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 id="2147483665" r:id="rId2"/>
    <p:sldMasterId id="2147483684" r:id="rId3"/>
  </p:sldMasterIdLst>
  <p:notesMasterIdLst>
    <p:notesMasterId r:id="rId37"/>
  </p:notesMasterIdLst>
  <p:sldIdLst>
    <p:sldId id="258" r:id="rId4"/>
    <p:sldId id="257" r:id="rId5"/>
    <p:sldId id="406" r:id="rId6"/>
    <p:sldId id="320" r:id="rId7"/>
    <p:sldId id="402" r:id="rId8"/>
    <p:sldId id="261" r:id="rId9"/>
    <p:sldId id="387" r:id="rId10"/>
    <p:sldId id="281" r:id="rId11"/>
    <p:sldId id="260" r:id="rId12"/>
    <p:sldId id="410" r:id="rId13"/>
    <p:sldId id="408" r:id="rId14"/>
    <p:sldId id="289" r:id="rId15"/>
    <p:sldId id="409" r:id="rId16"/>
    <p:sldId id="290" r:id="rId17"/>
    <p:sldId id="321" r:id="rId18"/>
    <p:sldId id="392" r:id="rId19"/>
    <p:sldId id="318" r:id="rId20"/>
    <p:sldId id="309" r:id="rId21"/>
    <p:sldId id="277" r:id="rId22"/>
    <p:sldId id="319" r:id="rId23"/>
    <p:sldId id="395" r:id="rId24"/>
    <p:sldId id="286" r:id="rId25"/>
    <p:sldId id="407" r:id="rId26"/>
    <p:sldId id="262" r:id="rId27"/>
    <p:sldId id="265" r:id="rId28"/>
    <p:sldId id="267" r:id="rId29"/>
    <p:sldId id="263" r:id="rId30"/>
    <p:sldId id="404" r:id="rId31"/>
    <p:sldId id="374" r:id="rId32"/>
    <p:sldId id="397" r:id="rId33"/>
    <p:sldId id="411" r:id="rId34"/>
    <p:sldId id="264" r:id="rId35"/>
    <p:sldId id="403"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44" autoAdjust="0"/>
    <p:restoredTop sz="94660"/>
  </p:normalViewPr>
  <p:slideViewPr>
    <p:cSldViewPr snapToGrid="0">
      <p:cViewPr varScale="1">
        <p:scale>
          <a:sx n="117" d="100"/>
          <a:sy n="117" d="100"/>
        </p:scale>
        <p:origin x="96" y="3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ymond Uzwyshyn" userId="587f6a29-cfac-4975-a4f8-0d65ace1fd6e" providerId="ADAL" clId="{A0E4D087-8D81-4813-9F5E-E28583BDC584}"/>
    <pc:docChg chg="undo custSel addSld delSld modSld sldOrd">
      <pc:chgData name="Raymond Uzwyshyn" userId="587f6a29-cfac-4975-a4f8-0d65ace1fd6e" providerId="ADAL" clId="{A0E4D087-8D81-4813-9F5E-E28583BDC584}" dt="2026-06-13T22:37:01.087" v="1164" actId="47"/>
      <pc:docMkLst>
        <pc:docMk/>
      </pc:docMkLst>
      <pc:sldChg chg="del">
        <pc:chgData name="Raymond Uzwyshyn" userId="587f6a29-cfac-4975-a4f8-0d65ace1fd6e" providerId="ADAL" clId="{A0E4D087-8D81-4813-9F5E-E28583BDC584}" dt="2026-06-13T22:36:38.451" v="1161" actId="47"/>
        <pc:sldMkLst>
          <pc:docMk/>
          <pc:sldMk cId="1785440649" sldId="256"/>
        </pc:sldMkLst>
      </pc:sldChg>
      <pc:sldChg chg="add ord">
        <pc:chgData name="Raymond Uzwyshyn" userId="587f6a29-cfac-4975-a4f8-0d65ace1fd6e" providerId="ADAL" clId="{A0E4D087-8D81-4813-9F5E-E28583BDC584}" dt="2026-06-13T20:47:29.676" v="835"/>
        <pc:sldMkLst>
          <pc:docMk/>
          <pc:sldMk cId="0" sldId="257"/>
        </pc:sldMkLst>
      </pc:sldChg>
      <pc:sldChg chg="addSp delSp modSp mod modClrScheme chgLayout">
        <pc:chgData name="Raymond Uzwyshyn" userId="587f6a29-cfac-4975-a4f8-0d65ace1fd6e" providerId="ADAL" clId="{A0E4D087-8D81-4813-9F5E-E28583BDC584}" dt="2026-06-13T21:08:02.161" v="1082" actId="1076"/>
        <pc:sldMkLst>
          <pc:docMk/>
          <pc:sldMk cId="0" sldId="258"/>
        </pc:sldMkLst>
        <pc:spChg chg="add del mod ord">
          <ac:chgData name="Raymond Uzwyshyn" userId="587f6a29-cfac-4975-a4f8-0d65ace1fd6e" providerId="ADAL" clId="{A0E4D087-8D81-4813-9F5E-E28583BDC584}" dt="2026-06-12T18:13:39.313" v="121" actId="700"/>
          <ac:spMkLst>
            <pc:docMk/>
            <pc:sldMk cId="0" sldId="258"/>
            <ac:spMk id="2" creationId="{DB28955A-B730-49F3-83B9-9791BA959467}"/>
          </ac:spMkLst>
        </pc:spChg>
        <pc:spChg chg="mod">
          <ac:chgData name="Raymond Uzwyshyn" userId="587f6a29-cfac-4975-a4f8-0d65ace1fd6e" providerId="ADAL" clId="{A0E4D087-8D81-4813-9F5E-E28583BDC584}" dt="2026-06-13T21:08:02.161" v="1082" actId="1076"/>
          <ac:spMkLst>
            <pc:docMk/>
            <pc:sldMk cId="0" sldId="258"/>
            <ac:spMk id="5" creationId="{B124B0C0-F529-4F47-9423-581EF17D55D3}"/>
          </ac:spMkLst>
        </pc:spChg>
        <pc:spChg chg="mod ord">
          <ac:chgData name="Raymond Uzwyshyn" userId="587f6a29-cfac-4975-a4f8-0d65ace1fd6e" providerId="ADAL" clId="{A0E4D087-8D81-4813-9F5E-E28583BDC584}" dt="2026-06-13T21:07:56.606" v="1081" actId="20577"/>
          <ac:spMkLst>
            <pc:docMk/>
            <pc:sldMk cId="0" sldId="258"/>
            <ac:spMk id="33" creationId="{00000000-0000-0000-0000-000000000000}"/>
          </ac:spMkLst>
        </pc:spChg>
        <pc:picChg chg="add mod">
          <ac:chgData name="Raymond Uzwyshyn" userId="587f6a29-cfac-4975-a4f8-0d65ace1fd6e" providerId="ADAL" clId="{A0E4D087-8D81-4813-9F5E-E28583BDC584}" dt="2026-06-13T21:07:16.632" v="1067" actId="1076"/>
          <ac:picMkLst>
            <pc:docMk/>
            <pc:sldMk cId="0" sldId="258"/>
            <ac:picMk id="2" creationId="{F42BE1F5-6FF2-4516-A565-C70FE4E0F916}"/>
          </ac:picMkLst>
        </pc:picChg>
        <pc:picChg chg="mod">
          <ac:chgData name="Raymond Uzwyshyn" userId="587f6a29-cfac-4975-a4f8-0d65ace1fd6e" providerId="ADAL" clId="{A0E4D087-8D81-4813-9F5E-E28583BDC584}" dt="2026-06-13T20:51:37.292" v="857" actId="1076"/>
          <ac:picMkLst>
            <pc:docMk/>
            <pc:sldMk cId="0" sldId="258"/>
            <ac:picMk id="3" creationId="{82692053-A21E-B654-08B3-3518EC471CFB}"/>
          </ac:picMkLst>
        </pc:picChg>
        <pc:picChg chg="mod">
          <ac:chgData name="Raymond Uzwyshyn" userId="587f6a29-cfac-4975-a4f8-0d65ace1fd6e" providerId="ADAL" clId="{A0E4D087-8D81-4813-9F5E-E28583BDC584}" dt="2026-06-13T20:51:41.211" v="858" actId="1076"/>
          <ac:picMkLst>
            <pc:docMk/>
            <pc:sldMk cId="0" sldId="258"/>
            <ac:picMk id="4" creationId="{27CFC8F2-A70F-C2A5-C2DF-E24CDD47751D}"/>
          </ac:picMkLst>
        </pc:picChg>
        <pc:picChg chg="del">
          <ac:chgData name="Raymond Uzwyshyn" userId="587f6a29-cfac-4975-a4f8-0d65ace1fd6e" providerId="ADAL" clId="{A0E4D087-8D81-4813-9F5E-E28583BDC584}" dt="2026-06-13T19:57:06.582" v="309" actId="478"/>
          <ac:picMkLst>
            <pc:docMk/>
            <pc:sldMk cId="0" sldId="258"/>
            <ac:picMk id="1026" creationId="{D4A1DC91-47ED-4D64-AD33-DEEED20C2EBB}"/>
          </ac:picMkLst>
        </pc:picChg>
        <pc:picChg chg="del">
          <ac:chgData name="Raymond Uzwyshyn" userId="587f6a29-cfac-4975-a4f8-0d65ace1fd6e" providerId="ADAL" clId="{A0E4D087-8D81-4813-9F5E-E28583BDC584}" dt="2026-06-13T19:57:09.016" v="311" actId="478"/>
          <ac:picMkLst>
            <pc:docMk/>
            <pc:sldMk cId="0" sldId="258"/>
            <ac:picMk id="1028" creationId="{0E0A03FD-B2DE-47D9-8EA0-60ED0A73759C}"/>
          </ac:picMkLst>
        </pc:picChg>
        <pc:picChg chg="del">
          <ac:chgData name="Raymond Uzwyshyn" userId="587f6a29-cfac-4975-a4f8-0d65ace1fd6e" providerId="ADAL" clId="{A0E4D087-8D81-4813-9F5E-E28583BDC584}" dt="2026-06-13T19:57:07.866" v="310" actId="478"/>
          <ac:picMkLst>
            <pc:docMk/>
            <pc:sldMk cId="0" sldId="258"/>
            <ac:picMk id="1030" creationId="{B5CB38F0-620F-45B2-8919-C140EB42901E}"/>
          </ac:picMkLst>
        </pc:picChg>
        <pc:picChg chg="del">
          <ac:chgData name="Raymond Uzwyshyn" userId="587f6a29-cfac-4975-a4f8-0d65ace1fd6e" providerId="ADAL" clId="{A0E4D087-8D81-4813-9F5E-E28583BDC584}" dt="2026-06-13T19:57:11.002" v="312" actId="478"/>
          <ac:picMkLst>
            <pc:docMk/>
            <pc:sldMk cId="0" sldId="258"/>
            <ac:picMk id="1032" creationId="{BC632C75-4148-4892-8EEC-B7993473A480}"/>
          </ac:picMkLst>
        </pc:picChg>
      </pc:sldChg>
      <pc:sldChg chg="add ord">
        <pc:chgData name="Raymond Uzwyshyn" userId="587f6a29-cfac-4975-a4f8-0d65ace1fd6e" providerId="ADAL" clId="{A0E4D087-8D81-4813-9F5E-E28583BDC584}" dt="2026-06-13T20:56:52.489" v="1025"/>
        <pc:sldMkLst>
          <pc:docMk/>
          <pc:sldMk cId="0" sldId="260"/>
        </pc:sldMkLst>
      </pc:sldChg>
      <pc:sldChg chg="del">
        <pc:chgData name="Raymond Uzwyshyn" userId="587f6a29-cfac-4975-a4f8-0d65ace1fd6e" providerId="ADAL" clId="{A0E4D087-8D81-4813-9F5E-E28583BDC584}" dt="2026-06-12T01:15:33.859" v="11" actId="47"/>
        <pc:sldMkLst>
          <pc:docMk/>
          <pc:sldMk cId="3447370064" sldId="260"/>
        </pc:sldMkLst>
      </pc:sldChg>
      <pc:sldChg chg="add ord">
        <pc:chgData name="Raymond Uzwyshyn" userId="587f6a29-cfac-4975-a4f8-0d65ace1fd6e" providerId="ADAL" clId="{A0E4D087-8D81-4813-9F5E-E28583BDC584}" dt="2026-06-13T21:14:31.581" v="1121"/>
        <pc:sldMkLst>
          <pc:docMk/>
          <pc:sldMk cId="0" sldId="261"/>
        </pc:sldMkLst>
      </pc:sldChg>
      <pc:sldChg chg="modSp add mod ord">
        <pc:chgData name="Raymond Uzwyshyn" userId="587f6a29-cfac-4975-a4f8-0d65ace1fd6e" providerId="ADAL" clId="{A0E4D087-8D81-4813-9F5E-E28583BDC584}" dt="2026-06-13T21:20:15.465" v="1129"/>
        <pc:sldMkLst>
          <pc:docMk/>
          <pc:sldMk cId="0" sldId="262"/>
        </pc:sldMkLst>
        <pc:picChg chg="mod">
          <ac:chgData name="Raymond Uzwyshyn" userId="587f6a29-cfac-4975-a4f8-0d65ace1fd6e" providerId="ADAL" clId="{A0E4D087-8D81-4813-9F5E-E28583BDC584}" dt="2026-06-12T22:12:33.673" v="260" actId="1076"/>
          <ac:picMkLst>
            <pc:docMk/>
            <pc:sldMk cId="0" sldId="262"/>
            <ac:picMk id="2" creationId="{00000000-0000-0000-0000-000000000000}"/>
          </ac:picMkLst>
        </pc:picChg>
      </pc:sldChg>
      <pc:sldChg chg="add del ord">
        <pc:chgData name="Raymond Uzwyshyn" userId="587f6a29-cfac-4975-a4f8-0d65ace1fd6e" providerId="ADAL" clId="{A0E4D087-8D81-4813-9F5E-E28583BDC584}" dt="2026-06-13T21:26:11.607" v="1139"/>
        <pc:sldMkLst>
          <pc:docMk/>
          <pc:sldMk cId="0" sldId="263"/>
        </pc:sldMkLst>
      </pc:sldChg>
      <pc:sldChg chg="add ord">
        <pc:chgData name="Raymond Uzwyshyn" userId="587f6a29-cfac-4975-a4f8-0d65ace1fd6e" providerId="ADAL" clId="{A0E4D087-8D81-4813-9F5E-E28583BDC584}" dt="2026-06-13T21:22:25.507" v="1133"/>
        <pc:sldMkLst>
          <pc:docMk/>
          <pc:sldMk cId="0" sldId="264"/>
        </pc:sldMkLst>
      </pc:sldChg>
      <pc:sldChg chg="add ord">
        <pc:chgData name="Raymond Uzwyshyn" userId="587f6a29-cfac-4975-a4f8-0d65ace1fd6e" providerId="ADAL" clId="{A0E4D087-8D81-4813-9F5E-E28583BDC584}" dt="2026-06-13T21:18:25.328" v="1125"/>
        <pc:sldMkLst>
          <pc:docMk/>
          <pc:sldMk cId="0" sldId="265"/>
        </pc:sldMkLst>
      </pc:sldChg>
      <pc:sldChg chg="del">
        <pc:chgData name="Raymond Uzwyshyn" userId="587f6a29-cfac-4975-a4f8-0d65ace1fd6e" providerId="ADAL" clId="{A0E4D087-8D81-4813-9F5E-E28583BDC584}" dt="2026-06-12T22:10:53.433" v="258" actId="47"/>
        <pc:sldMkLst>
          <pc:docMk/>
          <pc:sldMk cId="2888183383" sldId="265"/>
        </pc:sldMkLst>
      </pc:sldChg>
      <pc:sldChg chg="add ord">
        <pc:chgData name="Raymond Uzwyshyn" userId="587f6a29-cfac-4975-a4f8-0d65ace1fd6e" providerId="ADAL" clId="{A0E4D087-8D81-4813-9F5E-E28583BDC584}" dt="2026-06-13T21:21:45.587" v="1131"/>
        <pc:sldMkLst>
          <pc:docMk/>
          <pc:sldMk cId="0" sldId="267"/>
        </pc:sldMkLst>
      </pc:sldChg>
      <pc:sldChg chg="del">
        <pc:chgData name="Raymond Uzwyshyn" userId="587f6a29-cfac-4975-a4f8-0d65ace1fd6e" providerId="ADAL" clId="{A0E4D087-8D81-4813-9F5E-E28583BDC584}" dt="2026-06-13T22:36:38.451" v="1161" actId="47"/>
        <pc:sldMkLst>
          <pc:docMk/>
          <pc:sldMk cId="0" sldId="269"/>
        </pc:sldMkLst>
      </pc:sldChg>
      <pc:sldChg chg="del">
        <pc:chgData name="Raymond Uzwyshyn" userId="587f6a29-cfac-4975-a4f8-0d65ace1fd6e" providerId="ADAL" clId="{A0E4D087-8D81-4813-9F5E-E28583BDC584}" dt="2026-06-12T01:14:47.658" v="7" actId="47"/>
        <pc:sldMkLst>
          <pc:docMk/>
          <pc:sldMk cId="4182546531" sldId="272"/>
        </pc:sldMkLst>
      </pc:sldChg>
      <pc:sldChg chg="del">
        <pc:chgData name="Raymond Uzwyshyn" userId="587f6a29-cfac-4975-a4f8-0d65ace1fd6e" providerId="ADAL" clId="{A0E4D087-8D81-4813-9F5E-E28583BDC584}" dt="2026-06-13T22:36:27.660" v="1160" actId="47"/>
        <pc:sldMkLst>
          <pc:docMk/>
          <pc:sldMk cId="0" sldId="274"/>
        </pc:sldMkLst>
      </pc:sldChg>
      <pc:sldChg chg="ord">
        <pc:chgData name="Raymond Uzwyshyn" userId="587f6a29-cfac-4975-a4f8-0d65ace1fd6e" providerId="ADAL" clId="{A0E4D087-8D81-4813-9F5E-E28583BDC584}" dt="2026-06-13T21:24:08.918" v="1135"/>
        <pc:sldMkLst>
          <pc:docMk/>
          <pc:sldMk cId="515119365" sldId="277"/>
        </pc:sldMkLst>
      </pc:sldChg>
      <pc:sldChg chg="addSp delSp modSp mod ord modClrScheme chgLayout">
        <pc:chgData name="Raymond Uzwyshyn" userId="587f6a29-cfac-4975-a4f8-0d65ace1fd6e" providerId="ADAL" clId="{A0E4D087-8D81-4813-9F5E-E28583BDC584}" dt="2026-06-13T20:56:46.437" v="1023"/>
        <pc:sldMkLst>
          <pc:docMk/>
          <pc:sldMk cId="3032992384" sldId="281"/>
        </pc:sldMkLst>
        <pc:spChg chg="add del mod ord">
          <ac:chgData name="Raymond Uzwyshyn" userId="587f6a29-cfac-4975-a4f8-0d65ace1fd6e" providerId="ADAL" clId="{A0E4D087-8D81-4813-9F5E-E28583BDC584}" dt="2026-06-12T16:46:24.887" v="17" actId="700"/>
          <ac:spMkLst>
            <pc:docMk/>
            <pc:sldMk cId="3032992384" sldId="281"/>
            <ac:spMk id="2" creationId="{A937053C-D91C-441B-BC29-08E0395EF858}"/>
          </ac:spMkLst>
        </pc:spChg>
        <pc:spChg chg="add del mod ord">
          <ac:chgData name="Raymond Uzwyshyn" userId="587f6a29-cfac-4975-a4f8-0d65ace1fd6e" providerId="ADAL" clId="{A0E4D087-8D81-4813-9F5E-E28583BDC584}" dt="2026-06-12T16:46:24.887" v="17" actId="700"/>
          <ac:spMkLst>
            <pc:docMk/>
            <pc:sldMk cId="3032992384" sldId="281"/>
            <ac:spMk id="3" creationId="{EA95E855-894A-4685-9265-6756D9CF2C9E}"/>
          </ac:spMkLst>
        </pc:spChg>
        <pc:spChg chg="mod">
          <ac:chgData name="Raymond Uzwyshyn" userId="587f6a29-cfac-4975-a4f8-0d65ace1fd6e" providerId="ADAL" clId="{A0E4D087-8D81-4813-9F5E-E28583BDC584}" dt="2026-06-12T18:37:02.539" v="228" actId="1076"/>
          <ac:spMkLst>
            <pc:docMk/>
            <pc:sldMk cId="3032992384" sldId="281"/>
            <ac:spMk id="4" creationId="{00000000-0000-0000-0000-000000000000}"/>
          </ac:spMkLst>
        </pc:spChg>
      </pc:sldChg>
      <pc:sldChg chg="ord">
        <pc:chgData name="Raymond Uzwyshyn" userId="587f6a29-cfac-4975-a4f8-0d65ace1fd6e" providerId="ADAL" clId="{A0E4D087-8D81-4813-9F5E-E28583BDC584}" dt="2026-06-13T22:30:14.229" v="1157"/>
        <pc:sldMkLst>
          <pc:docMk/>
          <pc:sldMk cId="3327318217" sldId="286"/>
        </pc:sldMkLst>
      </pc:sldChg>
      <pc:sldChg chg="ord">
        <pc:chgData name="Raymond Uzwyshyn" userId="587f6a29-cfac-4975-a4f8-0d65ace1fd6e" providerId="ADAL" clId="{A0E4D087-8D81-4813-9F5E-E28583BDC584}" dt="2026-06-13T21:06:17.651" v="1056"/>
        <pc:sldMkLst>
          <pc:docMk/>
          <pc:sldMk cId="1884533888" sldId="289"/>
        </pc:sldMkLst>
      </pc:sldChg>
      <pc:sldChg chg="ord">
        <pc:chgData name="Raymond Uzwyshyn" userId="587f6a29-cfac-4975-a4f8-0d65ace1fd6e" providerId="ADAL" clId="{A0E4D087-8D81-4813-9F5E-E28583BDC584}" dt="2026-06-13T21:06:21.689" v="1058"/>
        <pc:sldMkLst>
          <pc:docMk/>
          <pc:sldMk cId="1400968102" sldId="290"/>
        </pc:sldMkLst>
      </pc:sldChg>
      <pc:sldChg chg="del">
        <pc:chgData name="Raymond Uzwyshyn" userId="587f6a29-cfac-4975-a4f8-0d65ace1fd6e" providerId="ADAL" clId="{A0E4D087-8D81-4813-9F5E-E28583BDC584}" dt="2026-06-13T22:36:27.660" v="1160" actId="47"/>
        <pc:sldMkLst>
          <pc:docMk/>
          <pc:sldMk cId="0" sldId="291"/>
        </pc:sldMkLst>
      </pc:sldChg>
      <pc:sldChg chg="del">
        <pc:chgData name="Raymond Uzwyshyn" userId="587f6a29-cfac-4975-a4f8-0d65ace1fd6e" providerId="ADAL" clId="{A0E4D087-8D81-4813-9F5E-E28583BDC584}" dt="2026-06-13T22:36:58.319" v="1163" actId="47"/>
        <pc:sldMkLst>
          <pc:docMk/>
          <pc:sldMk cId="0" sldId="294"/>
        </pc:sldMkLst>
      </pc:sldChg>
      <pc:sldChg chg="del">
        <pc:chgData name="Raymond Uzwyshyn" userId="587f6a29-cfac-4975-a4f8-0d65ace1fd6e" providerId="ADAL" clId="{A0E4D087-8D81-4813-9F5E-E28583BDC584}" dt="2026-06-12T22:10:47.527" v="257" actId="47"/>
        <pc:sldMkLst>
          <pc:docMk/>
          <pc:sldMk cId="2343887755" sldId="299"/>
        </pc:sldMkLst>
      </pc:sldChg>
      <pc:sldChg chg="del">
        <pc:chgData name="Raymond Uzwyshyn" userId="587f6a29-cfac-4975-a4f8-0d65ace1fd6e" providerId="ADAL" clId="{A0E4D087-8D81-4813-9F5E-E28583BDC584}" dt="2026-06-12T01:14:21.408" v="2" actId="47"/>
        <pc:sldMkLst>
          <pc:docMk/>
          <pc:sldMk cId="3518393663" sldId="303"/>
        </pc:sldMkLst>
      </pc:sldChg>
      <pc:sldChg chg="del">
        <pc:chgData name="Raymond Uzwyshyn" userId="587f6a29-cfac-4975-a4f8-0d65ace1fd6e" providerId="ADAL" clId="{A0E4D087-8D81-4813-9F5E-E28583BDC584}" dt="2026-06-12T01:14:49.575" v="8" actId="47"/>
        <pc:sldMkLst>
          <pc:docMk/>
          <pc:sldMk cId="3814565194" sldId="304"/>
        </pc:sldMkLst>
      </pc:sldChg>
      <pc:sldChg chg="ord">
        <pc:chgData name="Raymond Uzwyshyn" userId="587f6a29-cfac-4975-a4f8-0d65ace1fd6e" providerId="ADAL" clId="{A0E4D087-8D81-4813-9F5E-E28583BDC584}" dt="2026-06-13T21:28:19.711" v="1145"/>
        <pc:sldMkLst>
          <pc:docMk/>
          <pc:sldMk cId="3581159458" sldId="309"/>
        </pc:sldMkLst>
      </pc:sldChg>
      <pc:sldChg chg="delSp modSp add mod ord">
        <pc:chgData name="Raymond Uzwyshyn" userId="587f6a29-cfac-4975-a4f8-0d65ace1fd6e" providerId="ADAL" clId="{A0E4D087-8D81-4813-9F5E-E28583BDC584}" dt="2026-06-13T21:13:31.862" v="1119"/>
        <pc:sldMkLst>
          <pc:docMk/>
          <pc:sldMk cId="1322140472" sldId="318"/>
        </pc:sldMkLst>
        <pc:spChg chg="mod">
          <ac:chgData name="Raymond Uzwyshyn" userId="587f6a29-cfac-4975-a4f8-0d65ace1fd6e" providerId="ADAL" clId="{A0E4D087-8D81-4813-9F5E-E28583BDC584}" dt="2026-06-13T20:24:38.004" v="468" actId="255"/>
          <ac:spMkLst>
            <pc:docMk/>
            <pc:sldMk cId="1322140472" sldId="318"/>
            <ac:spMk id="3" creationId="{44D863BD-061E-E19D-1E08-7032307F884A}"/>
          </ac:spMkLst>
        </pc:spChg>
        <pc:spChg chg="del">
          <ac:chgData name="Raymond Uzwyshyn" userId="587f6a29-cfac-4975-a4f8-0d65ace1fd6e" providerId="ADAL" clId="{A0E4D087-8D81-4813-9F5E-E28583BDC584}" dt="2026-06-13T20:24:24.827" v="464" actId="478"/>
          <ac:spMkLst>
            <pc:docMk/>
            <pc:sldMk cId="1322140472" sldId="318"/>
            <ac:spMk id="6" creationId="{CABF9CF7-9976-B4B0-C876-14632D0C5DF1}"/>
          </ac:spMkLst>
        </pc:spChg>
        <pc:spChg chg="mod">
          <ac:chgData name="Raymond Uzwyshyn" userId="587f6a29-cfac-4975-a4f8-0d65ace1fd6e" providerId="ADAL" clId="{A0E4D087-8D81-4813-9F5E-E28583BDC584}" dt="2026-06-13T20:24:30.304" v="467" actId="1076"/>
          <ac:spMkLst>
            <pc:docMk/>
            <pc:sldMk cId="1322140472" sldId="318"/>
            <ac:spMk id="7" creationId="{C028E277-AEE8-F49D-73CF-AB05F46B3A40}"/>
          </ac:spMkLst>
        </pc:spChg>
        <pc:picChg chg="del mod">
          <ac:chgData name="Raymond Uzwyshyn" userId="587f6a29-cfac-4975-a4f8-0d65ace1fd6e" providerId="ADAL" clId="{A0E4D087-8D81-4813-9F5E-E28583BDC584}" dt="2026-06-13T20:24:26.574" v="466" actId="478"/>
          <ac:picMkLst>
            <pc:docMk/>
            <pc:sldMk cId="1322140472" sldId="318"/>
            <ac:picMk id="5" creationId="{4B04BE5C-B127-E978-65E3-A0E1F03EB003}"/>
          </ac:picMkLst>
        </pc:picChg>
      </pc:sldChg>
      <pc:sldChg chg="delSp modSp add mod ord">
        <pc:chgData name="Raymond Uzwyshyn" userId="587f6a29-cfac-4975-a4f8-0d65ace1fd6e" providerId="ADAL" clId="{A0E4D087-8D81-4813-9F5E-E28583BDC584}" dt="2026-06-13T21:09:54.184" v="1115" actId="20577"/>
        <pc:sldMkLst>
          <pc:docMk/>
          <pc:sldMk cId="1331592652" sldId="319"/>
        </pc:sldMkLst>
        <pc:spChg chg="mod">
          <ac:chgData name="Raymond Uzwyshyn" userId="587f6a29-cfac-4975-a4f8-0d65ace1fd6e" providerId="ADAL" clId="{A0E4D087-8D81-4813-9F5E-E28583BDC584}" dt="2026-06-13T21:09:54.184" v="1115" actId="20577"/>
          <ac:spMkLst>
            <pc:docMk/>
            <pc:sldMk cId="1331592652" sldId="319"/>
            <ac:spMk id="3" creationId="{44FB64B9-8646-E304-C0CB-D89EF1675EC6}"/>
          </ac:spMkLst>
        </pc:spChg>
        <pc:spChg chg="del">
          <ac:chgData name="Raymond Uzwyshyn" userId="587f6a29-cfac-4975-a4f8-0d65ace1fd6e" providerId="ADAL" clId="{A0E4D087-8D81-4813-9F5E-E28583BDC584}" dt="2026-06-13T20:22:59.711" v="455" actId="478"/>
          <ac:spMkLst>
            <pc:docMk/>
            <pc:sldMk cId="1331592652" sldId="319"/>
            <ac:spMk id="5" creationId="{5286F8C3-19CB-D84D-B149-FE15BC018844}"/>
          </ac:spMkLst>
        </pc:spChg>
        <pc:picChg chg="mod">
          <ac:chgData name="Raymond Uzwyshyn" userId="587f6a29-cfac-4975-a4f8-0d65ace1fd6e" providerId="ADAL" clId="{A0E4D087-8D81-4813-9F5E-E28583BDC584}" dt="2026-06-13T20:23:04.506" v="458" actId="1076"/>
          <ac:picMkLst>
            <pc:docMk/>
            <pc:sldMk cId="1331592652" sldId="319"/>
            <ac:picMk id="4" creationId="{6EAF6741-F5F9-F477-EDF1-AA7134F2525E}"/>
          </ac:picMkLst>
        </pc:picChg>
        <pc:picChg chg="del">
          <ac:chgData name="Raymond Uzwyshyn" userId="587f6a29-cfac-4975-a4f8-0d65ace1fd6e" providerId="ADAL" clId="{A0E4D087-8D81-4813-9F5E-E28583BDC584}" dt="2026-06-13T20:23:00.800" v="456" actId="478"/>
          <ac:picMkLst>
            <pc:docMk/>
            <pc:sldMk cId="1331592652" sldId="319"/>
            <ac:picMk id="6" creationId="{B7FBF212-4524-46B6-6321-A689FB5D70C4}"/>
          </ac:picMkLst>
        </pc:picChg>
      </pc:sldChg>
      <pc:sldChg chg="del">
        <pc:chgData name="Raymond Uzwyshyn" userId="587f6a29-cfac-4975-a4f8-0d65ace1fd6e" providerId="ADAL" clId="{A0E4D087-8D81-4813-9F5E-E28583BDC584}" dt="2026-06-12T01:14:41.293" v="5" actId="47"/>
        <pc:sldMkLst>
          <pc:docMk/>
          <pc:sldMk cId="690118504" sldId="320"/>
        </pc:sldMkLst>
      </pc:sldChg>
      <pc:sldChg chg="delSp modSp add mod ord">
        <pc:chgData name="Raymond Uzwyshyn" userId="587f6a29-cfac-4975-a4f8-0d65ace1fd6e" providerId="ADAL" clId="{A0E4D087-8D81-4813-9F5E-E28583BDC584}" dt="2026-06-13T20:56:18.389" v="1021" actId="20577"/>
        <pc:sldMkLst>
          <pc:docMk/>
          <pc:sldMk cId="3943219958" sldId="320"/>
        </pc:sldMkLst>
        <pc:spChg chg="mod">
          <ac:chgData name="Raymond Uzwyshyn" userId="587f6a29-cfac-4975-a4f8-0d65ace1fd6e" providerId="ADAL" clId="{A0E4D087-8D81-4813-9F5E-E28583BDC584}" dt="2026-06-13T20:54:43.729" v="928" actId="1076"/>
          <ac:spMkLst>
            <pc:docMk/>
            <pc:sldMk cId="3943219958" sldId="320"/>
            <ac:spMk id="2" creationId="{9BC658F5-448C-2BD9-FC2C-8C727CB3C6A8}"/>
          </ac:spMkLst>
        </pc:spChg>
        <pc:spChg chg="mod">
          <ac:chgData name="Raymond Uzwyshyn" userId="587f6a29-cfac-4975-a4f8-0d65ace1fd6e" providerId="ADAL" clId="{A0E4D087-8D81-4813-9F5E-E28583BDC584}" dt="2026-06-13T20:54:40.354" v="927" actId="1076"/>
          <ac:spMkLst>
            <pc:docMk/>
            <pc:sldMk cId="3943219958" sldId="320"/>
            <ac:spMk id="5" creationId="{A3D3398F-8F8E-4C45-1D75-78FC6BE58F1E}"/>
          </ac:spMkLst>
        </pc:spChg>
        <pc:spChg chg="mod">
          <ac:chgData name="Raymond Uzwyshyn" userId="587f6a29-cfac-4975-a4f8-0d65ace1fd6e" providerId="ADAL" clId="{A0E4D087-8D81-4813-9F5E-E28583BDC584}" dt="2026-06-13T20:55:22.464" v="988" actId="20577"/>
          <ac:spMkLst>
            <pc:docMk/>
            <pc:sldMk cId="3943219958" sldId="320"/>
            <ac:spMk id="6" creationId="{B1E10BA7-E788-1942-76A2-EB21D65DD8D2}"/>
          </ac:spMkLst>
        </pc:spChg>
        <pc:spChg chg="mod">
          <ac:chgData name="Raymond Uzwyshyn" userId="587f6a29-cfac-4975-a4f8-0d65ace1fd6e" providerId="ADAL" clId="{A0E4D087-8D81-4813-9F5E-E28583BDC584}" dt="2026-06-13T20:56:18.389" v="1021" actId="20577"/>
          <ac:spMkLst>
            <pc:docMk/>
            <pc:sldMk cId="3943219958" sldId="320"/>
            <ac:spMk id="7" creationId="{130ECB07-2A4F-4B28-70EF-F428ED88807C}"/>
          </ac:spMkLst>
        </pc:spChg>
        <pc:spChg chg="del">
          <ac:chgData name="Raymond Uzwyshyn" userId="587f6a29-cfac-4975-a4f8-0d65ace1fd6e" providerId="ADAL" clId="{A0E4D087-8D81-4813-9F5E-E28583BDC584}" dt="2026-06-13T20:54:15.027" v="923" actId="478"/>
          <ac:spMkLst>
            <pc:docMk/>
            <pc:sldMk cId="3943219958" sldId="320"/>
            <ac:spMk id="8" creationId="{58373FA7-6B7A-A4EC-7ED6-5D31E6140A1F}"/>
          </ac:spMkLst>
        </pc:spChg>
        <pc:spChg chg="mod">
          <ac:chgData name="Raymond Uzwyshyn" userId="587f6a29-cfac-4975-a4f8-0d65ace1fd6e" providerId="ADAL" clId="{A0E4D087-8D81-4813-9F5E-E28583BDC584}" dt="2026-06-13T20:29:56.834" v="626" actId="1076"/>
          <ac:spMkLst>
            <pc:docMk/>
            <pc:sldMk cId="3943219958" sldId="320"/>
            <ac:spMk id="9" creationId="{BABACD63-C82A-E299-C82A-546DFF6E3F1A}"/>
          </ac:spMkLst>
        </pc:spChg>
        <pc:graphicFrameChg chg="mod">
          <ac:chgData name="Raymond Uzwyshyn" userId="587f6a29-cfac-4975-a4f8-0d65ace1fd6e" providerId="ADAL" clId="{A0E4D087-8D81-4813-9F5E-E28583BDC584}" dt="2026-06-13T20:54:29.308" v="926" actId="14100"/>
          <ac:graphicFrameMkLst>
            <pc:docMk/>
            <pc:sldMk cId="3943219958" sldId="320"/>
            <ac:graphicFrameMk id="4" creationId="{E7244D90-ACB8-7454-F35C-2ACCB01BF5AB}"/>
          </ac:graphicFrameMkLst>
        </pc:graphicFrameChg>
      </pc:sldChg>
      <pc:sldChg chg="modSp add mod ord">
        <pc:chgData name="Raymond Uzwyshyn" userId="587f6a29-cfac-4975-a4f8-0d65ace1fd6e" providerId="ADAL" clId="{A0E4D087-8D81-4813-9F5E-E28583BDC584}" dt="2026-06-13T21:08:37.765" v="1084"/>
        <pc:sldMkLst>
          <pc:docMk/>
          <pc:sldMk cId="516962338" sldId="321"/>
        </pc:sldMkLst>
        <pc:spChg chg="mod">
          <ac:chgData name="Raymond Uzwyshyn" userId="587f6a29-cfac-4975-a4f8-0d65ace1fd6e" providerId="ADAL" clId="{A0E4D087-8D81-4813-9F5E-E28583BDC584}" dt="2026-06-13T20:33:27.732" v="823" actId="20577"/>
          <ac:spMkLst>
            <pc:docMk/>
            <pc:sldMk cId="516962338" sldId="321"/>
            <ac:spMk id="3" creationId="{09B63029-BF00-9578-736C-32576082AB57}"/>
          </ac:spMkLst>
        </pc:spChg>
      </pc:sldChg>
      <pc:sldChg chg="del">
        <pc:chgData name="Raymond Uzwyshyn" userId="587f6a29-cfac-4975-a4f8-0d65ace1fd6e" providerId="ADAL" clId="{A0E4D087-8D81-4813-9F5E-E28583BDC584}" dt="2026-06-12T01:14:15.574" v="1" actId="47"/>
        <pc:sldMkLst>
          <pc:docMk/>
          <pc:sldMk cId="0" sldId="334"/>
        </pc:sldMkLst>
      </pc:sldChg>
      <pc:sldChg chg="del">
        <pc:chgData name="Raymond Uzwyshyn" userId="587f6a29-cfac-4975-a4f8-0d65ace1fd6e" providerId="ADAL" clId="{A0E4D087-8D81-4813-9F5E-E28583BDC584}" dt="2026-06-13T22:36:38.451" v="1161" actId="47"/>
        <pc:sldMkLst>
          <pc:docMk/>
          <pc:sldMk cId="3107136981" sldId="341"/>
        </pc:sldMkLst>
      </pc:sldChg>
      <pc:sldChg chg="del">
        <pc:chgData name="Raymond Uzwyshyn" userId="587f6a29-cfac-4975-a4f8-0d65ace1fd6e" providerId="ADAL" clId="{A0E4D087-8D81-4813-9F5E-E28583BDC584}" dt="2026-06-12T01:14:34.675" v="3" actId="47"/>
        <pc:sldMkLst>
          <pc:docMk/>
          <pc:sldMk cId="3222225583" sldId="342"/>
        </pc:sldMkLst>
      </pc:sldChg>
      <pc:sldChg chg="del">
        <pc:chgData name="Raymond Uzwyshyn" userId="587f6a29-cfac-4975-a4f8-0d65ace1fd6e" providerId="ADAL" clId="{A0E4D087-8D81-4813-9F5E-E28583BDC584}" dt="2026-06-12T01:14:38.792" v="4" actId="47"/>
        <pc:sldMkLst>
          <pc:docMk/>
          <pc:sldMk cId="1408791722" sldId="343"/>
        </pc:sldMkLst>
      </pc:sldChg>
      <pc:sldChg chg="del ord">
        <pc:chgData name="Raymond Uzwyshyn" userId="587f6a29-cfac-4975-a4f8-0d65ace1fd6e" providerId="ADAL" clId="{A0E4D087-8D81-4813-9F5E-E28583BDC584}" dt="2026-06-13T22:37:01.087" v="1164" actId="47"/>
        <pc:sldMkLst>
          <pc:docMk/>
          <pc:sldMk cId="3653675210" sldId="355"/>
        </pc:sldMkLst>
      </pc:sldChg>
      <pc:sldChg chg="del">
        <pc:chgData name="Raymond Uzwyshyn" userId="587f6a29-cfac-4975-a4f8-0d65ace1fd6e" providerId="ADAL" clId="{A0E4D087-8D81-4813-9F5E-E28583BDC584}" dt="2026-06-13T22:36:38.451" v="1161" actId="47"/>
        <pc:sldMkLst>
          <pc:docMk/>
          <pc:sldMk cId="1936939373" sldId="360"/>
        </pc:sldMkLst>
      </pc:sldChg>
      <pc:sldChg chg="del">
        <pc:chgData name="Raymond Uzwyshyn" userId="587f6a29-cfac-4975-a4f8-0d65ace1fd6e" providerId="ADAL" clId="{A0E4D087-8D81-4813-9F5E-E28583BDC584}" dt="2026-06-12T01:14:13.308" v="0" actId="47"/>
        <pc:sldMkLst>
          <pc:docMk/>
          <pc:sldMk cId="3723747794" sldId="363"/>
        </pc:sldMkLst>
      </pc:sldChg>
      <pc:sldChg chg="del">
        <pc:chgData name="Raymond Uzwyshyn" userId="587f6a29-cfac-4975-a4f8-0d65ace1fd6e" providerId="ADAL" clId="{A0E4D087-8D81-4813-9F5E-E28583BDC584}" dt="2026-06-13T22:36:47.206" v="1162" actId="47"/>
        <pc:sldMkLst>
          <pc:docMk/>
          <pc:sldMk cId="3981417274" sldId="367"/>
        </pc:sldMkLst>
      </pc:sldChg>
      <pc:sldChg chg="ord">
        <pc:chgData name="Raymond Uzwyshyn" userId="587f6a29-cfac-4975-a4f8-0d65ace1fd6e" providerId="ADAL" clId="{A0E4D087-8D81-4813-9F5E-E28583BDC584}" dt="2026-06-13T21:27:12.967" v="1143"/>
        <pc:sldMkLst>
          <pc:docMk/>
          <pc:sldMk cId="2540718634" sldId="374"/>
        </pc:sldMkLst>
      </pc:sldChg>
      <pc:sldChg chg="del">
        <pc:chgData name="Raymond Uzwyshyn" userId="587f6a29-cfac-4975-a4f8-0d65ace1fd6e" providerId="ADAL" clId="{A0E4D087-8D81-4813-9F5E-E28583BDC584}" dt="2026-06-12T01:14:45.342" v="6" actId="47"/>
        <pc:sldMkLst>
          <pc:docMk/>
          <pc:sldMk cId="3998182568" sldId="380"/>
        </pc:sldMkLst>
      </pc:sldChg>
      <pc:sldChg chg="del">
        <pc:chgData name="Raymond Uzwyshyn" userId="587f6a29-cfac-4975-a4f8-0d65ace1fd6e" providerId="ADAL" clId="{A0E4D087-8D81-4813-9F5E-E28583BDC584}" dt="2026-06-13T22:36:58.319" v="1163" actId="47"/>
        <pc:sldMkLst>
          <pc:docMk/>
          <pc:sldMk cId="4099058845" sldId="386"/>
        </pc:sldMkLst>
      </pc:sldChg>
      <pc:sldChg chg="modSp mod ord">
        <pc:chgData name="Raymond Uzwyshyn" userId="587f6a29-cfac-4975-a4f8-0d65ace1fd6e" providerId="ADAL" clId="{A0E4D087-8D81-4813-9F5E-E28583BDC584}" dt="2026-06-13T20:48:43.721" v="839"/>
        <pc:sldMkLst>
          <pc:docMk/>
          <pc:sldMk cId="0" sldId="387"/>
        </pc:sldMkLst>
        <pc:spChg chg="mod">
          <ac:chgData name="Raymond Uzwyshyn" userId="587f6a29-cfac-4975-a4f8-0d65ace1fd6e" providerId="ADAL" clId="{A0E4D087-8D81-4813-9F5E-E28583BDC584}" dt="2026-06-12T18:18:42.720" v="180" actId="1076"/>
          <ac:spMkLst>
            <pc:docMk/>
            <pc:sldMk cId="0" sldId="387"/>
            <ac:spMk id="77" creationId="{00000000-0000-0000-0000-000000000000}"/>
          </ac:spMkLst>
        </pc:spChg>
        <pc:spChg chg="mod">
          <ac:chgData name="Raymond Uzwyshyn" userId="587f6a29-cfac-4975-a4f8-0d65ace1fd6e" providerId="ADAL" clId="{A0E4D087-8D81-4813-9F5E-E28583BDC584}" dt="2026-06-12T18:18:56.111" v="182" actId="1076"/>
          <ac:spMkLst>
            <pc:docMk/>
            <pc:sldMk cId="0" sldId="387"/>
            <ac:spMk id="78" creationId="{00000000-0000-0000-0000-000000000000}"/>
          </ac:spMkLst>
        </pc:spChg>
        <pc:spChg chg="mod">
          <ac:chgData name="Raymond Uzwyshyn" userId="587f6a29-cfac-4975-a4f8-0d65ace1fd6e" providerId="ADAL" clId="{A0E4D087-8D81-4813-9F5E-E28583BDC584}" dt="2026-06-12T18:38:02.859" v="231" actId="255"/>
          <ac:spMkLst>
            <pc:docMk/>
            <pc:sldMk cId="0" sldId="387"/>
            <ac:spMk id="79" creationId="{00000000-0000-0000-0000-000000000000}"/>
          </ac:spMkLst>
        </pc:spChg>
      </pc:sldChg>
      <pc:sldChg chg="del">
        <pc:chgData name="Raymond Uzwyshyn" userId="587f6a29-cfac-4975-a4f8-0d65ace1fd6e" providerId="ADAL" clId="{A0E4D087-8D81-4813-9F5E-E28583BDC584}" dt="2026-06-13T22:26:30.240" v="1151" actId="47"/>
        <pc:sldMkLst>
          <pc:docMk/>
          <pc:sldMk cId="0" sldId="388"/>
        </pc:sldMkLst>
      </pc:sldChg>
      <pc:sldChg chg="del">
        <pc:chgData name="Raymond Uzwyshyn" userId="587f6a29-cfac-4975-a4f8-0d65ace1fd6e" providerId="ADAL" clId="{A0E4D087-8D81-4813-9F5E-E28583BDC584}" dt="2026-06-13T22:36:58.319" v="1163" actId="47"/>
        <pc:sldMkLst>
          <pc:docMk/>
          <pc:sldMk cId="1347051073" sldId="389"/>
        </pc:sldMkLst>
      </pc:sldChg>
      <pc:sldChg chg="del">
        <pc:chgData name="Raymond Uzwyshyn" userId="587f6a29-cfac-4975-a4f8-0d65ace1fd6e" providerId="ADAL" clId="{A0E4D087-8D81-4813-9F5E-E28583BDC584}" dt="2026-06-12T01:14:56.101" v="10" actId="47"/>
        <pc:sldMkLst>
          <pc:docMk/>
          <pc:sldMk cId="0" sldId="390"/>
        </pc:sldMkLst>
      </pc:sldChg>
      <pc:sldChg chg="del">
        <pc:chgData name="Raymond Uzwyshyn" userId="587f6a29-cfac-4975-a4f8-0d65ace1fd6e" providerId="ADAL" clId="{A0E4D087-8D81-4813-9F5E-E28583BDC584}" dt="2026-06-12T01:14:53.134" v="9" actId="47"/>
        <pc:sldMkLst>
          <pc:docMk/>
          <pc:sldMk cId="1246742100" sldId="391"/>
        </pc:sldMkLst>
      </pc:sldChg>
      <pc:sldChg chg="ord">
        <pc:chgData name="Raymond Uzwyshyn" userId="587f6a29-cfac-4975-a4f8-0d65ace1fd6e" providerId="ADAL" clId="{A0E4D087-8D81-4813-9F5E-E28583BDC584}" dt="2026-06-13T21:09:22.853" v="1086"/>
        <pc:sldMkLst>
          <pc:docMk/>
          <pc:sldMk cId="1901172993" sldId="392"/>
        </pc:sldMkLst>
      </pc:sldChg>
      <pc:sldChg chg="del ord">
        <pc:chgData name="Raymond Uzwyshyn" userId="587f6a29-cfac-4975-a4f8-0d65ace1fd6e" providerId="ADAL" clId="{A0E4D087-8D81-4813-9F5E-E28583BDC584}" dt="2026-06-13T22:36:27.660" v="1160" actId="47"/>
        <pc:sldMkLst>
          <pc:docMk/>
          <pc:sldMk cId="2943355476" sldId="393"/>
        </pc:sldMkLst>
      </pc:sldChg>
      <pc:sldChg chg="ord">
        <pc:chgData name="Raymond Uzwyshyn" userId="587f6a29-cfac-4975-a4f8-0d65ace1fd6e" providerId="ADAL" clId="{A0E4D087-8D81-4813-9F5E-E28583BDC584}" dt="2026-06-13T22:29:26.990" v="1155"/>
        <pc:sldMkLst>
          <pc:docMk/>
          <pc:sldMk cId="3424641601" sldId="395"/>
        </pc:sldMkLst>
      </pc:sldChg>
      <pc:sldChg chg="del">
        <pc:chgData name="Raymond Uzwyshyn" userId="587f6a29-cfac-4975-a4f8-0d65ace1fd6e" providerId="ADAL" clId="{A0E4D087-8D81-4813-9F5E-E28583BDC584}" dt="2026-06-13T22:36:47.206" v="1162" actId="47"/>
        <pc:sldMkLst>
          <pc:docMk/>
          <pc:sldMk cId="1568442284" sldId="396"/>
        </pc:sldMkLst>
      </pc:sldChg>
      <pc:sldChg chg="ord">
        <pc:chgData name="Raymond Uzwyshyn" userId="587f6a29-cfac-4975-a4f8-0d65ace1fd6e" providerId="ADAL" clId="{A0E4D087-8D81-4813-9F5E-E28583BDC584}" dt="2026-06-13T22:31:56.860" v="1159"/>
        <pc:sldMkLst>
          <pc:docMk/>
          <pc:sldMk cId="1464038825" sldId="397"/>
        </pc:sldMkLst>
      </pc:sldChg>
      <pc:sldChg chg="addSp modSp new del ord">
        <pc:chgData name="Raymond Uzwyshyn" userId="587f6a29-cfac-4975-a4f8-0d65ace1fd6e" providerId="ADAL" clId="{A0E4D087-8D81-4813-9F5E-E28583BDC584}" dt="2026-06-13T22:36:47.206" v="1162" actId="47"/>
        <pc:sldMkLst>
          <pc:docMk/>
          <pc:sldMk cId="466621527" sldId="398"/>
        </pc:sldMkLst>
        <pc:picChg chg="add mod">
          <ac:chgData name="Raymond Uzwyshyn" userId="587f6a29-cfac-4975-a4f8-0d65ace1fd6e" providerId="ADAL" clId="{A0E4D087-8D81-4813-9F5E-E28583BDC584}" dt="2026-06-12T17:04:59.361" v="23"/>
          <ac:picMkLst>
            <pc:docMk/>
            <pc:sldMk cId="466621527" sldId="398"/>
            <ac:picMk id="3" creationId="{FFC20F99-CDED-4079-A8E0-CBF4B980D460}"/>
          </ac:picMkLst>
        </pc:picChg>
      </pc:sldChg>
      <pc:sldChg chg="modSp new add del mod">
        <pc:chgData name="Raymond Uzwyshyn" userId="587f6a29-cfac-4975-a4f8-0d65ace1fd6e" providerId="ADAL" clId="{A0E4D087-8D81-4813-9F5E-E28583BDC584}" dt="2026-06-12T16:46:29.865" v="19" actId="47"/>
        <pc:sldMkLst>
          <pc:docMk/>
          <pc:sldMk cId="3177894544" sldId="398"/>
        </pc:sldMkLst>
        <pc:spChg chg="mod">
          <ac:chgData name="Raymond Uzwyshyn" userId="587f6a29-cfac-4975-a4f8-0d65ace1fd6e" providerId="ADAL" clId="{A0E4D087-8D81-4813-9F5E-E28583BDC584}" dt="2026-06-12T16:45:56.327" v="14" actId="27636"/>
          <ac:spMkLst>
            <pc:docMk/>
            <pc:sldMk cId="3177894544" sldId="398"/>
            <ac:spMk id="2" creationId="{48D767DD-38A1-4A3D-BD5C-15D728C39EB6}"/>
          </ac:spMkLst>
        </pc:spChg>
        <pc:spChg chg="mod">
          <ac:chgData name="Raymond Uzwyshyn" userId="587f6a29-cfac-4975-a4f8-0d65ace1fd6e" providerId="ADAL" clId="{A0E4D087-8D81-4813-9F5E-E28583BDC584}" dt="2026-06-12T16:45:56.276" v="13"/>
          <ac:spMkLst>
            <pc:docMk/>
            <pc:sldMk cId="3177894544" sldId="398"/>
            <ac:spMk id="3" creationId="{54C25777-E885-4CCE-92C3-8131C5B9981D}"/>
          </ac:spMkLst>
        </pc:spChg>
      </pc:sldChg>
      <pc:sldChg chg="new del">
        <pc:chgData name="Raymond Uzwyshyn" userId="587f6a29-cfac-4975-a4f8-0d65ace1fd6e" providerId="ADAL" clId="{A0E4D087-8D81-4813-9F5E-E28583BDC584}" dt="2026-06-12T18:13:47.723" v="123" actId="680"/>
        <pc:sldMkLst>
          <pc:docMk/>
          <pc:sldMk cId="932704878" sldId="399"/>
        </pc:sldMkLst>
      </pc:sldChg>
      <pc:sldChg chg="addSp modSp new del mod ord">
        <pc:chgData name="Raymond Uzwyshyn" userId="587f6a29-cfac-4975-a4f8-0d65ace1fd6e" providerId="ADAL" clId="{A0E4D087-8D81-4813-9F5E-E28583BDC584}" dt="2026-06-13T22:36:27.660" v="1160" actId="47"/>
        <pc:sldMkLst>
          <pc:docMk/>
          <pc:sldMk cId="1244404438" sldId="399"/>
        </pc:sldMkLst>
        <pc:picChg chg="add mod">
          <ac:chgData name="Raymond Uzwyshyn" userId="587f6a29-cfac-4975-a4f8-0d65ace1fd6e" providerId="ADAL" clId="{A0E4D087-8D81-4813-9F5E-E28583BDC584}" dt="2026-06-12T18:14:56.310" v="131" actId="1076"/>
          <ac:picMkLst>
            <pc:docMk/>
            <pc:sldMk cId="1244404438" sldId="399"/>
            <ac:picMk id="6" creationId="{895D0BFF-44E4-42F3-A2D1-8B5372B9B975}"/>
          </ac:picMkLst>
        </pc:picChg>
      </pc:sldChg>
      <pc:sldChg chg="addSp modSp new del mod ord">
        <pc:chgData name="Raymond Uzwyshyn" userId="587f6a29-cfac-4975-a4f8-0d65ace1fd6e" providerId="ADAL" clId="{A0E4D087-8D81-4813-9F5E-E28583BDC584}" dt="2026-06-13T22:36:27.660" v="1160" actId="47"/>
        <pc:sldMkLst>
          <pc:docMk/>
          <pc:sldMk cId="2754492216" sldId="400"/>
        </pc:sldMkLst>
        <pc:picChg chg="add mod">
          <ac:chgData name="Raymond Uzwyshyn" userId="587f6a29-cfac-4975-a4f8-0d65ace1fd6e" providerId="ADAL" clId="{A0E4D087-8D81-4813-9F5E-E28583BDC584}" dt="2026-06-12T18:24:15.290" v="198" actId="1076"/>
          <ac:picMkLst>
            <pc:docMk/>
            <pc:sldMk cId="2754492216" sldId="400"/>
            <ac:picMk id="6" creationId="{55310805-53EE-48E3-8112-831CD63039EF}"/>
          </ac:picMkLst>
        </pc:picChg>
      </pc:sldChg>
      <pc:sldChg chg="addSp modSp new del mod ord">
        <pc:chgData name="Raymond Uzwyshyn" userId="587f6a29-cfac-4975-a4f8-0d65ace1fd6e" providerId="ADAL" clId="{A0E4D087-8D81-4813-9F5E-E28583BDC584}" dt="2026-06-13T22:36:27.660" v="1160" actId="47"/>
        <pc:sldMkLst>
          <pc:docMk/>
          <pc:sldMk cId="821639014" sldId="401"/>
        </pc:sldMkLst>
        <pc:picChg chg="add mod">
          <ac:chgData name="Raymond Uzwyshyn" userId="587f6a29-cfac-4975-a4f8-0d65ace1fd6e" providerId="ADAL" clId="{A0E4D087-8D81-4813-9F5E-E28583BDC584}" dt="2026-06-12T18:27:56.470" v="202" actId="1076"/>
          <ac:picMkLst>
            <pc:docMk/>
            <pc:sldMk cId="821639014" sldId="401"/>
            <ac:picMk id="6" creationId="{A5315EDD-C631-4F53-BD03-1C4A56AEE07D}"/>
          </ac:picMkLst>
        </pc:picChg>
      </pc:sldChg>
      <pc:sldChg chg="addSp delSp modSp new ord">
        <pc:chgData name="Raymond Uzwyshyn" userId="587f6a29-cfac-4975-a4f8-0d65ace1fd6e" providerId="ADAL" clId="{A0E4D087-8D81-4813-9F5E-E28583BDC584}" dt="2026-06-13T21:15:02.658" v="1123"/>
        <pc:sldMkLst>
          <pc:docMk/>
          <pc:sldMk cId="2308833859" sldId="402"/>
        </pc:sldMkLst>
        <pc:picChg chg="add del mod">
          <ac:chgData name="Raymond Uzwyshyn" userId="587f6a29-cfac-4975-a4f8-0d65ace1fd6e" providerId="ADAL" clId="{A0E4D087-8D81-4813-9F5E-E28583BDC584}" dt="2026-06-12T18:33:30.406" v="207"/>
          <ac:picMkLst>
            <pc:docMk/>
            <pc:sldMk cId="2308833859" sldId="402"/>
            <ac:picMk id="5" creationId="{FD41DDA0-0AB2-4B07-B5DB-2830967692B5}"/>
          </ac:picMkLst>
        </pc:picChg>
        <pc:picChg chg="add">
          <ac:chgData name="Raymond Uzwyshyn" userId="587f6a29-cfac-4975-a4f8-0d65ace1fd6e" providerId="ADAL" clId="{A0E4D087-8D81-4813-9F5E-E28583BDC584}" dt="2026-06-12T18:33:38.086" v="208"/>
          <ac:picMkLst>
            <pc:docMk/>
            <pc:sldMk cId="2308833859" sldId="402"/>
            <ac:picMk id="6" creationId="{091A2619-AABF-4DC1-9CD4-830F41F4EBED}"/>
          </ac:picMkLst>
        </pc:picChg>
      </pc:sldChg>
      <pc:sldChg chg="add">
        <pc:chgData name="Raymond Uzwyshyn" userId="587f6a29-cfac-4975-a4f8-0d65ace1fd6e" providerId="ADAL" clId="{A0E4D087-8D81-4813-9F5E-E28583BDC584}" dt="2026-06-12T22:07:25.115" v="254"/>
        <pc:sldMkLst>
          <pc:docMk/>
          <pc:sldMk cId="0" sldId="403"/>
        </pc:sldMkLst>
      </pc:sldChg>
      <pc:sldChg chg="add ord">
        <pc:chgData name="Raymond Uzwyshyn" userId="587f6a29-cfac-4975-a4f8-0d65ace1fd6e" providerId="ADAL" clId="{A0E4D087-8D81-4813-9F5E-E28583BDC584}" dt="2026-06-13T21:26:48.983" v="1141"/>
        <pc:sldMkLst>
          <pc:docMk/>
          <pc:sldMk cId="0" sldId="404"/>
        </pc:sldMkLst>
      </pc:sldChg>
      <pc:sldChg chg="modSp add del mod">
        <pc:chgData name="Raymond Uzwyshyn" userId="587f6a29-cfac-4975-a4f8-0d65ace1fd6e" providerId="ADAL" clId="{A0E4D087-8D81-4813-9F5E-E28583BDC584}" dt="2026-06-13T19:58:34.249" v="349" actId="47"/>
        <pc:sldMkLst>
          <pc:docMk/>
          <pc:sldMk cId="0" sldId="405"/>
        </pc:sldMkLst>
        <pc:picChg chg="mod">
          <ac:chgData name="Raymond Uzwyshyn" userId="587f6a29-cfac-4975-a4f8-0d65ace1fd6e" providerId="ADAL" clId="{A0E4D087-8D81-4813-9F5E-E28583BDC584}" dt="2026-06-13T19:55:36.904" v="299" actId="1076"/>
          <ac:picMkLst>
            <pc:docMk/>
            <pc:sldMk cId="0" sldId="405"/>
            <ac:picMk id="2" creationId="{00000000-0000-0000-0000-000000000000}"/>
          </ac:picMkLst>
        </pc:picChg>
      </pc:sldChg>
      <pc:sldChg chg="add ord">
        <pc:chgData name="Raymond Uzwyshyn" userId="587f6a29-cfac-4975-a4f8-0d65ace1fd6e" providerId="ADAL" clId="{A0E4D087-8D81-4813-9F5E-E28583BDC584}" dt="2026-06-13T20:48:09.893" v="837"/>
        <pc:sldMkLst>
          <pc:docMk/>
          <pc:sldMk cId="0" sldId="406"/>
        </pc:sldMkLst>
      </pc:sldChg>
      <pc:sldChg chg="add ord">
        <pc:chgData name="Raymond Uzwyshyn" userId="587f6a29-cfac-4975-a4f8-0d65ace1fd6e" providerId="ADAL" clId="{A0E4D087-8D81-4813-9F5E-E28583BDC584}" dt="2026-06-13T21:11:19.015" v="1117"/>
        <pc:sldMkLst>
          <pc:docMk/>
          <pc:sldMk cId="0" sldId="407"/>
        </pc:sldMkLst>
      </pc:sldChg>
      <pc:sldChg chg="addSp delSp modSp new mod ord">
        <pc:chgData name="Raymond Uzwyshyn" userId="587f6a29-cfac-4975-a4f8-0d65ace1fd6e" providerId="ADAL" clId="{A0E4D087-8D81-4813-9F5E-E28583BDC584}" dt="2026-06-13T20:46:44.605" v="831" actId="478"/>
        <pc:sldMkLst>
          <pc:docMk/>
          <pc:sldMk cId="307693786" sldId="408"/>
        </pc:sldMkLst>
        <pc:spChg chg="mod">
          <ac:chgData name="Raymond Uzwyshyn" userId="587f6a29-cfac-4975-a4f8-0d65ace1fd6e" providerId="ADAL" clId="{A0E4D087-8D81-4813-9F5E-E28583BDC584}" dt="2026-06-13T20:14:58.304" v="420" actId="20577"/>
          <ac:spMkLst>
            <pc:docMk/>
            <pc:sldMk cId="307693786" sldId="408"/>
            <ac:spMk id="2" creationId="{5C44E73E-AE09-4528-BBB9-5E94D89EBFF8}"/>
          </ac:spMkLst>
        </pc:spChg>
        <pc:spChg chg="del">
          <ac:chgData name="Raymond Uzwyshyn" userId="587f6a29-cfac-4975-a4f8-0d65ace1fd6e" providerId="ADAL" clId="{A0E4D087-8D81-4813-9F5E-E28583BDC584}" dt="2026-06-13T20:46:42.603" v="830" actId="478"/>
          <ac:spMkLst>
            <pc:docMk/>
            <pc:sldMk cId="307693786" sldId="408"/>
            <ac:spMk id="3" creationId="{0AA4B470-9597-45DC-A3CA-6F281764D159}"/>
          </ac:spMkLst>
        </pc:spChg>
        <pc:spChg chg="del">
          <ac:chgData name="Raymond Uzwyshyn" userId="587f6a29-cfac-4975-a4f8-0d65ace1fd6e" providerId="ADAL" clId="{A0E4D087-8D81-4813-9F5E-E28583BDC584}" dt="2026-06-13T20:46:44.605" v="831" actId="478"/>
          <ac:spMkLst>
            <pc:docMk/>
            <pc:sldMk cId="307693786" sldId="408"/>
            <ac:spMk id="4" creationId="{D0FAC7C6-594D-4B35-9C03-34D9738BDA5E}"/>
          </ac:spMkLst>
        </pc:spChg>
        <pc:picChg chg="add mod modCrop">
          <ac:chgData name="Raymond Uzwyshyn" userId="587f6a29-cfac-4975-a4f8-0d65ace1fd6e" providerId="ADAL" clId="{A0E4D087-8D81-4813-9F5E-E28583BDC584}" dt="2026-06-13T20:16:11.830" v="431" actId="1076"/>
          <ac:picMkLst>
            <pc:docMk/>
            <pc:sldMk cId="307693786" sldId="408"/>
            <ac:picMk id="6" creationId="{582947AB-0D72-4158-BC24-9255E072C9E4}"/>
          </ac:picMkLst>
        </pc:picChg>
        <pc:picChg chg="add mod modCrop">
          <ac:chgData name="Raymond Uzwyshyn" userId="587f6a29-cfac-4975-a4f8-0d65ace1fd6e" providerId="ADAL" clId="{A0E4D087-8D81-4813-9F5E-E28583BDC584}" dt="2026-06-13T20:16:06.139" v="429" actId="1076"/>
          <ac:picMkLst>
            <pc:docMk/>
            <pc:sldMk cId="307693786" sldId="408"/>
            <ac:picMk id="8" creationId="{4694F07D-DA2B-4C22-AFB0-A0451E6D3CAD}"/>
          </ac:picMkLst>
        </pc:picChg>
      </pc:sldChg>
      <pc:sldChg chg="modSp add mod">
        <pc:chgData name="Raymond Uzwyshyn" userId="587f6a29-cfac-4975-a4f8-0d65ace1fd6e" providerId="ADAL" clId="{A0E4D087-8D81-4813-9F5E-E28583BDC584}" dt="2026-06-13T20:57:34.624" v="1028" actId="1076"/>
        <pc:sldMkLst>
          <pc:docMk/>
          <pc:sldMk cId="0" sldId="409"/>
        </pc:sldMkLst>
        <pc:picChg chg="mod">
          <ac:chgData name="Raymond Uzwyshyn" userId="587f6a29-cfac-4975-a4f8-0d65ace1fd6e" providerId="ADAL" clId="{A0E4D087-8D81-4813-9F5E-E28583BDC584}" dt="2026-06-13T20:57:34.624" v="1028" actId="1076"/>
          <ac:picMkLst>
            <pc:docMk/>
            <pc:sldMk cId="0" sldId="409"/>
            <ac:picMk id="2" creationId="{00000000-0000-0000-0000-000000000000}"/>
          </ac:picMkLst>
        </pc:picChg>
      </pc:sldChg>
      <pc:sldChg chg="add ord">
        <pc:chgData name="Raymond Uzwyshyn" userId="587f6a29-cfac-4975-a4f8-0d65ace1fd6e" providerId="ADAL" clId="{A0E4D087-8D81-4813-9F5E-E28583BDC584}" dt="2026-06-13T21:02:46.753" v="1052"/>
        <pc:sldMkLst>
          <pc:docMk/>
          <pc:sldMk cId="0" sldId="410"/>
        </pc:sldMkLst>
      </pc:sldChg>
      <pc:sldChg chg="add">
        <pc:chgData name="Raymond Uzwyshyn" userId="587f6a29-cfac-4975-a4f8-0d65ace1fd6e" providerId="ADAL" clId="{A0E4D087-8D81-4813-9F5E-E28583BDC584}" dt="2026-06-13T22:25:28.863" v="1150"/>
        <pc:sldMkLst>
          <pc:docMk/>
          <pc:sldMk cId="0" sldId="411"/>
        </pc:sldMkLst>
      </pc:sldChg>
      <pc:sldMasterChg chg="delSldLayout">
        <pc:chgData name="Raymond Uzwyshyn" userId="587f6a29-cfac-4975-a4f8-0d65ace1fd6e" providerId="ADAL" clId="{A0E4D087-8D81-4813-9F5E-E28583BDC584}" dt="2026-06-13T22:36:58.319" v="1163" actId="47"/>
        <pc:sldMasterMkLst>
          <pc:docMk/>
          <pc:sldMasterMk cId="3033354963" sldId="2147483653"/>
        </pc:sldMasterMkLst>
        <pc:sldLayoutChg chg="del">
          <pc:chgData name="Raymond Uzwyshyn" userId="587f6a29-cfac-4975-a4f8-0d65ace1fd6e" providerId="ADAL" clId="{A0E4D087-8D81-4813-9F5E-E28583BDC584}" dt="2026-06-13T22:36:58.319" v="1163" actId="47"/>
          <pc:sldLayoutMkLst>
            <pc:docMk/>
            <pc:sldMasterMk cId="3033354963" sldId="2147483653"/>
            <pc:sldLayoutMk cId="2519833709" sldId="214748368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2CDE6-DD5A-C740-9D57-B215CA2BEB21}" type="doc">
      <dgm:prSet loTypeId="urn:microsoft.com/office/officeart/2005/8/layout/venn1" loCatId="" qsTypeId="urn:microsoft.com/office/officeart/2005/8/quickstyle/simple1" qsCatId="simple" csTypeId="urn:microsoft.com/office/officeart/2005/8/colors/accent1_2" csCatId="accent1" phldr="1"/>
      <dgm:spPr/>
    </dgm:pt>
    <dgm:pt modelId="{7B6AA0F5-5C54-6742-B923-E11F920552C6}">
      <dgm:prSet phldrT="[Text]"/>
      <dgm:spPr/>
      <dgm:t>
        <a:bodyPr/>
        <a:lstStyle/>
        <a:p>
          <a:r>
            <a:rPr lang="en-US" dirty="0"/>
            <a:t>Library</a:t>
          </a:r>
        </a:p>
      </dgm:t>
    </dgm:pt>
    <dgm:pt modelId="{1296EC71-58C9-194F-B6D7-8A059AB31136}" type="parTrans" cxnId="{D08FC209-90B0-A74B-B707-BCA97A361489}">
      <dgm:prSet/>
      <dgm:spPr/>
      <dgm:t>
        <a:bodyPr/>
        <a:lstStyle/>
        <a:p>
          <a:endParaRPr lang="en-US"/>
        </a:p>
      </dgm:t>
    </dgm:pt>
    <dgm:pt modelId="{CA9759B5-D719-6C4C-B173-8DE34F6D7CD4}" type="sibTrans" cxnId="{D08FC209-90B0-A74B-B707-BCA97A361489}">
      <dgm:prSet/>
      <dgm:spPr/>
      <dgm:t>
        <a:bodyPr/>
        <a:lstStyle/>
        <a:p>
          <a:endParaRPr lang="en-US"/>
        </a:p>
      </dgm:t>
    </dgm:pt>
    <dgm:pt modelId="{2E93B577-A601-DB4A-9015-3FAD57D09896}">
      <dgm:prSet phldrT="[Text]"/>
      <dgm:spPr>
        <a:solidFill>
          <a:schemeClr val="accent6">
            <a:lumMod val="60000"/>
            <a:lumOff val="40000"/>
            <a:alpha val="50000"/>
          </a:schemeClr>
        </a:solidFill>
      </dgm:spPr>
      <dgm:t>
        <a:bodyPr/>
        <a:lstStyle/>
        <a:p>
          <a:r>
            <a:rPr lang="en-US" dirty="0"/>
            <a:t>HPC &amp;</a:t>
          </a:r>
          <a:br>
            <a:rPr lang="en-US" dirty="0"/>
          </a:br>
          <a:r>
            <a:rPr lang="en-US" dirty="0"/>
            <a:t>Faculty Teaching Center,</a:t>
          </a:r>
          <a:br>
            <a:rPr lang="en-US" dirty="0"/>
          </a:br>
          <a:r>
            <a:rPr lang="en-US" dirty="0"/>
            <a:t>RAISE</a:t>
          </a:r>
        </a:p>
      </dgm:t>
    </dgm:pt>
    <dgm:pt modelId="{E7FBE139-6305-9743-A79E-518BBBDADE5D}" type="parTrans" cxnId="{9E0236FD-6E93-1848-BDF8-12FDB6CA3714}">
      <dgm:prSet/>
      <dgm:spPr/>
      <dgm:t>
        <a:bodyPr/>
        <a:lstStyle/>
        <a:p>
          <a:endParaRPr lang="en-US"/>
        </a:p>
      </dgm:t>
    </dgm:pt>
    <dgm:pt modelId="{4E46B551-8A45-264A-B497-CC08A45329E6}" type="sibTrans" cxnId="{9E0236FD-6E93-1848-BDF8-12FDB6CA3714}">
      <dgm:prSet/>
      <dgm:spPr/>
      <dgm:t>
        <a:bodyPr/>
        <a:lstStyle/>
        <a:p>
          <a:endParaRPr lang="en-US"/>
        </a:p>
      </dgm:t>
    </dgm:pt>
    <dgm:pt modelId="{FF96DC42-7DDB-D946-B16C-87940B478DD2}">
      <dgm:prSet phldrT="[Text]"/>
      <dgm:spPr>
        <a:solidFill>
          <a:schemeClr val="accent2">
            <a:lumMod val="60000"/>
            <a:lumOff val="40000"/>
            <a:alpha val="50000"/>
          </a:schemeClr>
        </a:solidFill>
      </dgm:spPr>
      <dgm:t>
        <a:bodyPr/>
        <a:lstStyle/>
        <a:p>
          <a:r>
            <a:rPr lang="en-US" dirty="0"/>
            <a:t>Information</a:t>
          </a:r>
          <a:br>
            <a:rPr lang="en-US" dirty="0"/>
          </a:br>
          <a:r>
            <a:rPr lang="en-US" dirty="0"/>
            <a:t>Technology </a:t>
          </a:r>
          <a:br>
            <a:rPr lang="en-US" dirty="0"/>
          </a:br>
          <a:r>
            <a:rPr lang="en-US" dirty="0"/>
            <a:t>Services</a:t>
          </a:r>
        </a:p>
      </dgm:t>
    </dgm:pt>
    <dgm:pt modelId="{9A6A8E98-6259-A546-921D-A749C518C09E}" type="parTrans" cxnId="{15FF24F4-F47E-354D-9177-D4C5CD6A8B88}">
      <dgm:prSet/>
      <dgm:spPr/>
      <dgm:t>
        <a:bodyPr/>
        <a:lstStyle/>
        <a:p>
          <a:endParaRPr lang="en-US"/>
        </a:p>
      </dgm:t>
    </dgm:pt>
    <dgm:pt modelId="{893DACFC-C6D8-C443-A0F2-5E6F36A4B0DB}" type="sibTrans" cxnId="{15FF24F4-F47E-354D-9177-D4C5CD6A8B88}">
      <dgm:prSet/>
      <dgm:spPr/>
      <dgm:t>
        <a:bodyPr/>
        <a:lstStyle/>
        <a:p>
          <a:endParaRPr lang="en-US"/>
        </a:p>
      </dgm:t>
    </dgm:pt>
    <dgm:pt modelId="{5C965320-A7FB-0C4F-83EE-F2868BFAEE5F}" type="pres">
      <dgm:prSet presAssocID="{0C02CDE6-DD5A-C740-9D57-B215CA2BEB21}" presName="compositeShape" presStyleCnt="0">
        <dgm:presLayoutVars>
          <dgm:chMax val="7"/>
          <dgm:dir/>
          <dgm:resizeHandles val="exact"/>
        </dgm:presLayoutVars>
      </dgm:prSet>
      <dgm:spPr/>
    </dgm:pt>
    <dgm:pt modelId="{D883511B-75D7-9844-82F3-CA9AFCDB78B1}" type="pres">
      <dgm:prSet presAssocID="{7B6AA0F5-5C54-6742-B923-E11F920552C6}" presName="circ1" presStyleLbl="vennNode1" presStyleIdx="0" presStyleCnt="3" custScaleX="84181" custScaleY="84181"/>
      <dgm:spPr/>
    </dgm:pt>
    <dgm:pt modelId="{F010FBFE-77EA-6F45-BE96-01AC7DC22CBD}" type="pres">
      <dgm:prSet presAssocID="{7B6AA0F5-5C54-6742-B923-E11F920552C6}" presName="circ1Tx" presStyleLbl="revTx" presStyleIdx="0" presStyleCnt="0">
        <dgm:presLayoutVars>
          <dgm:chMax val="0"/>
          <dgm:chPref val="0"/>
          <dgm:bulletEnabled val="1"/>
        </dgm:presLayoutVars>
      </dgm:prSet>
      <dgm:spPr/>
    </dgm:pt>
    <dgm:pt modelId="{86DF20FE-4E25-524B-9A7D-E6E270CC5481}" type="pres">
      <dgm:prSet presAssocID="{2E93B577-A601-DB4A-9015-3FAD57D09896}" presName="circ2" presStyleLbl="vennNode1" presStyleIdx="1" presStyleCnt="3" custScaleX="84181" custScaleY="84181" custLinFactNeighborX="-12590" custLinFactNeighborY="-13097"/>
      <dgm:spPr/>
    </dgm:pt>
    <dgm:pt modelId="{2AEA3DF5-7B27-604D-8DC1-95AF42A36ECD}" type="pres">
      <dgm:prSet presAssocID="{2E93B577-A601-DB4A-9015-3FAD57D09896}" presName="circ2Tx" presStyleLbl="revTx" presStyleIdx="0" presStyleCnt="0">
        <dgm:presLayoutVars>
          <dgm:chMax val="0"/>
          <dgm:chPref val="0"/>
          <dgm:bulletEnabled val="1"/>
        </dgm:presLayoutVars>
      </dgm:prSet>
      <dgm:spPr/>
    </dgm:pt>
    <dgm:pt modelId="{8D2B64C3-4953-FB49-8C89-F8A224829972}" type="pres">
      <dgm:prSet presAssocID="{FF96DC42-7DDB-D946-B16C-87940B478DD2}" presName="circ3" presStyleLbl="vennNode1" presStyleIdx="2" presStyleCnt="3" custScaleX="84181" custScaleY="84181" custLinFactNeighborX="3621" custLinFactNeighborY="-15951"/>
      <dgm:spPr/>
    </dgm:pt>
    <dgm:pt modelId="{B55DEB50-FD92-2441-9D7E-1B6DB17F5917}" type="pres">
      <dgm:prSet presAssocID="{FF96DC42-7DDB-D946-B16C-87940B478DD2}" presName="circ3Tx" presStyleLbl="revTx" presStyleIdx="0" presStyleCnt="0">
        <dgm:presLayoutVars>
          <dgm:chMax val="0"/>
          <dgm:chPref val="0"/>
          <dgm:bulletEnabled val="1"/>
        </dgm:presLayoutVars>
      </dgm:prSet>
      <dgm:spPr/>
    </dgm:pt>
  </dgm:ptLst>
  <dgm:cxnLst>
    <dgm:cxn modelId="{D08FC209-90B0-A74B-B707-BCA97A361489}" srcId="{0C02CDE6-DD5A-C740-9D57-B215CA2BEB21}" destId="{7B6AA0F5-5C54-6742-B923-E11F920552C6}" srcOrd="0" destOrd="0" parTransId="{1296EC71-58C9-194F-B6D7-8A059AB31136}" sibTransId="{CA9759B5-D719-6C4C-B173-8DE34F6D7CD4}"/>
    <dgm:cxn modelId="{00B9FA21-250B-C544-9AF7-4D3111E41938}" type="presOf" srcId="{2E93B577-A601-DB4A-9015-3FAD57D09896}" destId="{2AEA3DF5-7B27-604D-8DC1-95AF42A36ECD}" srcOrd="1" destOrd="0" presId="urn:microsoft.com/office/officeart/2005/8/layout/venn1"/>
    <dgm:cxn modelId="{E5062666-F633-EB4D-8176-6A1216DB65E5}" type="presOf" srcId="{0C02CDE6-DD5A-C740-9D57-B215CA2BEB21}" destId="{5C965320-A7FB-0C4F-83EE-F2868BFAEE5F}" srcOrd="0" destOrd="0" presId="urn:microsoft.com/office/officeart/2005/8/layout/venn1"/>
    <dgm:cxn modelId="{9462687D-7EDE-C949-A384-72F7FADDA8C0}" type="presOf" srcId="{FF96DC42-7DDB-D946-B16C-87940B478DD2}" destId="{B55DEB50-FD92-2441-9D7E-1B6DB17F5917}" srcOrd="1" destOrd="0" presId="urn:microsoft.com/office/officeart/2005/8/layout/venn1"/>
    <dgm:cxn modelId="{792E13AB-EE76-4E40-985F-EBA1B6A53EFE}" type="presOf" srcId="{2E93B577-A601-DB4A-9015-3FAD57D09896}" destId="{86DF20FE-4E25-524B-9A7D-E6E270CC5481}" srcOrd="0" destOrd="0" presId="urn:microsoft.com/office/officeart/2005/8/layout/venn1"/>
    <dgm:cxn modelId="{3F9D92C2-0C66-F446-8834-E024B638CCFF}" type="presOf" srcId="{FF96DC42-7DDB-D946-B16C-87940B478DD2}" destId="{8D2B64C3-4953-FB49-8C89-F8A224829972}" srcOrd="0" destOrd="0" presId="urn:microsoft.com/office/officeart/2005/8/layout/venn1"/>
    <dgm:cxn modelId="{D00612D6-6FF7-2B49-91A7-11852EC1810E}" type="presOf" srcId="{7B6AA0F5-5C54-6742-B923-E11F920552C6}" destId="{F010FBFE-77EA-6F45-BE96-01AC7DC22CBD}" srcOrd="1" destOrd="0" presId="urn:microsoft.com/office/officeart/2005/8/layout/venn1"/>
    <dgm:cxn modelId="{CC9572E9-0668-9348-858B-93019E8B73B4}" type="presOf" srcId="{7B6AA0F5-5C54-6742-B923-E11F920552C6}" destId="{D883511B-75D7-9844-82F3-CA9AFCDB78B1}" srcOrd="0" destOrd="0" presId="urn:microsoft.com/office/officeart/2005/8/layout/venn1"/>
    <dgm:cxn modelId="{15FF24F4-F47E-354D-9177-D4C5CD6A8B88}" srcId="{0C02CDE6-DD5A-C740-9D57-B215CA2BEB21}" destId="{FF96DC42-7DDB-D946-B16C-87940B478DD2}" srcOrd="2" destOrd="0" parTransId="{9A6A8E98-6259-A546-921D-A749C518C09E}" sibTransId="{893DACFC-C6D8-C443-A0F2-5E6F36A4B0DB}"/>
    <dgm:cxn modelId="{9E0236FD-6E93-1848-BDF8-12FDB6CA3714}" srcId="{0C02CDE6-DD5A-C740-9D57-B215CA2BEB21}" destId="{2E93B577-A601-DB4A-9015-3FAD57D09896}" srcOrd="1" destOrd="0" parTransId="{E7FBE139-6305-9743-A79E-518BBBDADE5D}" sibTransId="{4E46B551-8A45-264A-B497-CC08A45329E6}"/>
    <dgm:cxn modelId="{2B4D32A6-50B4-C749-83D7-E57E1254CA65}" type="presParOf" srcId="{5C965320-A7FB-0C4F-83EE-F2868BFAEE5F}" destId="{D883511B-75D7-9844-82F3-CA9AFCDB78B1}" srcOrd="0" destOrd="0" presId="urn:microsoft.com/office/officeart/2005/8/layout/venn1"/>
    <dgm:cxn modelId="{A2DACAEC-888A-DD4B-AF81-165647203385}" type="presParOf" srcId="{5C965320-A7FB-0C4F-83EE-F2868BFAEE5F}" destId="{F010FBFE-77EA-6F45-BE96-01AC7DC22CBD}" srcOrd="1" destOrd="0" presId="urn:microsoft.com/office/officeart/2005/8/layout/venn1"/>
    <dgm:cxn modelId="{0E5325A5-45F2-2943-ACBB-49EFC1CD60EC}" type="presParOf" srcId="{5C965320-A7FB-0C4F-83EE-F2868BFAEE5F}" destId="{86DF20FE-4E25-524B-9A7D-E6E270CC5481}" srcOrd="2" destOrd="0" presId="urn:microsoft.com/office/officeart/2005/8/layout/venn1"/>
    <dgm:cxn modelId="{E11F30A0-97FE-4646-958F-C170F4D1897A}" type="presParOf" srcId="{5C965320-A7FB-0C4F-83EE-F2868BFAEE5F}" destId="{2AEA3DF5-7B27-604D-8DC1-95AF42A36ECD}" srcOrd="3" destOrd="0" presId="urn:microsoft.com/office/officeart/2005/8/layout/venn1"/>
    <dgm:cxn modelId="{45CC612A-73E2-2040-883C-EE73F2169AA1}" type="presParOf" srcId="{5C965320-A7FB-0C4F-83EE-F2868BFAEE5F}" destId="{8D2B64C3-4953-FB49-8C89-F8A224829972}" srcOrd="4" destOrd="0" presId="urn:microsoft.com/office/officeart/2005/8/layout/venn1"/>
    <dgm:cxn modelId="{FA0D262B-7FE4-1D4F-BDCA-392C098609CC}" type="presParOf" srcId="{5C965320-A7FB-0C4F-83EE-F2868BFAEE5F}" destId="{B55DEB50-FD92-2441-9D7E-1B6DB17F5917}"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3511B-75D7-9844-82F3-CA9AFCDB78B1}">
      <dsp:nvSpPr>
        <dsp:cNvPr id="0" name=""/>
        <dsp:cNvSpPr/>
      </dsp:nvSpPr>
      <dsp:spPr>
        <a:xfrm>
          <a:off x="2749611" y="252997"/>
          <a:ext cx="2131286" cy="2131286"/>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Library</a:t>
          </a:r>
        </a:p>
      </dsp:txBody>
      <dsp:txXfrm>
        <a:off x="3033783" y="625972"/>
        <a:ext cx="1562943" cy="959078"/>
      </dsp:txXfrm>
    </dsp:sp>
    <dsp:sp modelId="{86DF20FE-4E25-524B-9A7D-E6E270CC5481}">
      <dsp:nvSpPr>
        <dsp:cNvPr id="0" name=""/>
        <dsp:cNvSpPr/>
      </dsp:nvSpPr>
      <dsp:spPr>
        <a:xfrm>
          <a:off x="3344413" y="1503778"/>
          <a:ext cx="2131286" cy="2131286"/>
        </a:xfrm>
        <a:prstGeom prst="ellipse">
          <a:avLst/>
        </a:prstGeom>
        <a:solidFill>
          <a:schemeClr val="accent6">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HPC &amp;</a:t>
          </a:r>
          <a:br>
            <a:rPr lang="en-US" sz="1600" kern="1200" dirty="0"/>
          </a:br>
          <a:r>
            <a:rPr lang="en-US" sz="1600" kern="1200" dirty="0"/>
            <a:t>Faculty Teaching Center,</a:t>
          </a:r>
          <a:br>
            <a:rPr lang="en-US" sz="1600" kern="1200" dirty="0"/>
          </a:br>
          <a:r>
            <a:rPr lang="en-US" sz="1600" kern="1200" dirty="0"/>
            <a:t>RAISE</a:t>
          </a:r>
        </a:p>
      </dsp:txBody>
      <dsp:txXfrm>
        <a:off x="3996232" y="2054360"/>
        <a:ext cx="1278771" cy="1172207"/>
      </dsp:txXfrm>
    </dsp:sp>
    <dsp:sp modelId="{8D2B64C3-4953-FB49-8C89-F8A224829972}">
      <dsp:nvSpPr>
        <dsp:cNvPr id="0" name=""/>
        <dsp:cNvSpPr/>
      </dsp:nvSpPr>
      <dsp:spPr>
        <a:xfrm>
          <a:off x="1927733" y="1431520"/>
          <a:ext cx="2131286" cy="2131286"/>
        </a:xfrm>
        <a:prstGeom prst="ellipse">
          <a:avLst/>
        </a:prstGeom>
        <a:solidFill>
          <a:schemeClr val="accent2">
            <a:lumMod val="60000"/>
            <a:lumOff val="40000"/>
            <a:alpha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Information</a:t>
          </a:r>
          <a:br>
            <a:rPr lang="en-US" sz="1600" kern="1200" dirty="0"/>
          </a:br>
          <a:r>
            <a:rPr lang="en-US" sz="1600" kern="1200" dirty="0"/>
            <a:t>Technology </a:t>
          </a:r>
          <a:br>
            <a:rPr lang="en-US" sz="1600" kern="1200" dirty="0"/>
          </a:br>
          <a:r>
            <a:rPr lang="en-US" sz="1600" kern="1200" dirty="0"/>
            <a:t>Services</a:t>
          </a:r>
        </a:p>
      </dsp:txBody>
      <dsp:txXfrm>
        <a:off x="2128429" y="1982103"/>
        <a:ext cx="1278771" cy="117220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g35046876e4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 name="Google Shape;31;g35046876e4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7f868d915b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7f868d915b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35046876e4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 name="Google Shape;37;g35046876e4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8899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36C-6A2C-EB3F-E198-4347D9E9D31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D598B1C-4D0E-AC9D-0869-A387C865E98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C8AAEAA-648D-A3CB-0ADF-25E91FBEFD00}"/>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5BB48EF0-EBA3-FC20-A92D-6B3F99446E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0E10BC-6F87-351F-48E7-C69BB7CA7D9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6212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88AA-84A3-D1A7-C11A-40D71F34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C121E2-9041-03BA-B724-51F7FA8028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4FF91-77B8-8DD4-BDE5-79E978EF9F76}"/>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3C0F3C51-710D-970F-391D-3AFD28C700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3F2E9E-9F34-6AAA-26CD-4E4AE6AD5A6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978652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52D10-47A4-613C-5CF0-9F80934F9D2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BD72F-F955-A57B-0BCD-33848B2B557F}"/>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C389-CA35-1A52-1E46-345391C7DF9D}"/>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FD539F57-7FB1-CD45-0E1D-4AEACEB9DB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62470-9FC2-0469-12E6-8036F356B93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704767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861991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83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16069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60106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586665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73568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22754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97F8C-C9FE-9B0C-D225-2AB4BD2CC2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AB9D3-C2AB-290A-B555-586CB17EBD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92FA0-68EF-2D38-EEFD-7D654173C528}"/>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FEC6DE5F-B912-75A0-3E70-D79781CE40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3AB9E6-398C-C0C9-CD3D-BC332AEC5D2C}"/>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2590383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569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26964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0141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dirty="0"/>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66928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79070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47661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547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0097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5986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3E04B-621E-45CC-93D4-6CEEC160C54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A9050D-77E0-4229-90B3-A9143367721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B37AE40-FEAD-4F06-A8E5-3CDB29486255}"/>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4279D710-F5C0-479C-928D-588F455514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23156A-2123-4D8D-8B11-D62B12DDAF3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78301940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F693-AA44-FC83-BBE3-104E774FB66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2D20609-EC13-1F0D-9990-9CD41365C38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2687B9-402F-A8A0-E445-B21EFB517BCB}"/>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42D58857-79F9-2941-F526-231CC1790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B84737-C589-0A92-45FB-5A7B312B3CDB}"/>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209853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DF876-E075-4A88-B55C-97FA47FC5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67140-FDFC-475F-9B51-2D3B168870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C2A6-4CE4-45C7-BF7A-72376F42DBA6}"/>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6079A183-546F-4AB3-9D0D-068625ADD4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E2D9D1-AFA0-4454-9308-7803CC8DCB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07131532"/>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29DC-D54E-4AEE-AC5F-7AF11C716CA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B4E79C7-4E11-4F65-AD56-A4BBA7FE629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1F01C1-ABAB-4959-933F-93CD7F102429}"/>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F074FBBC-A0E5-4F63-A472-2AB637CFFF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4EA399-927A-4AF0-891B-3D4B724A818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49536193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83074-8606-4E63-87A7-B163E8704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5D176-929A-4541-842F-1EE0D8FB658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41433D-FDAF-4053-A79A-A3E31DEF77A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E2DF92-A83B-4889-8F5C-1DB12CF2AB17}"/>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6" name="Footer Placeholder 5">
            <a:extLst>
              <a:ext uri="{FF2B5EF4-FFF2-40B4-BE49-F238E27FC236}">
                <a16:creationId xmlns:a16="http://schemas.microsoft.com/office/drawing/2014/main" id="{FB2ED718-4E87-4280-BBE2-90BDEE5940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7B646A-2291-4B97-97F2-4CCBF93F2FE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318751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1CE2-5ECA-4FA5-A3B9-3A6877432D4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1FD53-F478-49E0-8F89-FE354D7183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62FAA20-5DD3-43A4-BDAF-405BCC0C955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6C1C9-EB26-4435-AA20-FC50C6CFED6A}"/>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43E726C-F63C-4B7D-84DD-C5CAF6AA3C0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7F62D-A65D-45EC-9093-4CB5ECD507AA}"/>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8" name="Footer Placeholder 7">
            <a:extLst>
              <a:ext uri="{FF2B5EF4-FFF2-40B4-BE49-F238E27FC236}">
                <a16:creationId xmlns:a16="http://schemas.microsoft.com/office/drawing/2014/main" id="{693F92FA-BA10-40D4-B641-B1B4FA8021A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41B9550-5DAF-4C96-B614-C93F42338D0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74160764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630F-9EA6-416E-8B94-B6821E80A1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C7E42-23F8-43BA-B092-F4E142CCC855}"/>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4" name="Footer Placeholder 3">
            <a:extLst>
              <a:ext uri="{FF2B5EF4-FFF2-40B4-BE49-F238E27FC236}">
                <a16:creationId xmlns:a16="http://schemas.microsoft.com/office/drawing/2014/main" id="{5AAA20DC-A3BF-4797-8BB5-F1140D0E592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4676465-4231-4712-B96F-F9089E2936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55858122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351BA-2752-4245-8577-5F733B95A63E}"/>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3" name="Footer Placeholder 2">
            <a:extLst>
              <a:ext uri="{FF2B5EF4-FFF2-40B4-BE49-F238E27FC236}">
                <a16:creationId xmlns:a16="http://schemas.microsoft.com/office/drawing/2014/main" id="{884F7EAC-E67A-4322-92B6-C8F301A3AF6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4F98E9-FE3B-41D8-9133-C16949313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21057059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53984-68D6-44E2-B65E-21170D44178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11A55A1-D2A9-42C4-886F-95550CD4B7C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CC8987-ADE5-4C37-B36A-80B1B7132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B21616D-AEEE-4410-8DDD-C544159D9768}"/>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6" name="Footer Placeholder 5">
            <a:extLst>
              <a:ext uri="{FF2B5EF4-FFF2-40B4-BE49-F238E27FC236}">
                <a16:creationId xmlns:a16="http://schemas.microsoft.com/office/drawing/2014/main" id="{1255CBDF-F01D-4FD9-B6AB-6AF1D12D16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AFCDCA-6F6F-4693-8D7B-C95B95B7F26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93525693"/>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4C0A-F436-4729-837B-A2B04859DF2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C32594A-804E-4A1F-99DB-A1948416EDF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75CBB31-7312-4435-A0FE-519AAA4F63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794E805-2AF3-4195-A706-59AC1249FEF3}"/>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6" name="Footer Placeholder 5">
            <a:extLst>
              <a:ext uri="{FF2B5EF4-FFF2-40B4-BE49-F238E27FC236}">
                <a16:creationId xmlns:a16="http://schemas.microsoft.com/office/drawing/2014/main" id="{315110F0-05EB-4904-83E7-5A4252EBD1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B21F0A-275B-4904-8014-26545DDBA1F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242413455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EF8A-FBDA-4C28-8185-369EB6D2C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9840AF-0E3E-4813-932D-311635C93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1F5F2-EC91-4F5B-9691-433C79901519}"/>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E6371D54-DD58-43B5-A869-C3D9555EE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C3DF14-9270-4851-807F-8979F678ED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4247806336"/>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0F3890-471A-432B-9D33-60B80D79741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68EEB6-862B-416F-94FE-21EE8BB075F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011B4-73E1-4822-B887-71653064C334}"/>
              </a:ext>
            </a:extLst>
          </p:cNvPr>
          <p:cNvSpPr>
            <a:spLocks noGrp="1"/>
          </p:cNvSpPr>
          <p:nvPr>
            <p:ph type="dt" sz="half" idx="10"/>
          </p:nvPr>
        </p:nvSpPr>
        <p:spPr/>
        <p:txBody>
          <a:body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44AB1E37-DAA6-43DD-B5CD-A5F46D73E0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D542F7-43B5-4B04-970C-6B98CDCAF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116083313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9819-E4AF-9AD2-5904-637AEA78B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45EA72-DDC2-1ED7-31DB-ACB525C7485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E98003-AEED-055E-10EF-D56BEDB961A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2C5F08-336E-41AD-C84D-905300D9AF9C}"/>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6" name="Footer Placeholder 5">
            <a:extLst>
              <a:ext uri="{FF2B5EF4-FFF2-40B4-BE49-F238E27FC236}">
                <a16:creationId xmlns:a16="http://schemas.microsoft.com/office/drawing/2014/main" id="{8C9116EE-A58F-B963-1D02-CA2197A1D85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A8FAC0-8DC5-8467-691A-2EF827F508E3}"/>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852639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67487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800"/>
              <a:buNone/>
              <a:defRPr>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 name="Google Shape;14;p3"/>
          <p:cNvSpPr txBox="1">
            <a:spLocks noGrp="1"/>
          </p:cNvSpPr>
          <p:nvPr>
            <p:ph type="body" idx="1"/>
          </p:nvPr>
        </p:nvSpPr>
        <p:spPr>
          <a:xfrm>
            <a:off x="311700" y="1456600"/>
            <a:ext cx="8520600" cy="3112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000000"/>
              </a:buClr>
              <a:buSzPts val="1800"/>
              <a:buChar char="●"/>
              <a:defRPr>
                <a:solidFill>
                  <a:srgbClr val="000000"/>
                </a:solidFill>
              </a:defRPr>
            </a:lvl1pPr>
            <a:lvl2pPr marL="914400" lvl="1" indent="-317500">
              <a:spcBef>
                <a:spcPts val="0"/>
              </a:spcBef>
              <a:spcAft>
                <a:spcPts val="0"/>
              </a:spcAft>
              <a:buClr>
                <a:srgbClr val="000000"/>
              </a:buClr>
              <a:buSzPts val="1400"/>
              <a:buChar char="○"/>
              <a:defRPr>
                <a:solidFill>
                  <a:srgbClr val="000000"/>
                </a:solidFill>
              </a:defRPr>
            </a:lvl2pPr>
            <a:lvl3pPr marL="1371600" lvl="2" indent="-317500">
              <a:spcBef>
                <a:spcPts val="0"/>
              </a:spcBef>
              <a:spcAft>
                <a:spcPts val="0"/>
              </a:spcAft>
              <a:buClr>
                <a:srgbClr val="000000"/>
              </a:buClr>
              <a:buSzPts val="1400"/>
              <a:buChar char="■"/>
              <a:defRPr>
                <a:solidFill>
                  <a:srgbClr val="000000"/>
                </a:solidFill>
              </a:defRPr>
            </a:lvl3pPr>
            <a:lvl4pPr marL="1828800" lvl="3" indent="-317500">
              <a:spcBef>
                <a:spcPts val="0"/>
              </a:spcBef>
              <a:spcAft>
                <a:spcPts val="0"/>
              </a:spcAft>
              <a:buClr>
                <a:srgbClr val="000000"/>
              </a:buClr>
              <a:buSzPts val="1400"/>
              <a:buChar char="●"/>
              <a:defRPr>
                <a:solidFill>
                  <a:srgbClr val="000000"/>
                </a:solidFill>
              </a:defRPr>
            </a:lvl4pPr>
            <a:lvl5pPr marL="2286000" lvl="4" indent="-317500">
              <a:spcBef>
                <a:spcPts val="0"/>
              </a:spcBef>
              <a:spcAft>
                <a:spcPts val="0"/>
              </a:spcAft>
              <a:buClr>
                <a:srgbClr val="000000"/>
              </a:buClr>
              <a:buSzPts val="1400"/>
              <a:buChar char="○"/>
              <a:defRPr>
                <a:solidFill>
                  <a:srgbClr val="000000"/>
                </a:solidFill>
              </a:defRPr>
            </a:lvl5pPr>
            <a:lvl6pPr marL="2743200" lvl="5" indent="-317500">
              <a:spcBef>
                <a:spcPts val="0"/>
              </a:spcBef>
              <a:spcAft>
                <a:spcPts val="0"/>
              </a:spcAft>
              <a:buClr>
                <a:srgbClr val="000000"/>
              </a:buClr>
              <a:buSzPts val="1400"/>
              <a:buChar char="■"/>
              <a:defRPr>
                <a:solidFill>
                  <a:srgbClr val="000000"/>
                </a:solidFill>
              </a:defRPr>
            </a:lvl6pPr>
            <a:lvl7pPr marL="3200400" lvl="6" indent="-317500">
              <a:spcBef>
                <a:spcPts val="0"/>
              </a:spcBef>
              <a:spcAft>
                <a:spcPts val="0"/>
              </a:spcAft>
              <a:buClr>
                <a:srgbClr val="000000"/>
              </a:buClr>
              <a:buSzPts val="1400"/>
              <a:buChar char="●"/>
              <a:defRPr>
                <a:solidFill>
                  <a:srgbClr val="000000"/>
                </a:solidFill>
              </a:defRPr>
            </a:lvl7pPr>
            <a:lvl8pPr marL="3657600" lvl="7" indent="-317500">
              <a:spcBef>
                <a:spcPts val="0"/>
              </a:spcBef>
              <a:spcAft>
                <a:spcPts val="0"/>
              </a:spcAft>
              <a:buClr>
                <a:srgbClr val="000000"/>
              </a:buClr>
              <a:buSzPts val="1400"/>
              <a:buChar char="○"/>
              <a:defRPr>
                <a:solidFill>
                  <a:srgbClr val="000000"/>
                </a:solidFill>
              </a:defRPr>
            </a:lvl8pPr>
            <a:lvl9pPr marL="4114800" lvl="8" indent="-317500">
              <a:spcBef>
                <a:spcPts val="0"/>
              </a:spcBef>
              <a:spcAft>
                <a:spcPts val="0"/>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408570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tats">
  <p:cSld name="Title and stat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subTitle" idx="1"/>
          </p:nvPr>
        </p:nvSpPr>
        <p:spPr>
          <a:xfrm>
            <a:off x="311700" y="1366600"/>
            <a:ext cx="4045200" cy="53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003DA5"/>
              </a:buClr>
              <a:buSzPts val="2000"/>
              <a:buNone/>
              <a:defRPr sz="2000">
                <a:solidFill>
                  <a:srgbClr val="003DA5"/>
                </a:solidFill>
              </a:defRPr>
            </a:lvl1pPr>
            <a:lvl2pPr lvl="1" algn="ctr">
              <a:lnSpc>
                <a:spcPct val="100000"/>
              </a:lnSpc>
              <a:spcBef>
                <a:spcPts val="0"/>
              </a:spcBef>
              <a:spcAft>
                <a:spcPts val="0"/>
              </a:spcAft>
              <a:buClr>
                <a:srgbClr val="003DA5"/>
              </a:buClr>
              <a:buSzPts val="2000"/>
              <a:buNone/>
              <a:defRPr sz="2000">
                <a:solidFill>
                  <a:srgbClr val="003DA5"/>
                </a:solidFill>
              </a:defRPr>
            </a:lvl2pPr>
            <a:lvl3pPr lvl="2" algn="ctr">
              <a:lnSpc>
                <a:spcPct val="100000"/>
              </a:lnSpc>
              <a:spcBef>
                <a:spcPts val="0"/>
              </a:spcBef>
              <a:spcAft>
                <a:spcPts val="0"/>
              </a:spcAft>
              <a:buClr>
                <a:srgbClr val="003DA5"/>
              </a:buClr>
              <a:buSzPts val="2000"/>
              <a:buNone/>
              <a:defRPr sz="2000">
                <a:solidFill>
                  <a:srgbClr val="003DA5"/>
                </a:solidFill>
              </a:defRPr>
            </a:lvl3pPr>
            <a:lvl4pPr lvl="3" algn="ctr">
              <a:lnSpc>
                <a:spcPct val="100000"/>
              </a:lnSpc>
              <a:spcBef>
                <a:spcPts val="0"/>
              </a:spcBef>
              <a:spcAft>
                <a:spcPts val="0"/>
              </a:spcAft>
              <a:buClr>
                <a:srgbClr val="003DA5"/>
              </a:buClr>
              <a:buSzPts val="2000"/>
              <a:buNone/>
              <a:defRPr sz="2000">
                <a:solidFill>
                  <a:srgbClr val="003DA5"/>
                </a:solidFill>
              </a:defRPr>
            </a:lvl4pPr>
            <a:lvl5pPr lvl="4" algn="ctr">
              <a:lnSpc>
                <a:spcPct val="100000"/>
              </a:lnSpc>
              <a:spcBef>
                <a:spcPts val="0"/>
              </a:spcBef>
              <a:spcAft>
                <a:spcPts val="0"/>
              </a:spcAft>
              <a:buClr>
                <a:srgbClr val="003DA5"/>
              </a:buClr>
              <a:buSzPts val="2000"/>
              <a:buNone/>
              <a:defRPr sz="2000">
                <a:solidFill>
                  <a:srgbClr val="003DA5"/>
                </a:solidFill>
              </a:defRPr>
            </a:lvl5pPr>
            <a:lvl6pPr lvl="5" algn="ctr">
              <a:lnSpc>
                <a:spcPct val="100000"/>
              </a:lnSpc>
              <a:spcBef>
                <a:spcPts val="0"/>
              </a:spcBef>
              <a:spcAft>
                <a:spcPts val="0"/>
              </a:spcAft>
              <a:buClr>
                <a:srgbClr val="003DA5"/>
              </a:buClr>
              <a:buSzPts val="2000"/>
              <a:buNone/>
              <a:defRPr sz="2000">
                <a:solidFill>
                  <a:srgbClr val="003DA5"/>
                </a:solidFill>
              </a:defRPr>
            </a:lvl6pPr>
            <a:lvl7pPr lvl="6" algn="ctr">
              <a:lnSpc>
                <a:spcPct val="100000"/>
              </a:lnSpc>
              <a:spcBef>
                <a:spcPts val="0"/>
              </a:spcBef>
              <a:spcAft>
                <a:spcPts val="0"/>
              </a:spcAft>
              <a:buClr>
                <a:srgbClr val="003DA5"/>
              </a:buClr>
              <a:buSzPts val="2000"/>
              <a:buNone/>
              <a:defRPr sz="2000">
                <a:solidFill>
                  <a:srgbClr val="003DA5"/>
                </a:solidFill>
              </a:defRPr>
            </a:lvl7pPr>
            <a:lvl8pPr lvl="7" algn="ctr">
              <a:lnSpc>
                <a:spcPct val="100000"/>
              </a:lnSpc>
              <a:spcBef>
                <a:spcPts val="0"/>
              </a:spcBef>
              <a:spcAft>
                <a:spcPts val="0"/>
              </a:spcAft>
              <a:buClr>
                <a:srgbClr val="003DA5"/>
              </a:buClr>
              <a:buSzPts val="2000"/>
              <a:buNone/>
              <a:defRPr sz="2000">
                <a:solidFill>
                  <a:srgbClr val="003DA5"/>
                </a:solidFill>
              </a:defRPr>
            </a:lvl8pPr>
            <a:lvl9pPr lvl="8" algn="ctr">
              <a:lnSpc>
                <a:spcPct val="100000"/>
              </a:lnSpc>
              <a:spcBef>
                <a:spcPts val="0"/>
              </a:spcBef>
              <a:spcAft>
                <a:spcPts val="0"/>
              </a:spcAft>
              <a:buClr>
                <a:srgbClr val="003DA5"/>
              </a:buClr>
              <a:buSzPts val="2000"/>
              <a:buNone/>
              <a:defRPr sz="2000">
                <a:solidFill>
                  <a:srgbClr val="003DA5"/>
                </a:solidFill>
              </a:defRPr>
            </a:lvl9pPr>
          </a:lstStyle>
          <a:p>
            <a:endParaRPr/>
          </a:p>
        </p:txBody>
      </p:sp>
      <p:sp>
        <p:nvSpPr>
          <p:cNvPr id="17" name="Google Shape;17;p4"/>
          <p:cNvSpPr txBox="1">
            <a:spLocks noGrp="1"/>
          </p:cNvSpPr>
          <p:nvPr>
            <p:ph type="body" idx="2"/>
          </p:nvPr>
        </p:nvSpPr>
        <p:spPr>
          <a:xfrm>
            <a:off x="5263075" y="674875"/>
            <a:ext cx="3770100" cy="33633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18" name="Google Shape;18;p4"/>
          <p:cNvSpPr txBox="1">
            <a:spLocks noGrp="1"/>
          </p:cNvSpPr>
          <p:nvPr>
            <p:ph type="title"/>
          </p:nvPr>
        </p:nvSpPr>
        <p:spPr>
          <a:xfrm>
            <a:off x="311700" y="674875"/>
            <a:ext cx="4045200" cy="606600"/>
          </a:xfrm>
          <a:prstGeom prst="rect">
            <a:avLst/>
          </a:prstGeom>
        </p:spPr>
        <p:txBody>
          <a:bodyPr spcFirstLastPara="1" wrap="square" lIns="91425" tIns="91425" rIns="91425" bIns="91425" anchor="t" anchorCtr="0">
            <a:normAutofit/>
          </a:bodyPr>
          <a:lstStyle>
            <a:lvl1pPr lvl="0">
              <a:spcBef>
                <a:spcPts val="0"/>
              </a:spcBef>
              <a:spcAft>
                <a:spcPts val="0"/>
              </a:spcAft>
              <a:buClr>
                <a:srgbClr val="003DA5"/>
              </a:buClr>
              <a:buSzPts val="2500"/>
              <a:buNone/>
              <a:defRPr sz="2500">
                <a:solidFill>
                  <a:srgbClr val="003DA5"/>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771661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F478B-271A-CA3D-A750-0F5FD567449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A27EA4-53B6-DAA6-2BEE-040B6B6A1A4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906F07F-F8C7-EAF6-28FB-861C676761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6A8069-AB6A-D85E-DCCE-692100F1E13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A87F77E-B623-19E5-727C-9E0CAD9C82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62DE8F-BB5D-27C6-9951-6321F33C0993}"/>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8" name="Footer Placeholder 7">
            <a:extLst>
              <a:ext uri="{FF2B5EF4-FFF2-40B4-BE49-F238E27FC236}">
                <a16:creationId xmlns:a16="http://schemas.microsoft.com/office/drawing/2014/main" id="{0AAD8D28-A6A9-F702-C811-992F3F07073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64D9DE5-A94D-291F-68AE-462A5A703148}"/>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5793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92715-9C73-B39A-921A-F01A3F00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9A62DB-4A40-15E7-5A74-8C86FADBDCA0}"/>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4" name="Footer Placeholder 3">
            <a:extLst>
              <a:ext uri="{FF2B5EF4-FFF2-40B4-BE49-F238E27FC236}">
                <a16:creationId xmlns:a16="http://schemas.microsoft.com/office/drawing/2014/main" id="{B77F5AC1-ACF4-C30C-9895-AF12A86569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9AD034-5FF7-BB18-C704-22AB85C75339}"/>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349201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0FA7AA-C501-3B3D-B5B8-3BD06F3CAD7E}"/>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3" name="Footer Placeholder 2">
            <a:extLst>
              <a:ext uri="{FF2B5EF4-FFF2-40B4-BE49-F238E27FC236}">
                <a16:creationId xmlns:a16="http://schemas.microsoft.com/office/drawing/2014/main" id="{441908AA-1738-B004-6E14-4AB3C0D4212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2CDAC9-FE13-6A5A-4659-9FA47B55A2DE}"/>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184229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03040-2F82-A686-7086-5D0ECF7BAC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788219E-0AD6-053A-EA57-12476E2FD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63F907-8955-50B1-7EAB-0C520E43B9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79001F5-A69C-69B6-6574-65F15A9EA6F8}"/>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6" name="Footer Placeholder 5">
            <a:extLst>
              <a:ext uri="{FF2B5EF4-FFF2-40B4-BE49-F238E27FC236}">
                <a16:creationId xmlns:a16="http://schemas.microsoft.com/office/drawing/2014/main" id="{05CF1184-2545-8365-8FE1-9B7614C6C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E4A010-A9FC-DCFE-5D8F-9423DBF7EA71}"/>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328824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756F-4CE9-A663-1BEB-CBA9864E5C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F9D6E4C-7DBE-FAC1-D22D-53C8EC843F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A3A782F8-A9C1-16EF-DBB4-4D3E6BB9B59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1EC06D9-D492-DDA5-A3A6-3659A404666B}"/>
              </a:ext>
            </a:extLst>
          </p:cNvPr>
          <p:cNvSpPr>
            <a:spLocks noGrp="1"/>
          </p:cNvSpPr>
          <p:nvPr>
            <p:ph type="dt" sz="half" idx="10"/>
          </p:nvPr>
        </p:nvSpPr>
        <p:spPr/>
        <p:txBody>
          <a:bodyPr/>
          <a:lstStyle/>
          <a:p>
            <a:fld id="{4C877A02-43FC-4238-A579-2209AA6CEF8D}" type="datetimeFigureOut">
              <a:rPr lang="en-US" smtClean="0"/>
              <a:t>6/13/2026</a:t>
            </a:fld>
            <a:endParaRPr lang="en-US" dirty="0"/>
          </a:p>
        </p:txBody>
      </p:sp>
      <p:sp>
        <p:nvSpPr>
          <p:cNvPr id="6" name="Footer Placeholder 5">
            <a:extLst>
              <a:ext uri="{FF2B5EF4-FFF2-40B4-BE49-F238E27FC236}">
                <a16:creationId xmlns:a16="http://schemas.microsoft.com/office/drawing/2014/main" id="{89D0F215-B26F-329F-5C57-F2A28151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388218F-9292-1423-6CDF-F713D7162E96}"/>
              </a:ext>
            </a:extLst>
          </p:cNvPr>
          <p:cNvSpPr>
            <a:spLocks noGrp="1"/>
          </p:cNvSpPr>
          <p:nvPr>
            <p:ph type="sldNum" sz="quarter" idx="12"/>
          </p:nvPr>
        </p:nvSpPr>
        <p:spPr/>
        <p:txBody>
          <a:bodyPr/>
          <a:lstStyle/>
          <a:p>
            <a:fld id="{3F9762B6-E86C-4319-B51B-16F705167E04}" type="slidenum">
              <a:rPr lang="en-US" smtClean="0"/>
              <a:t>‹#›</a:t>
            </a:fld>
            <a:endParaRPr lang="en-US" dirty="0"/>
          </a:p>
        </p:txBody>
      </p:sp>
    </p:spTree>
    <p:extLst>
      <p:ext uri="{BB962C8B-B14F-4D97-AF65-F5344CB8AC3E}">
        <p14:creationId xmlns:p14="http://schemas.microsoft.com/office/powerpoint/2010/main" val="280348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EE2C94-D262-D18F-5985-3B864DB2347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F4B60A-EDA9-4BD0-BFA9-D1762019517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5CBFC-A950-AA8C-30B5-8E6D4B2AC61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C877A02-43FC-4238-A579-2209AA6CEF8D}" type="datetimeFigureOut">
              <a:rPr lang="en-US" smtClean="0"/>
              <a:t>6/13/2026</a:t>
            </a:fld>
            <a:endParaRPr lang="en-US" dirty="0"/>
          </a:p>
        </p:txBody>
      </p:sp>
      <p:sp>
        <p:nvSpPr>
          <p:cNvPr id="5" name="Footer Placeholder 4">
            <a:extLst>
              <a:ext uri="{FF2B5EF4-FFF2-40B4-BE49-F238E27FC236}">
                <a16:creationId xmlns:a16="http://schemas.microsoft.com/office/drawing/2014/main" id="{EE9AE2FC-2FD6-8D17-8942-C713C6C5278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69DB4D3-52EB-02E1-7AAE-740CA423AF2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3F9762B6-E86C-4319-B51B-16F705167E04}" type="slidenum">
              <a:rPr lang="en-US" smtClean="0"/>
              <a:t>‹#›</a:t>
            </a:fld>
            <a:endParaRPr lang="en-US" dirty="0"/>
          </a:p>
        </p:txBody>
      </p:sp>
    </p:spTree>
    <p:extLst>
      <p:ext uri="{BB962C8B-B14F-4D97-AF65-F5344CB8AC3E}">
        <p14:creationId xmlns:p14="http://schemas.microsoft.com/office/powerpoint/2010/main" val="30333549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80" r:id="rId12"/>
    <p:sldLayoutId id="2147483683" r:id="rId13"/>
    <p:sldLayoutId id="2147483682"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6/13/2026</a:t>
            </a:fld>
            <a:endParaRPr lang="en-US" dirty="0"/>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0942998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DAB24B-1C9C-4D9F-B959-FD527B31CD7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46490-95F3-4947-B143-2CBE44B386B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08E62-DD1D-433C-AEB0-C8CBBA6BE04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B39436-DB1B-46AB-84AC-9861CE5B6E45}" type="datetimeFigureOut">
              <a:rPr lang="en-US" smtClean="0"/>
              <a:t>6/13/2026</a:t>
            </a:fld>
            <a:endParaRPr lang="en-US" dirty="0"/>
          </a:p>
        </p:txBody>
      </p:sp>
      <p:sp>
        <p:nvSpPr>
          <p:cNvPr id="5" name="Footer Placeholder 4">
            <a:extLst>
              <a:ext uri="{FF2B5EF4-FFF2-40B4-BE49-F238E27FC236}">
                <a16:creationId xmlns:a16="http://schemas.microsoft.com/office/drawing/2014/main" id="{7B346436-3FAA-4F26-90A8-578762EC50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001D85-4BBE-40DB-8BE9-DEB3E6715FA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spTree>
    <p:extLst>
      <p:ext uri="{BB962C8B-B14F-4D97-AF65-F5344CB8AC3E}">
        <p14:creationId xmlns:p14="http://schemas.microsoft.com/office/powerpoint/2010/main" val="35106809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rraymondu@ucr.edu"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3.png"/><Relationship Id="rId5" Type="http://schemas.openxmlformats.org/officeDocument/2006/relationships/hyperlink" Target="https://www.linkedin.com/in/rayuzwyshyn/" TargetMode="External"/><Relationship Id="rId4" Type="http://schemas.openxmlformats.org/officeDocument/2006/relationships/hyperlink" Target="https://rayuzwyshyn.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library.ucr.edu/about/workshops-even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researchgate.net/publication/391739383_Deep_Research_AI_Tools_For_Research_and_Discovery" TargetMode="External"/><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hyperlink" Target="https://www.researchgate.net/publication/389558789_Harnessing_AI_For_Research_2025_GenAI_Large_Language_Model_Introduction_AGI_and_Reasoning_Models_Multimodal_Models_and_Deep_Research_with_Autonomous_Agents"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hyperlink" Target="https://library.ucr.edu/research-support/scholarly-communication-services" TargetMode="External"/><Relationship Id="rId2" Type="http://schemas.openxmlformats.org/officeDocument/2006/relationships/hyperlink" Target="https://library.ucr.edu/research-support/digital-scholarship"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library.ucr.edu/research-support/making-and-innovation/robotics-lab" TargetMode="External"/><Relationship Id="rId7" Type="http://schemas.openxmlformats.org/officeDocument/2006/relationships/hyperlink" Target="https://uc-love-data-week.github.io/" TargetMode="External"/><Relationship Id="rId2" Type="http://schemas.openxmlformats.org/officeDocument/2006/relationships/hyperlink" Target="https://library.ucr.edu/research-support/making-and-innovation/creatr-lab-makerspace" TargetMode="External"/><Relationship Id="rId1" Type="http://schemas.openxmlformats.org/officeDocument/2006/relationships/slideLayout" Target="../slideLayouts/slideLayout18.xml"/><Relationship Id="rId6" Type="http://schemas.openxmlformats.org/officeDocument/2006/relationships/hyperlink" Target="https://guides.lib.ucr.edu/c.php?g=645451&amp;p=10266485" TargetMode="External"/><Relationship Id="rId5" Type="http://schemas.openxmlformats.org/officeDocument/2006/relationships/hyperlink" Target="https://library.ucr.edu/research-support/making-and-innovation/creatr-lab-makerspace/maker-week" TargetMode="External"/><Relationship Id="rId4" Type="http://schemas.openxmlformats.org/officeDocument/2006/relationships/hyperlink" Target="https://library.ucr.edu/research-support/making-and-innovation/3dxp-lab"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raymondu@ucr.edu"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5" Type="http://schemas.openxmlformats.org/officeDocument/2006/relationships/hyperlink" Target="https://rayuzwyshyn.net/" TargetMode="External"/><Relationship Id="rId4" Type="http://schemas.openxmlformats.org/officeDocument/2006/relationships/hyperlink" Target="https://www.linkedin.com/in/rayuzwyshy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8" Type="http://schemas.openxmlformats.org/officeDocument/2006/relationships/hyperlink" Target="https://www.degruyter.com/document/doi/10.1515/9783111336435" TargetMode="External"/><Relationship Id="rId13" Type="http://schemas.openxmlformats.org/officeDocument/2006/relationships/hyperlink" Target="https://www.linkedin.com/in/rayuzwyshyn/" TargetMode="External"/><Relationship Id="rId3" Type="http://schemas.openxmlformats.org/officeDocument/2006/relationships/hyperlink" Target="https://rayuzwyshyn.net/UCRiverside2025/111326_810646university%20of%20california%20riverside810646%20(3).pdf" TargetMode="External"/><Relationship Id="rId7" Type="http://schemas.openxmlformats.org/officeDocument/2006/relationships/hyperlink" Target="https://rayuzwyshyn.net/MSU2024/HorizonsAIProofs/Glossary%20FINALProof.pdf" TargetMode="External"/><Relationship Id="rId12" Type="http://schemas.openxmlformats.org/officeDocument/2006/relationships/hyperlink" Target="https://rayuzwyshyn.net/" TargetMode="External"/><Relationship Id="rId2" Type="http://schemas.openxmlformats.org/officeDocument/2006/relationships/hyperlink" Target="https://www.educationtechnologyinsights.com/cxoinsights/raymond-uzwyshyn-nid-3489.html" TargetMode="External"/><Relationship Id="rId1" Type="http://schemas.openxmlformats.org/officeDocument/2006/relationships/slideLayout" Target="../slideLayouts/slideLayout2.xml"/><Relationship Id="rId6" Type="http://schemas.openxmlformats.org/officeDocument/2006/relationships/hyperlink" Target="https://rayuzwyshyn.net/MSU2024/HorizonsAIProofs/12%20Uzwyshyn%20%20Projects%20in%20Machine%20Learning%20jsru5Proof.pdf" TargetMode="External"/><Relationship Id="rId11" Type="http://schemas.openxmlformats.org/officeDocument/2006/relationships/image" Target="../media/image49.png"/><Relationship Id="rId5" Type="http://schemas.openxmlformats.org/officeDocument/2006/relationships/hyperlink" Target="https://rayuzwyshyn.net/UCRiverside2024-2025/NewHorizons.jpg" TargetMode="External"/><Relationship Id="rId10" Type="http://schemas.openxmlformats.org/officeDocument/2006/relationships/hyperlink" Target="https://rayuzwyshyn.net/MSU2023/TILT2023/OpenScienceAIUzwyshyn2023.pdf" TargetMode="External"/><Relationship Id="rId4" Type="http://schemas.openxmlformats.org/officeDocument/2006/relationships/hyperlink" Target="https://rayuzwyshyn.net/UCRiverside2024-2025/DeGruyterNewHorizonsAILibrariesOnline.pdf" TargetMode="External"/><Relationship Id="rId9" Type="http://schemas.openxmlformats.org/officeDocument/2006/relationships/hyperlink" Target="https://rayuzwyshyn.net/MSU2023/BuildingLibraryAIInfrastructures/AIArticle2024UzwyshynFinalR13.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library.ucr.edu/research-support/data-services" TargetMode="External"/><Relationship Id="rId3" Type="http://schemas.openxmlformats.org/officeDocument/2006/relationships/diagramLayout" Target="../diagrams/layout1.xml"/><Relationship Id="rId7" Type="http://schemas.openxmlformats.org/officeDocument/2006/relationships/hyperlink" Target="https://library.ucr.edu/research-support/ai-support-services" TargetMode="Externa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78697" y="538661"/>
            <a:ext cx="2956701" cy="250318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t>Deep Research and Open Source AI</a:t>
            </a:r>
            <a:br>
              <a:rPr lang="en-US" sz="1600" b="1" dirty="0"/>
            </a:br>
            <a:r>
              <a:rPr lang="en-US" sz="1600" b="1" dirty="0"/>
              <a:t>For the Other 95%</a:t>
            </a:r>
            <a:br>
              <a:rPr lang="en-US" sz="1600" b="1" dirty="0"/>
            </a:br>
            <a:r>
              <a:rPr lang="en-US" sz="1600" b="1" dirty="0"/>
              <a:t>A Research Services Library Led </a:t>
            </a:r>
            <a:br>
              <a:rPr lang="en-US" sz="1600" b="1" dirty="0"/>
            </a:br>
            <a:r>
              <a:rPr lang="en-US" sz="1600" b="1" dirty="0"/>
              <a:t>AI Literacy, Research Computing  Model</a:t>
            </a:r>
            <a:br>
              <a:rPr lang="en-US" sz="4000" dirty="0"/>
            </a:br>
            <a:br>
              <a:rPr lang="en-US" sz="1000" dirty="0"/>
            </a:br>
            <a:r>
              <a:rPr lang="en-US" sz="1000" dirty="0"/>
              <a:t>Presented for: RCSIS Research Computing for Smaller Institutions, June 2026, Swarthmore College</a:t>
            </a:r>
            <a:br>
              <a:rPr lang="en-US" sz="1400" dirty="0"/>
            </a:br>
            <a:br>
              <a:rPr lang="en-US" sz="1400" dirty="0"/>
            </a:br>
            <a:br>
              <a:rPr lang="en-US" dirty="0"/>
            </a:br>
            <a:br>
              <a:rPr lang="en-US" dirty="0"/>
            </a:br>
            <a:br>
              <a:rPr lang="en-US" sz="1200" dirty="0"/>
            </a:br>
            <a:br>
              <a:rPr lang="en-US" sz="1200" dirty="0"/>
            </a:br>
            <a:br>
              <a:rPr lang="en-US" sz="1200" dirty="0"/>
            </a:br>
            <a:br>
              <a:rPr lang="en-US" sz="1200" dirty="0"/>
            </a:br>
            <a:endParaRPr dirty="0"/>
          </a:p>
        </p:txBody>
      </p:sp>
      <p:sp>
        <p:nvSpPr>
          <p:cNvPr id="5" name="TextBox 4">
            <a:extLst>
              <a:ext uri="{FF2B5EF4-FFF2-40B4-BE49-F238E27FC236}">
                <a16:creationId xmlns:a16="http://schemas.microsoft.com/office/drawing/2014/main" id="{B124B0C0-F529-4F47-9423-581EF17D55D3}"/>
              </a:ext>
            </a:extLst>
          </p:cNvPr>
          <p:cNvSpPr txBox="1"/>
          <p:nvPr/>
        </p:nvSpPr>
        <p:spPr>
          <a:xfrm>
            <a:off x="6480198" y="4224727"/>
            <a:ext cx="3144166" cy="1338420"/>
          </a:xfrm>
          <a:prstGeom prst="rect">
            <a:avLst/>
          </a:prstGeom>
        </p:spPr>
        <p:txBody>
          <a:bodyPr vert="horz" lIns="91440" tIns="45720" rIns="91440" bIns="45720" rtlCol="0">
            <a:normAutofit/>
          </a:bodyPr>
          <a:lstStyle/>
          <a:p>
            <a:pPr>
              <a:lnSpc>
                <a:spcPct val="90000"/>
              </a:lnSpc>
              <a:spcAft>
                <a:spcPts val="600"/>
              </a:spcAft>
            </a:pPr>
            <a:r>
              <a:rPr lang="en-US" sz="900" b="1" dirty="0"/>
              <a:t>Ray Uzwyshyn,</a:t>
            </a:r>
            <a:r>
              <a:rPr lang="en-US" sz="900" dirty="0"/>
              <a:t> </a:t>
            </a:r>
            <a:r>
              <a:rPr lang="en-US" sz="900" b="1" dirty="0"/>
              <a:t>Ph.D. MBA  MLIS</a:t>
            </a:r>
            <a:br>
              <a:rPr lang="en-US" sz="900" dirty="0"/>
            </a:br>
            <a:r>
              <a:rPr lang="en-US" sz="900" dirty="0"/>
              <a:t>Acting AUL for Research  &amp; Technology &amp; </a:t>
            </a:r>
            <a:br>
              <a:rPr lang="en-US" sz="900" dirty="0"/>
            </a:br>
            <a:r>
              <a:rPr lang="en-US" sz="900" dirty="0"/>
              <a:t>Director of Research Services</a:t>
            </a:r>
            <a:br>
              <a:rPr lang="en-US" sz="900" dirty="0"/>
            </a:br>
            <a:r>
              <a:rPr lang="en-US" sz="900" dirty="0"/>
              <a:t>University of California Riverside  Libraries, </a:t>
            </a:r>
            <a:r>
              <a:rPr lang="en-US" sz="900" dirty="0">
                <a:hlinkClick r:id="rId3">
                  <a:extLst>
                    <a:ext uri="{A12FA001-AC4F-418D-AE19-62706E023703}">
                      <ahyp:hlinkClr xmlns:ahyp="http://schemas.microsoft.com/office/drawing/2018/hyperlinkcolor" val="tx"/>
                    </a:ext>
                  </a:extLst>
                </a:hlinkClick>
              </a:rPr>
              <a:t>raymondu@ucr.edu</a:t>
            </a:r>
            <a:r>
              <a:rPr lang="en-US" sz="900" dirty="0"/>
              <a:t> ,</a:t>
            </a:r>
            <a:r>
              <a:rPr lang="en-US" sz="900" dirty="0">
                <a:hlinkClick r:id="rId4"/>
              </a:rPr>
              <a:t>https://rayuzwyshyn.net</a:t>
            </a:r>
            <a:r>
              <a:rPr lang="en-US" sz="900" dirty="0"/>
              <a:t>  </a:t>
            </a:r>
            <a:r>
              <a:rPr lang="en-US" sz="900" dirty="0">
                <a:hlinkClick r:id="rId5"/>
              </a:rPr>
              <a:t>https://www.linkedin.com/in/rayuzwyshyn/</a:t>
            </a:r>
            <a:r>
              <a:rPr lang="en-US" sz="900" dirty="0"/>
              <a:t> </a:t>
            </a:r>
          </a:p>
        </p:txBody>
      </p:sp>
      <p:pic>
        <p:nvPicPr>
          <p:cNvPr id="3" name="Picture 2">
            <a:extLst>
              <a:ext uri="{FF2B5EF4-FFF2-40B4-BE49-F238E27FC236}">
                <a16:creationId xmlns:a16="http://schemas.microsoft.com/office/drawing/2014/main" id="{82692053-A21E-B654-08B3-3518EC471CFB}"/>
              </a:ext>
            </a:extLst>
          </p:cNvPr>
          <p:cNvPicPr>
            <a:picLocks noChangeAspect="1"/>
          </p:cNvPicPr>
          <p:nvPr/>
        </p:nvPicPr>
        <p:blipFill>
          <a:blip r:embed="rId6"/>
          <a:stretch>
            <a:fillRect/>
          </a:stretch>
        </p:blipFill>
        <p:spPr>
          <a:xfrm>
            <a:off x="84104" y="4224727"/>
            <a:ext cx="2495246" cy="760223"/>
          </a:xfrm>
          <a:prstGeom prst="rect">
            <a:avLst/>
          </a:prstGeom>
        </p:spPr>
      </p:pic>
      <p:pic>
        <p:nvPicPr>
          <p:cNvPr id="4" name="Picture 3">
            <a:extLst>
              <a:ext uri="{FF2B5EF4-FFF2-40B4-BE49-F238E27FC236}">
                <a16:creationId xmlns:a16="http://schemas.microsoft.com/office/drawing/2014/main" id="{27CFC8F2-A70F-C2A5-C2DF-E24CDD47751D}"/>
              </a:ext>
            </a:extLst>
          </p:cNvPr>
          <p:cNvPicPr>
            <a:picLocks noChangeAspect="1"/>
          </p:cNvPicPr>
          <p:nvPr/>
        </p:nvPicPr>
        <p:blipFill>
          <a:blip r:embed="rId7"/>
          <a:stretch>
            <a:fillRect/>
          </a:stretch>
        </p:blipFill>
        <p:spPr>
          <a:xfrm>
            <a:off x="2896792" y="3920339"/>
            <a:ext cx="1632982" cy="1223161"/>
          </a:xfrm>
          <a:prstGeom prst="rect">
            <a:avLst/>
          </a:prstGeom>
        </p:spPr>
      </p:pic>
      <p:pic>
        <p:nvPicPr>
          <p:cNvPr id="2" name="Picture 1">
            <a:extLst>
              <a:ext uri="{FF2B5EF4-FFF2-40B4-BE49-F238E27FC236}">
                <a16:creationId xmlns:a16="http://schemas.microsoft.com/office/drawing/2014/main" id="{F42BE1F5-6FF2-4516-A565-C70FE4E0F916}"/>
              </a:ext>
            </a:extLst>
          </p:cNvPr>
          <p:cNvPicPr>
            <a:picLocks noChangeAspect="1"/>
          </p:cNvPicPr>
          <p:nvPr/>
        </p:nvPicPr>
        <p:blipFill>
          <a:blip r:embed="rId8"/>
          <a:stretch>
            <a:fillRect/>
          </a:stretch>
        </p:blipFill>
        <p:spPr>
          <a:xfrm>
            <a:off x="3135398" y="0"/>
            <a:ext cx="6008602" cy="335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E73E-AE09-4528-BBB9-5E94D89EBFF8}"/>
              </a:ext>
            </a:extLst>
          </p:cNvPr>
          <p:cNvSpPr>
            <a:spLocks noGrp="1"/>
          </p:cNvSpPr>
          <p:nvPr>
            <p:ph type="title"/>
          </p:nvPr>
        </p:nvSpPr>
        <p:spPr/>
        <p:txBody>
          <a:bodyPr/>
          <a:lstStyle/>
          <a:p>
            <a:r>
              <a:rPr lang="en-US" dirty="0"/>
              <a:t>Who are The Other 95%</a:t>
            </a:r>
          </a:p>
        </p:txBody>
      </p:sp>
      <p:pic>
        <p:nvPicPr>
          <p:cNvPr id="6" name="Picture 5">
            <a:extLst>
              <a:ext uri="{FF2B5EF4-FFF2-40B4-BE49-F238E27FC236}">
                <a16:creationId xmlns:a16="http://schemas.microsoft.com/office/drawing/2014/main" id="{582947AB-0D72-4158-BC24-9255E072C9E4}"/>
              </a:ext>
            </a:extLst>
          </p:cNvPr>
          <p:cNvPicPr>
            <a:picLocks noChangeAspect="1"/>
          </p:cNvPicPr>
          <p:nvPr/>
        </p:nvPicPr>
        <p:blipFill rotWithShape="1">
          <a:blip r:embed="rId2"/>
          <a:srcRect r="27879"/>
          <a:stretch/>
        </p:blipFill>
        <p:spPr>
          <a:xfrm>
            <a:off x="928972" y="1094343"/>
            <a:ext cx="3050746" cy="3846592"/>
          </a:xfrm>
          <a:prstGeom prst="rect">
            <a:avLst/>
          </a:prstGeom>
        </p:spPr>
      </p:pic>
      <p:pic>
        <p:nvPicPr>
          <p:cNvPr id="8" name="Picture 7">
            <a:extLst>
              <a:ext uri="{FF2B5EF4-FFF2-40B4-BE49-F238E27FC236}">
                <a16:creationId xmlns:a16="http://schemas.microsoft.com/office/drawing/2014/main" id="{4694F07D-DA2B-4C22-AFB0-A0451E6D3CAD}"/>
              </a:ext>
            </a:extLst>
          </p:cNvPr>
          <p:cNvPicPr>
            <a:picLocks noChangeAspect="1"/>
          </p:cNvPicPr>
          <p:nvPr/>
        </p:nvPicPr>
        <p:blipFill rotWithShape="1">
          <a:blip r:embed="rId3"/>
          <a:srcRect l="6043" r="10592"/>
          <a:stretch/>
        </p:blipFill>
        <p:spPr>
          <a:xfrm>
            <a:off x="5575737" y="1266175"/>
            <a:ext cx="2639291" cy="3674760"/>
          </a:xfrm>
          <a:prstGeom prst="rect">
            <a:avLst/>
          </a:prstGeom>
        </p:spPr>
      </p:pic>
    </p:spTree>
    <p:extLst>
      <p:ext uri="{BB962C8B-B14F-4D97-AF65-F5344CB8AC3E}">
        <p14:creationId xmlns:p14="http://schemas.microsoft.com/office/powerpoint/2010/main" val="30769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85800" y="235803"/>
            <a:ext cx="8222811" cy="998991"/>
          </a:xfrm>
          <a:prstGeom prst="rect">
            <a:avLst/>
          </a:prstGeom>
        </p:spPr>
        <p:txBody>
          <a:bodyPr wrap="square" lIns="0" tIns="0" rIns="0" bIns="0" rtlCol="0" anchor="t">
            <a:spAutoFit/>
          </a:bodyPr>
          <a:lstStyle/>
          <a:p>
            <a:pPr algn="ctr">
              <a:lnSpc>
                <a:spcPts val="4125"/>
              </a:lnSpc>
            </a:pPr>
            <a:r>
              <a:rPr lang="en-US" sz="2700" spc="413" dirty="0">
                <a:latin typeface="Lovelo"/>
                <a:ea typeface="Lovelo"/>
                <a:cs typeface="Lovelo"/>
                <a:sym typeface="Lovelo"/>
              </a:rPr>
              <a:t>Data Services Supports The Research Lifecycle</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10" name="Picture 9">
            <a:extLst>
              <a:ext uri="{FF2B5EF4-FFF2-40B4-BE49-F238E27FC236}">
                <a16:creationId xmlns:a16="http://schemas.microsoft.com/office/drawing/2014/main" id="{EBB1E811-40EB-4571-8729-CEA53F01A73B}"/>
              </a:ext>
            </a:extLst>
          </p:cNvPr>
          <p:cNvPicPr>
            <a:picLocks noChangeAspect="1"/>
          </p:cNvPicPr>
          <p:nvPr/>
        </p:nvPicPr>
        <p:blipFill>
          <a:blip r:embed="rId2"/>
          <a:stretch>
            <a:fillRect/>
          </a:stretch>
        </p:blipFill>
        <p:spPr>
          <a:xfrm>
            <a:off x="2552700" y="1566281"/>
            <a:ext cx="3332066" cy="3138234"/>
          </a:xfrm>
          <a:prstGeom prst="rect">
            <a:avLst/>
          </a:prstGeom>
        </p:spPr>
      </p:pic>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3"/>
          <a:stretch>
            <a:fillRect/>
          </a:stretch>
        </p:blipFill>
        <p:spPr>
          <a:xfrm>
            <a:off x="7277100" y="3981450"/>
            <a:ext cx="1631511" cy="528835"/>
          </a:xfrm>
          <a:prstGeom prst="rect">
            <a:avLst/>
          </a:prstGeom>
        </p:spPr>
      </p:pic>
      <p:pic>
        <p:nvPicPr>
          <p:cNvPr id="2" name="Picture 1">
            <a:extLst>
              <a:ext uri="{FF2B5EF4-FFF2-40B4-BE49-F238E27FC236}">
                <a16:creationId xmlns:a16="http://schemas.microsoft.com/office/drawing/2014/main" id="{9DAC43D8-CE6D-1E41-1D99-C5F43E382493}"/>
              </a:ext>
            </a:extLst>
          </p:cNvPr>
          <p:cNvPicPr>
            <a:picLocks noChangeAspect="1"/>
          </p:cNvPicPr>
          <p:nvPr/>
        </p:nvPicPr>
        <p:blipFill>
          <a:blip r:embed="rId4"/>
          <a:stretch>
            <a:fillRect/>
          </a:stretch>
        </p:blipFill>
        <p:spPr>
          <a:xfrm>
            <a:off x="6219825" y="1413637"/>
            <a:ext cx="2114550" cy="2114550"/>
          </a:xfrm>
          <a:prstGeom prst="rect">
            <a:avLst/>
          </a:prstGeom>
        </p:spPr>
      </p:pic>
      <p:sp>
        <p:nvSpPr>
          <p:cNvPr id="3" name="AutoShape 2" descr="Image result for python ">
            <a:extLst>
              <a:ext uri="{FF2B5EF4-FFF2-40B4-BE49-F238E27FC236}">
                <a16:creationId xmlns:a16="http://schemas.microsoft.com/office/drawing/2014/main" id="{FBE065E2-7265-B2A9-D6CB-DFD8864C0070}"/>
              </a:ext>
            </a:extLst>
          </p:cNvPr>
          <p:cNvSpPr>
            <a:spLocks noChangeAspect="1" noChangeArrowheads="1"/>
          </p:cNvSpPr>
          <p:nvPr/>
        </p:nvSpPr>
        <p:spPr bwMode="auto">
          <a:xfrm>
            <a:off x="4167188" y="2143125"/>
            <a:ext cx="809625" cy="8572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700" dirty="0"/>
          </a:p>
        </p:txBody>
      </p:sp>
      <p:pic>
        <p:nvPicPr>
          <p:cNvPr id="9" name="Picture 8">
            <a:extLst>
              <a:ext uri="{FF2B5EF4-FFF2-40B4-BE49-F238E27FC236}">
                <a16:creationId xmlns:a16="http://schemas.microsoft.com/office/drawing/2014/main" id="{240C70DA-E9CA-593E-E750-49EB15F1EF96}"/>
              </a:ext>
            </a:extLst>
          </p:cNvPr>
          <p:cNvPicPr>
            <a:picLocks noChangeAspect="1"/>
          </p:cNvPicPr>
          <p:nvPr/>
        </p:nvPicPr>
        <p:blipFill>
          <a:blip r:embed="rId5"/>
          <a:stretch>
            <a:fillRect/>
          </a:stretch>
        </p:blipFill>
        <p:spPr>
          <a:xfrm>
            <a:off x="250032" y="1354250"/>
            <a:ext cx="1495425" cy="1495425"/>
          </a:xfrm>
          <a:prstGeom prst="rect">
            <a:avLst/>
          </a:prstGeom>
        </p:spPr>
      </p:pic>
      <p:pic>
        <p:nvPicPr>
          <p:cNvPr id="11" name="Picture 10">
            <a:extLst>
              <a:ext uri="{FF2B5EF4-FFF2-40B4-BE49-F238E27FC236}">
                <a16:creationId xmlns:a16="http://schemas.microsoft.com/office/drawing/2014/main" id="{75E64125-5466-AE83-6BE7-46CE0991735F}"/>
              </a:ext>
            </a:extLst>
          </p:cNvPr>
          <p:cNvPicPr>
            <a:picLocks noChangeAspect="1"/>
          </p:cNvPicPr>
          <p:nvPr/>
        </p:nvPicPr>
        <p:blipFill>
          <a:blip r:embed="rId6"/>
          <a:stretch>
            <a:fillRect/>
          </a:stretch>
        </p:blipFill>
        <p:spPr>
          <a:xfrm>
            <a:off x="250032" y="3447566"/>
            <a:ext cx="1719910" cy="492919"/>
          </a:xfrm>
          <a:prstGeom prst="rect">
            <a:avLst/>
          </a:prstGeom>
        </p:spPr>
      </p:pic>
    </p:spTree>
    <p:extLst>
      <p:ext uri="{BB962C8B-B14F-4D97-AF65-F5344CB8AC3E}">
        <p14:creationId xmlns:p14="http://schemas.microsoft.com/office/powerpoint/2010/main" val="1884533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2366" y="238633"/>
            <a:ext cx="8975435" cy="525785"/>
          </a:xfrm>
          <a:prstGeom prst="rect">
            <a:avLst/>
          </a:prstGeom>
        </p:spPr>
        <p:txBody>
          <a:bodyPr wrap="square" lIns="0" tIns="0" rIns="0" bIns="0" rtlCol="0" anchor="t">
            <a:spAutoFit/>
          </a:bodyPr>
          <a:lstStyle/>
          <a:p>
            <a:pPr algn="ctr">
              <a:lnSpc>
                <a:spcPts val="4125"/>
              </a:lnSpc>
            </a:pPr>
            <a:r>
              <a:rPr lang="en-US" sz="3750" spc="413" dirty="0">
                <a:latin typeface="Lovelo"/>
                <a:ea typeface="Lovelo"/>
                <a:cs typeface="Lovelo"/>
                <a:sym typeface="Lovelo"/>
              </a:rPr>
              <a:t>Research Data Lifecycle Support</a:t>
            </a:r>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7" name="Picture 6">
            <a:extLst>
              <a:ext uri="{FF2B5EF4-FFF2-40B4-BE49-F238E27FC236}">
                <a16:creationId xmlns:a16="http://schemas.microsoft.com/office/drawing/2014/main" id="{021DD954-C0D5-4FE3-A465-BBD63D2C09D1}"/>
              </a:ext>
            </a:extLst>
          </p:cNvPr>
          <p:cNvPicPr>
            <a:picLocks noChangeAspect="1"/>
          </p:cNvPicPr>
          <p:nvPr/>
        </p:nvPicPr>
        <p:blipFill>
          <a:blip r:embed="rId2"/>
          <a:stretch>
            <a:fillRect/>
          </a:stretch>
        </p:blipFill>
        <p:spPr>
          <a:xfrm>
            <a:off x="7436290" y="4064294"/>
            <a:ext cx="1631511" cy="528835"/>
          </a:xfrm>
          <a:prstGeom prst="rect">
            <a:avLst/>
          </a:prstGeom>
        </p:spPr>
      </p:pic>
      <p:pic>
        <p:nvPicPr>
          <p:cNvPr id="3" name="Picture 2">
            <a:extLst>
              <a:ext uri="{FF2B5EF4-FFF2-40B4-BE49-F238E27FC236}">
                <a16:creationId xmlns:a16="http://schemas.microsoft.com/office/drawing/2014/main" id="{54CFA586-D54B-4EF9-8867-C23F13C54322}"/>
              </a:ext>
            </a:extLst>
          </p:cNvPr>
          <p:cNvPicPr>
            <a:picLocks noChangeAspect="1"/>
          </p:cNvPicPr>
          <p:nvPr/>
        </p:nvPicPr>
        <p:blipFill>
          <a:blip r:embed="rId3"/>
          <a:stretch>
            <a:fillRect/>
          </a:stretch>
        </p:blipFill>
        <p:spPr>
          <a:xfrm>
            <a:off x="1295400" y="1368971"/>
            <a:ext cx="6215441" cy="2605242"/>
          </a:xfrm>
          <a:prstGeom prst="rect">
            <a:avLst/>
          </a:prstGeom>
        </p:spPr>
      </p:pic>
    </p:spTree>
    <p:extLst>
      <p:ext uri="{BB962C8B-B14F-4D97-AF65-F5344CB8AC3E}">
        <p14:creationId xmlns:p14="http://schemas.microsoft.com/office/powerpoint/2010/main" val="1400968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1485-60C0-49AC-91F6-91EEC9DF1B19}"/>
              </a:ext>
            </a:extLst>
          </p:cNvPr>
          <p:cNvSpPr>
            <a:spLocks noGrp="1"/>
          </p:cNvSpPr>
          <p:nvPr>
            <p:ph type="title"/>
          </p:nvPr>
        </p:nvSpPr>
        <p:spPr>
          <a:xfrm>
            <a:off x="1485900" y="205980"/>
            <a:ext cx="6172200" cy="618718"/>
          </a:xfrm>
        </p:spPr>
        <p:txBody>
          <a:bodyPr>
            <a:normAutofit fontScale="90000"/>
          </a:bodyPr>
          <a:lstStyle/>
          <a:p>
            <a:r>
              <a:rPr lang="en-US" sz="2700" spc="-85" dirty="0">
                <a:solidFill>
                  <a:srgbClr val="003DA5"/>
                </a:solidFill>
                <a:latin typeface="Fira Sans Medium"/>
                <a:hlinkClick r:id="rId2"/>
              </a:rPr>
              <a:t>Library Workshops</a:t>
            </a:r>
            <a:r>
              <a:rPr lang="en-US" sz="2700" spc="-85" dirty="0">
                <a:solidFill>
                  <a:srgbClr val="003DA5"/>
                </a:solidFill>
                <a:latin typeface="Fira Sans Medium"/>
              </a:rPr>
              <a:t> for Researchers</a:t>
            </a:r>
            <a:br>
              <a:rPr lang="en-US" sz="2700" spc="-85" dirty="0">
                <a:solidFill>
                  <a:srgbClr val="003DA5"/>
                </a:solidFill>
                <a:latin typeface="Fira Sans Medium"/>
              </a:rPr>
            </a:br>
            <a:r>
              <a:rPr lang="en-US" sz="2025" spc="-85" dirty="0">
                <a:solidFill>
                  <a:srgbClr val="003DA5"/>
                </a:solidFill>
                <a:latin typeface="Fira Sans Medium"/>
              </a:rPr>
              <a:t>(FY25/26 Samples)</a:t>
            </a:r>
          </a:p>
        </p:txBody>
      </p:sp>
      <p:sp>
        <p:nvSpPr>
          <p:cNvPr id="3" name="Content Placeholder 2">
            <a:extLst>
              <a:ext uri="{FF2B5EF4-FFF2-40B4-BE49-F238E27FC236}">
                <a16:creationId xmlns:a16="http://schemas.microsoft.com/office/drawing/2014/main" id="{09B63029-BF00-9578-736C-32576082AB57}"/>
              </a:ext>
            </a:extLst>
          </p:cNvPr>
          <p:cNvSpPr>
            <a:spLocks noGrp="1"/>
          </p:cNvSpPr>
          <p:nvPr>
            <p:ph idx="1"/>
          </p:nvPr>
        </p:nvSpPr>
        <p:spPr>
          <a:xfrm>
            <a:off x="1646499" y="1003882"/>
            <a:ext cx="6856370" cy="3135737"/>
          </a:xfrm>
        </p:spPr>
        <p:txBody>
          <a:bodyPr>
            <a:noAutofit/>
          </a:bodyPr>
          <a:lstStyle/>
          <a:p>
            <a:r>
              <a:rPr lang="en-US" sz="1800" dirty="0"/>
              <a:t>Introduction to Machine Learning</a:t>
            </a:r>
          </a:p>
          <a:p>
            <a:r>
              <a:rPr lang="en-US" sz="1800" dirty="0"/>
              <a:t>Introduction to Gemini API: How to customize AI models</a:t>
            </a:r>
          </a:p>
          <a:p>
            <a:r>
              <a:rPr lang="en-US" sz="1800" dirty="0"/>
              <a:t>Exploring AI Literature Mapping Tools (Natural Language Processing)</a:t>
            </a:r>
          </a:p>
          <a:p>
            <a:r>
              <a:rPr lang="en-US" sz="1800" dirty="0"/>
              <a:t>Finding and Using Imagery in a GIS, Arc GIS and AI, Drones &amp;GIS</a:t>
            </a:r>
          </a:p>
          <a:p>
            <a:r>
              <a:rPr lang="en-US" sz="1800" dirty="0"/>
              <a:t>Data Cleaning for Machine Learning with Python</a:t>
            </a:r>
          </a:p>
          <a:p>
            <a:r>
              <a:rPr lang="en-US" sz="1800" dirty="0"/>
              <a:t>AI Computational Methods with Text Analysis</a:t>
            </a:r>
          </a:p>
          <a:p>
            <a:r>
              <a:rPr lang="en-US" sz="1800" dirty="0"/>
              <a:t>AI Deep Research Models/AI Video</a:t>
            </a:r>
          </a:p>
          <a:p>
            <a:r>
              <a:rPr lang="en-US" sz="1800" dirty="0"/>
              <a:t>Introduction to Deep Learning with </a:t>
            </a:r>
            <a:r>
              <a:rPr lang="en-US" sz="1800" dirty="0" err="1"/>
              <a:t>PyTorch</a:t>
            </a:r>
            <a:endParaRPr lang="en-US" sz="1800" dirty="0"/>
          </a:p>
          <a:p>
            <a:r>
              <a:rPr lang="en-US" sz="1800" dirty="0"/>
              <a:t>Open scholarship / open access publishing</a:t>
            </a:r>
          </a:p>
        </p:txBody>
      </p:sp>
      <p:sp>
        <p:nvSpPr>
          <p:cNvPr id="4" name="TextBox 3">
            <a:extLst>
              <a:ext uri="{FF2B5EF4-FFF2-40B4-BE49-F238E27FC236}">
                <a16:creationId xmlns:a16="http://schemas.microsoft.com/office/drawing/2014/main" id="{542CAA33-421A-654D-4FBC-0F5F758979AD}"/>
              </a:ext>
            </a:extLst>
          </p:cNvPr>
          <p:cNvSpPr txBox="1"/>
          <p:nvPr/>
        </p:nvSpPr>
        <p:spPr>
          <a:xfrm>
            <a:off x="1485900" y="4318803"/>
            <a:ext cx="5926016" cy="577081"/>
          </a:xfrm>
          <a:prstGeom prst="rect">
            <a:avLst/>
          </a:prstGeom>
          <a:noFill/>
        </p:spPr>
        <p:txBody>
          <a:bodyPr wrap="square">
            <a:spAutoFit/>
          </a:bodyPr>
          <a:lstStyle/>
          <a:p>
            <a:pPr algn="l">
              <a:buNone/>
            </a:pPr>
            <a:r>
              <a:rPr lang="en-US" sz="1050" dirty="0">
                <a:solidFill>
                  <a:srgbClr val="455A64"/>
                </a:solidFill>
                <a:latin typeface="Fira Sans Regular"/>
              </a:rPr>
              <a:t>Contact:</a:t>
            </a:r>
          </a:p>
          <a:p>
            <a:pPr algn="l">
              <a:buNone/>
            </a:pPr>
            <a:r>
              <a:rPr lang="en-US" sz="1050" b="1" dirty="0">
                <a:solidFill>
                  <a:srgbClr val="455A64"/>
                </a:solidFill>
                <a:latin typeface="Fira Sans Regular"/>
              </a:rPr>
              <a:t>Raymond </a:t>
            </a:r>
            <a:r>
              <a:rPr lang="en-US" sz="1050" b="1" dirty="0" err="1">
                <a:solidFill>
                  <a:srgbClr val="455A64"/>
                </a:solidFill>
                <a:latin typeface="Fira Sans Regular"/>
              </a:rPr>
              <a:t>Uzwyshyn</a:t>
            </a:r>
            <a:r>
              <a:rPr lang="en-US" sz="1050" dirty="0">
                <a:solidFill>
                  <a:srgbClr val="455A64"/>
                </a:solidFill>
                <a:latin typeface="Fira Sans Regular"/>
              </a:rPr>
              <a:t>,</a:t>
            </a:r>
            <a:r>
              <a:rPr lang="en-US" sz="1050" b="1" dirty="0">
                <a:solidFill>
                  <a:srgbClr val="455A64"/>
                </a:solidFill>
                <a:latin typeface="Fira Sans Regular"/>
              </a:rPr>
              <a:t> </a:t>
            </a:r>
            <a:r>
              <a:rPr lang="en-US" sz="1050" i="1" dirty="0">
                <a:solidFill>
                  <a:srgbClr val="455A64"/>
                </a:solidFill>
                <a:latin typeface="Fira Sans Regular"/>
              </a:rPr>
              <a:t>Director of Research Services/Acting Assistant University Librarian for Research and Technology, UCR Library</a:t>
            </a:r>
          </a:p>
        </p:txBody>
      </p:sp>
    </p:spTree>
    <p:extLst>
      <p:ext uri="{BB962C8B-B14F-4D97-AF65-F5344CB8AC3E}">
        <p14:creationId xmlns:p14="http://schemas.microsoft.com/office/powerpoint/2010/main" val="516962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9CB9F4-6E2A-4EB4-90F3-CE738D5AC96D}"/>
              </a:ext>
            </a:extLst>
          </p:cNvPr>
          <p:cNvPicPr>
            <a:picLocks noChangeAspect="1"/>
          </p:cNvPicPr>
          <p:nvPr/>
        </p:nvPicPr>
        <p:blipFill>
          <a:blip r:embed="rId2"/>
          <a:stretch>
            <a:fillRect/>
          </a:stretch>
        </p:blipFill>
        <p:spPr>
          <a:xfrm>
            <a:off x="37178" y="1734779"/>
            <a:ext cx="3347884" cy="1673942"/>
          </a:xfrm>
          <a:prstGeom prst="rect">
            <a:avLst/>
          </a:prstGeom>
        </p:spPr>
      </p:pic>
      <p:sp>
        <p:nvSpPr>
          <p:cNvPr id="4" name="TextBox 3">
            <a:extLst>
              <a:ext uri="{FF2B5EF4-FFF2-40B4-BE49-F238E27FC236}">
                <a16:creationId xmlns:a16="http://schemas.microsoft.com/office/drawing/2014/main" id="{42495963-84EE-4D9F-A0DB-D10BAAACD6D8}"/>
              </a:ext>
            </a:extLst>
          </p:cNvPr>
          <p:cNvSpPr txBox="1"/>
          <p:nvPr/>
        </p:nvSpPr>
        <p:spPr>
          <a:xfrm>
            <a:off x="4307143" y="2048182"/>
            <a:ext cx="4572000" cy="615553"/>
          </a:xfrm>
          <a:prstGeom prst="rect">
            <a:avLst/>
          </a:prstGeom>
          <a:noFill/>
        </p:spPr>
        <p:txBody>
          <a:bodyPr wrap="square">
            <a:spAutoFit/>
          </a:bodyPr>
          <a:lstStyle/>
          <a:p>
            <a:r>
              <a:rPr lang="en-US" dirty="0"/>
              <a:t>May 2025. </a:t>
            </a:r>
            <a:r>
              <a:rPr lang="en-US" sz="1000" dirty="0">
                <a:hlinkClick r:id="rId3"/>
              </a:rPr>
              <a:t>https://www.researchgate.net/publication/391739383_Deep_Research_AI_Tools_For_Research_and_Discovery</a:t>
            </a:r>
            <a:r>
              <a:rPr lang="en-US" sz="1000" dirty="0"/>
              <a:t> </a:t>
            </a:r>
          </a:p>
        </p:txBody>
      </p:sp>
      <p:pic>
        <p:nvPicPr>
          <p:cNvPr id="5" name="Picture 4">
            <a:extLst>
              <a:ext uri="{FF2B5EF4-FFF2-40B4-BE49-F238E27FC236}">
                <a16:creationId xmlns:a16="http://schemas.microsoft.com/office/drawing/2014/main" id="{94E46F22-E3CD-4077-A9AF-F5039086B4B4}"/>
              </a:ext>
            </a:extLst>
          </p:cNvPr>
          <p:cNvPicPr>
            <a:picLocks noChangeAspect="1"/>
          </p:cNvPicPr>
          <p:nvPr/>
        </p:nvPicPr>
        <p:blipFill>
          <a:blip r:embed="rId4"/>
          <a:stretch>
            <a:fillRect/>
          </a:stretch>
        </p:blipFill>
        <p:spPr>
          <a:xfrm>
            <a:off x="0" y="-1"/>
            <a:ext cx="3422240" cy="1711120"/>
          </a:xfrm>
          <a:prstGeom prst="rect">
            <a:avLst/>
          </a:prstGeom>
        </p:spPr>
      </p:pic>
      <p:pic>
        <p:nvPicPr>
          <p:cNvPr id="6" name="Picture 5">
            <a:extLst>
              <a:ext uri="{FF2B5EF4-FFF2-40B4-BE49-F238E27FC236}">
                <a16:creationId xmlns:a16="http://schemas.microsoft.com/office/drawing/2014/main" id="{70756151-D2A3-4348-9128-157DDFDEB794}"/>
              </a:ext>
            </a:extLst>
          </p:cNvPr>
          <p:cNvPicPr>
            <a:picLocks noChangeAspect="1"/>
          </p:cNvPicPr>
          <p:nvPr/>
        </p:nvPicPr>
        <p:blipFill>
          <a:blip r:embed="rId5"/>
          <a:stretch>
            <a:fillRect/>
          </a:stretch>
        </p:blipFill>
        <p:spPr>
          <a:xfrm>
            <a:off x="0" y="3432381"/>
            <a:ext cx="3422240" cy="1711120"/>
          </a:xfrm>
          <a:prstGeom prst="rect">
            <a:avLst/>
          </a:prstGeom>
        </p:spPr>
      </p:pic>
      <p:sp>
        <p:nvSpPr>
          <p:cNvPr id="7" name="TextBox 6">
            <a:extLst>
              <a:ext uri="{FF2B5EF4-FFF2-40B4-BE49-F238E27FC236}">
                <a16:creationId xmlns:a16="http://schemas.microsoft.com/office/drawing/2014/main" id="{E32D539B-E5BA-4BCA-B910-7F46E3DA629C}"/>
              </a:ext>
            </a:extLst>
          </p:cNvPr>
          <p:cNvSpPr txBox="1"/>
          <p:nvPr/>
        </p:nvSpPr>
        <p:spPr>
          <a:xfrm>
            <a:off x="4307143" y="3635477"/>
            <a:ext cx="4504348" cy="615553"/>
          </a:xfrm>
          <a:prstGeom prst="rect">
            <a:avLst/>
          </a:prstGeom>
          <a:noFill/>
        </p:spPr>
        <p:txBody>
          <a:bodyPr wrap="square" rtlCol="0">
            <a:spAutoFit/>
          </a:bodyPr>
          <a:lstStyle/>
          <a:p>
            <a:r>
              <a:rPr lang="en-US" dirty="0"/>
              <a:t>November 12, 2025.</a:t>
            </a:r>
            <a:br>
              <a:rPr lang="en-US" dirty="0"/>
            </a:br>
            <a:r>
              <a:rPr lang="en-US" sz="1000" dirty="0"/>
              <a:t>https://www.researchgate.net/publication/397584324_Vibe_Coding_For_AI-Driven_Development_An_Introduction_for_Research_and_Learning</a:t>
            </a:r>
          </a:p>
        </p:txBody>
      </p:sp>
      <p:sp>
        <p:nvSpPr>
          <p:cNvPr id="8" name="TextBox 7">
            <a:extLst>
              <a:ext uri="{FF2B5EF4-FFF2-40B4-BE49-F238E27FC236}">
                <a16:creationId xmlns:a16="http://schemas.microsoft.com/office/drawing/2014/main" id="{9B4F08C3-8205-4D25-BC57-113622D08BFA}"/>
              </a:ext>
            </a:extLst>
          </p:cNvPr>
          <p:cNvSpPr txBox="1"/>
          <p:nvPr/>
        </p:nvSpPr>
        <p:spPr>
          <a:xfrm>
            <a:off x="4086304" y="393894"/>
            <a:ext cx="4619932" cy="923330"/>
          </a:xfrm>
          <a:prstGeom prst="rect">
            <a:avLst/>
          </a:prstGeom>
          <a:noFill/>
        </p:spPr>
        <p:txBody>
          <a:bodyPr wrap="square">
            <a:spAutoFit/>
          </a:bodyPr>
          <a:lstStyle/>
          <a:p>
            <a:r>
              <a:rPr lang="en-US" dirty="0">
                <a:hlinkClick r:id="rId6"/>
              </a:rPr>
              <a:t>March 2025. </a:t>
            </a:r>
            <a:r>
              <a:rPr lang="en-US" sz="1000" dirty="0">
                <a:hlinkClick r:id="rId6"/>
              </a:rPr>
              <a:t>https://www.researchgate.net/publication/389558789_Harnessing_AI_For_Research_2025_GenAI_Large_Language_Model_Introduction_AGI_and_Reasoning_Models_Multimodal_Models_and_Deep_Research_with_Autonomous_Agents</a:t>
            </a:r>
            <a:r>
              <a:rPr lang="en-US" sz="1000" dirty="0"/>
              <a:t> </a:t>
            </a:r>
          </a:p>
        </p:txBody>
      </p:sp>
    </p:spTree>
    <p:extLst>
      <p:ext uri="{BB962C8B-B14F-4D97-AF65-F5344CB8AC3E}">
        <p14:creationId xmlns:p14="http://schemas.microsoft.com/office/powerpoint/2010/main" val="1901172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E9408-3EB1-DF78-7DFD-4E006CA207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51364-FC5F-1083-14DE-D7061A21005B}"/>
              </a:ext>
            </a:extLst>
          </p:cNvPr>
          <p:cNvSpPr>
            <a:spLocks noGrp="1"/>
          </p:cNvSpPr>
          <p:nvPr>
            <p:ph type="title"/>
          </p:nvPr>
        </p:nvSpPr>
        <p:spPr>
          <a:xfrm>
            <a:off x="1481877" y="257668"/>
            <a:ext cx="6360665" cy="566879"/>
          </a:xfrm>
        </p:spPr>
        <p:txBody>
          <a:bodyPr>
            <a:normAutofit fontScale="90000"/>
          </a:bodyPr>
          <a:lstStyle/>
          <a:p>
            <a:r>
              <a:rPr lang="en-US" sz="2700" spc="-85" dirty="0">
                <a:solidFill>
                  <a:srgbClr val="003DA5"/>
                </a:solidFill>
                <a:latin typeface="Fira Sans Medium"/>
              </a:rPr>
              <a:t>Digital Scholarship &amp; Scholarly Communication</a:t>
            </a:r>
          </a:p>
        </p:txBody>
      </p:sp>
      <p:sp>
        <p:nvSpPr>
          <p:cNvPr id="3" name="Content Placeholder 2">
            <a:extLst>
              <a:ext uri="{FF2B5EF4-FFF2-40B4-BE49-F238E27FC236}">
                <a16:creationId xmlns:a16="http://schemas.microsoft.com/office/drawing/2014/main" id="{44D863BD-061E-E19D-1E08-7032307F884A}"/>
              </a:ext>
            </a:extLst>
          </p:cNvPr>
          <p:cNvSpPr>
            <a:spLocks noGrp="1"/>
          </p:cNvSpPr>
          <p:nvPr>
            <p:ph idx="1"/>
          </p:nvPr>
        </p:nvSpPr>
        <p:spPr>
          <a:xfrm>
            <a:off x="1401606" y="929089"/>
            <a:ext cx="4401590" cy="3148219"/>
          </a:xfrm>
        </p:spPr>
        <p:txBody>
          <a:bodyPr vert="horz" lIns="68580" tIns="34290" rIns="68580" bIns="34290" rtlCol="0" anchor="t">
            <a:normAutofit/>
          </a:bodyPr>
          <a:lstStyle/>
          <a:p>
            <a:r>
              <a:rPr lang="en-US" sz="2000" dirty="0"/>
              <a:t>AI Computational &amp; Qualitative Text Analysis</a:t>
            </a:r>
          </a:p>
          <a:p>
            <a:r>
              <a:rPr lang="en-US" sz="2000" dirty="0"/>
              <a:t>Data Analysis &amp; Visualization</a:t>
            </a:r>
          </a:p>
          <a:p>
            <a:r>
              <a:rPr lang="en-US" sz="2000" dirty="0"/>
              <a:t>Web Scraping &amp; Digital Archiving</a:t>
            </a:r>
          </a:p>
          <a:p>
            <a:r>
              <a:rPr lang="en-US" sz="2000" dirty="0"/>
              <a:t>Open Access publishing support</a:t>
            </a:r>
            <a:endParaRPr lang="en-US" sz="2000" dirty="0">
              <a:ea typeface="Calibri"/>
              <a:cs typeface="Calibri"/>
            </a:endParaRPr>
          </a:p>
        </p:txBody>
      </p:sp>
      <p:sp>
        <p:nvSpPr>
          <p:cNvPr id="7" name="TextBox 6">
            <a:extLst>
              <a:ext uri="{FF2B5EF4-FFF2-40B4-BE49-F238E27FC236}">
                <a16:creationId xmlns:a16="http://schemas.microsoft.com/office/drawing/2014/main" id="{C028E277-AEE8-F49D-73CF-AB05F46B3A40}"/>
              </a:ext>
            </a:extLst>
          </p:cNvPr>
          <p:cNvSpPr txBox="1"/>
          <p:nvPr/>
        </p:nvSpPr>
        <p:spPr>
          <a:xfrm>
            <a:off x="5945597" y="1142222"/>
            <a:ext cx="2805791" cy="1015663"/>
          </a:xfrm>
          <a:prstGeom prst="rect">
            <a:avLst/>
          </a:prstGeom>
          <a:solidFill>
            <a:schemeClr val="accent1">
              <a:lumMod val="20000"/>
              <a:lumOff val="80000"/>
            </a:schemeClr>
          </a:solidFill>
        </p:spPr>
        <p:txBody>
          <a:bodyPr wrap="square" rtlCol="0">
            <a:spAutoFit/>
          </a:bodyPr>
          <a:lstStyle/>
          <a:p>
            <a:r>
              <a:rPr lang="en-US" sz="1500" dirty="0"/>
              <a:t>Learn more about the UCR Library </a:t>
            </a:r>
            <a:r>
              <a:rPr lang="en-US" sz="1500" dirty="0">
                <a:hlinkClick r:id="rId2"/>
              </a:rPr>
              <a:t>digital scholarship </a:t>
            </a:r>
            <a:r>
              <a:rPr lang="en-US" sz="1500" dirty="0"/>
              <a:t>&amp; </a:t>
            </a:r>
            <a:r>
              <a:rPr lang="en-US" sz="1500" dirty="0">
                <a:hlinkClick r:id="rId3"/>
              </a:rPr>
              <a:t>scholarly communication</a:t>
            </a:r>
            <a:r>
              <a:rPr lang="en-US" sz="1500" dirty="0"/>
              <a:t> services</a:t>
            </a:r>
          </a:p>
        </p:txBody>
      </p:sp>
    </p:spTree>
    <p:extLst>
      <p:ext uri="{BB962C8B-B14F-4D97-AF65-F5344CB8AC3E}">
        <p14:creationId xmlns:p14="http://schemas.microsoft.com/office/powerpoint/2010/main" val="1322140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65BD4-DD1A-396C-3D65-A28D96764AB3}"/>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8EA124-194D-6B16-791E-5BB117E9FF78}"/>
              </a:ext>
            </a:extLst>
          </p:cNvPr>
          <p:cNvSpPr/>
          <p:nvPr/>
        </p:nvSpPr>
        <p:spPr>
          <a:xfrm>
            <a:off x="0" y="-87612"/>
            <a:ext cx="2604393" cy="5231112"/>
          </a:xfrm>
          <a:prstGeom prst="rect">
            <a:avLst/>
          </a:prstGeom>
          <a:solidFill>
            <a:srgbClr val="097969"/>
          </a:solidFill>
        </p:spPr>
        <p:txBody>
          <a:bodyPr/>
          <a:lstStyle/>
          <a:p>
            <a:endParaRPr lang="en-US" sz="700" dirty="0"/>
          </a:p>
        </p:txBody>
      </p:sp>
      <p:sp>
        <p:nvSpPr>
          <p:cNvPr id="3" name="AutoShape 3">
            <a:extLst>
              <a:ext uri="{FF2B5EF4-FFF2-40B4-BE49-F238E27FC236}">
                <a16:creationId xmlns:a16="http://schemas.microsoft.com/office/drawing/2014/main" id="{E05E357D-EC77-E8E4-B8B5-5FBEB36CA32A}"/>
              </a:ext>
            </a:extLst>
          </p:cNvPr>
          <p:cNvSpPr/>
          <p:nvPr/>
        </p:nvSpPr>
        <p:spPr>
          <a:xfrm flipV="1">
            <a:off x="3371418" y="814388"/>
            <a:ext cx="5488609" cy="0"/>
          </a:xfrm>
          <a:prstGeom prst="line">
            <a:avLst/>
          </a:prstGeom>
          <a:ln w="57150" cap="flat">
            <a:solidFill>
              <a:srgbClr val="FFFFFF"/>
            </a:solidFill>
            <a:prstDash val="solid"/>
            <a:headEnd type="none" w="sm" len="sm"/>
            <a:tailEnd type="none" w="sm" len="sm"/>
          </a:ln>
        </p:spPr>
        <p:txBody>
          <a:bodyPr/>
          <a:lstStyle/>
          <a:p>
            <a:endParaRPr lang="en-US" sz="700" dirty="0"/>
          </a:p>
        </p:txBody>
      </p:sp>
      <p:sp>
        <p:nvSpPr>
          <p:cNvPr id="5" name="TextBox 5">
            <a:extLst>
              <a:ext uri="{FF2B5EF4-FFF2-40B4-BE49-F238E27FC236}">
                <a16:creationId xmlns:a16="http://schemas.microsoft.com/office/drawing/2014/main" id="{309935EE-0472-558F-6FB1-FF34110D94A2}"/>
              </a:ext>
            </a:extLst>
          </p:cNvPr>
          <p:cNvSpPr txBox="1"/>
          <p:nvPr/>
        </p:nvSpPr>
        <p:spPr>
          <a:xfrm>
            <a:off x="2839158" y="257175"/>
            <a:ext cx="5961942" cy="967509"/>
          </a:xfrm>
          <a:prstGeom prst="rect">
            <a:avLst/>
          </a:prstGeom>
        </p:spPr>
        <p:txBody>
          <a:bodyPr wrap="square" lIns="0" tIns="0" rIns="0" bIns="0" rtlCol="0" anchor="t">
            <a:spAutoFit/>
          </a:bodyPr>
          <a:lstStyle/>
          <a:p>
            <a:pPr>
              <a:lnSpc>
                <a:spcPts val="4125"/>
              </a:lnSpc>
            </a:pPr>
            <a:br>
              <a:rPr lang="en-US" spc="413" dirty="0">
                <a:latin typeface="Lovelo"/>
                <a:ea typeface="Lovelo"/>
                <a:cs typeface="Lovelo"/>
                <a:sym typeface="Lovelo"/>
              </a:rPr>
            </a:br>
            <a:r>
              <a:rPr lang="en-US" spc="413" dirty="0">
                <a:latin typeface="Lovelo"/>
                <a:ea typeface="Lovelo"/>
                <a:cs typeface="Lovelo"/>
                <a:sym typeface="Lovelo"/>
              </a:rPr>
              <a:t>Meetups, Thematic Weeks, Presentations</a:t>
            </a:r>
          </a:p>
        </p:txBody>
      </p:sp>
      <p:sp>
        <p:nvSpPr>
          <p:cNvPr id="6" name="AutoShape 6">
            <a:extLst>
              <a:ext uri="{FF2B5EF4-FFF2-40B4-BE49-F238E27FC236}">
                <a16:creationId xmlns:a16="http://schemas.microsoft.com/office/drawing/2014/main" id="{8A0D947D-521D-9BE5-D527-098EFF7A3531}"/>
              </a:ext>
            </a:extLst>
          </p:cNvPr>
          <p:cNvSpPr/>
          <p:nvPr/>
        </p:nvSpPr>
        <p:spPr>
          <a:xfrm flipV="1">
            <a:off x="2839158" y="1338263"/>
            <a:ext cx="4840862" cy="0"/>
          </a:xfrm>
          <a:prstGeom prst="line">
            <a:avLst/>
          </a:prstGeom>
          <a:ln w="57150" cap="flat">
            <a:solidFill>
              <a:srgbClr val="407AF6"/>
            </a:solidFill>
            <a:prstDash val="solid"/>
            <a:headEnd type="none" w="sm" len="sm"/>
            <a:tailEnd type="none" w="sm" len="sm"/>
          </a:ln>
        </p:spPr>
        <p:txBody>
          <a:bodyPr/>
          <a:lstStyle/>
          <a:p>
            <a:endParaRPr lang="en-US" sz="700" dirty="0"/>
          </a:p>
        </p:txBody>
      </p:sp>
      <p:pic>
        <p:nvPicPr>
          <p:cNvPr id="7" name="Picture 7">
            <a:extLst>
              <a:ext uri="{FF2B5EF4-FFF2-40B4-BE49-F238E27FC236}">
                <a16:creationId xmlns:a16="http://schemas.microsoft.com/office/drawing/2014/main" id="{B6D571FB-DBB8-2E1C-BF87-0E0A8401114D}"/>
              </a:ext>
            </a:extLst>
          </p:cNvPr>
          <p:cNvPicPr>
            <a:picLocks noChangeAspect="1"/>
          </p:cNvPicPr>
          <p:nvPr/>
        </p:nvPicPr>
        <p:blipFill>
          <a:blip r:embed="rId2"/>
          <a:stretch>
            <a:fillRect/>
          </a:stretch>
        </p:blipFill>
        <p:spPr>
          <a:xfrm>
            <a:off x="128042" y="2758077"/>
            <a:ext cx="2348309" cy="2348309"/>
          </a:xfrm>
          <a:prstGeom prst="rect">
            <a:avLst/>
          </a:prstGeom>
        </p:spPr>
      </p:pic>
      <p:pic>
        <p:nvPicPr>
          <p:cNvPr id="10" name="Picture 9">
            <a:extLst>
              <a:ext uri="{FF2B5EF4-FFF2-40B4-BE49-F238E27FC236}">
                <a16:creationId xmlns:a16="http://schemas.microsoft.com/office/drawing/2014/main" id="{457A6EC3-FFEB-0077-CF57-E323F694A4E9}"/>
              </a:ext>
            </a:extLst>
          </p:cNvPr>
          <p:cNvPicPr>
            <a:picLocks noChangeAspect="1"/>
          </p:cNvPicPr>
          <p:nvPr/>
        </p:nvPicPr>
        <p:blipFill>
          <a:blip r:embed="rId3"/>
          <a:stretch>
            <a:fillRect/>
          </a:stretch>
        </p:blipFill>
        <p:spPr>
          <a:xfrm>
            <a:off x="2669395" y="1432396"/>
            <a:ext cx="1474978" cy="2202152"/>
          </a:xfrm>
          <a:prstGeom prst="rect">
            <a:avLst/>
          </a:prstGeom>
        </p:spPr>
      </p:pic>
      <p:pic>
        <p:nvPicPr>
          <p:cNvPr id="15" name="Picture 14">
            <a:extLst>
              <a:ext uri="{FF2B5EF4-FFF2-40B4-BE49-F238E27FC236}">
                <a16:creationId xmlns:a16="http://schemas.microsoft.com/office/drawing/2014/main" id="{6336477B-CA8E-1CD3-B2DC-2AAF299ED03E}"/>
              </a:ext>
            </a:extLst>
          </p:cNvPr>
          <p:cNvPicPr>
            <a:picLocks noChangeAspect="1"/>
          </p:cNvPicPr>
          <p:nvPr/>
        </p:nvPicPr>
        <p:blipFill>
          <a:blip r:embed="rId4"/>
          <a:stretch>
            <a:fillRect/>
          </a:stretch>
        </p:blipFill>
        <p:spPr>
          <a:xfrm>
            <a:off x="4192047" y="1451843"/>
            <a:ext cx="1720113" cy="2243849"/>
          </a:xfrm>
          <a:prstGeom prst="rect">
            <a:avLst/>
          </a:prstGeom>
        </p:spPr>
      </p:pic>
      <p:pic>
        <p:nvPicPr>
          <p:cNvPr id="17" name="Picture 16">
            <a:extLst>
              <a:ext uri="{FF2B5EF4-FFF2-40B4-BE49-F238E27FC236}">
                <a16:creationId xmlns:a16="http://schemas.microsoft.com/office/drawing/2014/main" id="{950B7AFD-371A-3426-38F2-BE0AD61777EA}"/>
              </a:ext>
            </a:extLst>
          </p:cNvPr>
          <p:cNvPicPr>
            <a:picLocks noChangeAspect="1"/>
          </p:cNvPicPr>
          <p:nvPr/>
        </p:nvPicPr>
        <p:blipFill>
          <a:blip r:embed="rId5"/>
          <a:stretch>
            <a:fillRect/>
          </a:stretch>
        </p:blipFill>
        <p:spPr>
          <a:xfrm>
            <a:off x="5679553" y="1432396"/>
            <a:ext cx="1720112" cy="2390956"/>
          </a:xfrm>
          <a:prstGeom prst="rect">
            <a:avLst/>
          </a:prstGeom>
        </p:spPr>
      </p:pic>
      <p:sp>
        <p:nvSpPr>
          <p:cNvPr id="4" name="TextBox 3">
            <a:extLst>
              <a:ext uri="{FF2B5EF4-FFF2-40B4-BE49-F238E27FC236}">
                <a16:creationId xmlns:a16="http://schemas.microsoft.com/office/drawing/2014/main" id="{D3EFBE9B-6686-4B5F-809D-0607DF842698}"/>
              </a:ext>
            </a:extLst>
          </p:cNvPr>
          <p:cNvSpPr txBox="1"/>
          <p:nvPr/>
        </p:nvSpPr>
        <p:spPr>
          <a:xfrm>
            <a:off x="3201143" y="201628"/>
            <a:ext cx="5099874" cy="646331"/>
          </a:xfrm>
          <a:prstGeom prst="rect">
            <a:avLst/>
          </a:prstGeom>
          <a:noFill/>
        </p:spPr>
        <p:txBody>
          <a:bodyPr wrap="square" rtlCol="0">
            <a:spAutoFit/>
          </a:bodyPr>
          <a:lstStyle/>
          <a:p>
            <a:pPr algn="ctr"/>
            <a:r>
              <a:rPr lang="en-US" sz="1800" dirty="0"/>
              <a:t>AI Orientation to Technology Workshops and Faculty, Student AI Related Research</a:t>
            </a:r>
          </a:p>
        </p:txBody>
      </p:sp>
      <p:sp>
        <p:nvSpPr>
          <p:cNvPr id="8" name="TextBox 7">
            <a:extLst>
              <a:ext uri="{FF2B5EF4-FFF2-40B4-BE49-F238E27FC236}">
                <a16:creationId xmlns:a16="http://schemas.microsoft.com/office/drawing/2014/main" id="{2083BE39-EEA6-460B-B3CD-BEA615A0200C}"/>
              </a:ext>
            </a:extLst>
          </p:cNvPr>
          <p:cNvSpPr txBox="1"/>
          <p:nvPr/>
        </p:nvSpPr>
        <p:spPr>
          <a:xfrm>
            <a:off x="2739106" y="3748127"/>
            <a:ext cx="1665012" cy="738664"/>
          </a:xfrm>
          <a:prstGeom prst="rect">
            <a:avLst/>
          </a:prstGeom>
          <a:noFill/>
        </p:spPr>
        <p:txBody>
          <a:bodyPr wrap="square" rtlCol="0">
            <a:spAutoFit/>
          </a:bodyPr>
          <a:lstStyle/>
          <a:p>
            <a:r>
              <a:rPr lang="en-US" dirty="0"/>
              <a:t>AI Research Faculty </a:t>
            </a:r>
            <a:br>
              <a:rPr lang="en-US" dirty="0"/>
            </a:br>
            <a:r>
              <a:rPr lang="en-US" dirty="0"/>
              <a:t>Presentations</a:t>
            </a:r>
          </a:p>
        </p:txBody>
      </p:sp>
      <p:sp>
        <p:nvSpPr>
          <p:cNvPr id="9" name="TextBox 8">
            <a:extLst>
              <a:ext uri="{FF2B5EF4-FFF2-40B4-BE49-F238E27FC236}">
                <a16:creationId xmlns:a16="http://schemas.microsoft.com/office/drawing/2014/main" id="{68942F3F-FF40-4144-B3D7-38D8F4DD8264}"/>
              </a:ext>
            </a:extLst>
          </p:cNvPr>
          <p:cNvSpPr txBox="1"/>
          <p:nvPr/>
        </p:nvSpPr>
        <p:spPr>
          <a:xfrm>
            <a:off x="4459218" y="3824509"/>
            <a:ext cx="1180131" cy="738664"/>
          </a:xfrm>
          <a:prstGeom prst="rect">
            <a:avLst/>
          </a:prstGeom>
          <a:noFill/>
        </p:spPr>
        <p:txBody>
          <a:bodyPr wrap="none" rtlCol="0">
            <a:spAutoFit/>
          </a:bodyPr>
          <a:lstStyle/>
          <a:p>
            <a:r>
              <a:rPr lang="en-US" dirty="0"/>
              <a:t>AI/Robotics</a:t>
            </a:r>
            <a:br>
              <a:rPr lang="en-US" dirty="0"/>
            </a:br>
            <a:r>
              <a:rPr lang="en-US" dirty="0"/>
              <a:t>Training Kits</a:t>
            </a:r>
            <a:br>
              <a:rPr lang="en-US" dirty="0"/>
            </a:br>
            <a:r>
              <a:rPr lang="en-US" dirty="0"/>
              <a:t>Workshops</a:t>
            </a:r>
          </a:p>
        </p:txBody>
      </p:sp>
      <p:sp>
        <p:nvSpPr>
          <p:cNvPr id="16" name="TextBox 15">
            <a:extLst>
              <a:ext uri="{FF2B5EF4-FFF2-40B4-BE49-F238E27FC236}">
                <a16:creationId xmlns:a16="http://schemas.microsoft.com/office/drawing/2014/main" id="{3A769555-78CE-4EEF-A9F4-D2DDA5B6EF11}"/>
              </a:ext>
            </a:extLst>
          </p:cNvPr>
          <p:cNvSpPr txBox="1"/>
          <p:nvPr/>
        </p:nvSpPr>
        <p:spPr>
          <a:xfrm>
            <a:off x="7322059" y="1615195"/>
            <a:ext cx="1746377" cy="954107"/>
          </a:xfrm>
          <a:prstGeom prst="rect">
            <a:avLst/>
          </a:prstGeom>
          <a:noFill/>
        </p:spPr>
        <p:txBody>
          <a:bodyPr wrap="square">
            <a:spAutoFit/>
          </a:bodyPr>
          <a:lstStyle/>
          <a:p>
            <a:r>
              <a:rPr lang="en-US" dirty="0"/>
              <a:t>Data, AI, </a:t>
            </a:r>
            <a:br>
              <a:rPr lang="en-US" dirty="0"/>
            </a:br>
            <a:r>
              <a:rPr lang="en-US" dirty="0"/>
              <a:t>Open Access</a:t>
            </a:r>
            <a:br>
              <a:rPr lang="en-US" dirty="0"/>
            </a:br>
            <a:r>
              <a:rPr lang="en-US" dirty="0"/>
              <a:t>Global North and South Presentation</a:t>
            </a:r>
          </a:p>
        </p:txBody>
      </p:sp>
      <p:pic>
        <p:nvPicPr>
          <p:cNvPr id="14" name="Picture 13">
            <a:extLst>
              <a:ext uri="{FF2B5EF4-FFF2-40B4-BE49-F238E27FC236}">
                <a16:creationId xmlns:a16="http://schemas.microsoft.com/office/drawing/2014/main" id="{55BB979D-A14A-46C0-9890-F3F7A533DDA5}"/>
              </a:ext>
            </a:extLst>
          </p:cNvPr>
          <p:cNvPicPr>
            <a:picLocks noChangeAspect="1"/>
          </p:cNvPicPr>
          <p:nvPr/>
        </p:nvPicPr>
        <p:blipFill>
          <a:blip r:embed="rId6"/>
          <a:stretch>
            <a:fillRect/>
          </a:stretch>
        </p:blipFill>
        <p:spPr>
          <a:xfrm>
            <a:off x="6454024" y="3823352"/>
            <a:ext cx="2689976" cy="1344988"/>
          </a:xfrm>
          <a:prstGeom prst="rect">
            <a:avLst/>
          </a:prstGeom>
        </p:spPr>
      </p:pic>
      <p:sp>
        <p:nvSpPr>
          <p:cNvPr id="18" name="TextBox 17">
            <a:extLst>
              <a:ext uri="{FF2B5EF4-FFF2-40B4-BE49-F238E27FC236}">
                <a16:creationId xmlns:a16="http://schemas.microsoft.com/office/drawing/2014/main" id="{718BA734-4624-41A5-9D07-42444176DA6A}"/>
              </a:ext>
            </a:extLst>
          </p:cNvPr>
          <p:cNvSpPr txBox="1"/>
          <p:nvPr/>
        </p:nvSpPr>
        <p:spPr>
          <a:xfrm>
            <a:off x="7399665" y="2990556"/>
            <a:ext cx="1720112" cy="738664"/>
          </a:xfrm>
          <a:prstGeom prst="rect">
            <a:avLst/>
          </a:prstGeom>
          <a:noFill/>
        </p:spPr>
        <p:txBody>
          <a:bodyPr wrap="square" rtlCol="0">
            <a:spAutoFit/>
          </a:bodyPr>
          <a:lstStyle/>
          <a:p>
            <a:r>
              <a:rPr lang="en-US" dirty="0"/>
              <a:t>Streaming Party</a:t>
            </a:r>
            <a:br>
              <a:rPr lang="en-US" dirty="0"/>
            </a:br>
            <a:r>
              <a:rPr lang="en-US" dirty="0"/>
              <a:t>For Faculty Students and Staff</a:t>
            </a:r>
          </a:p>
        </p:txBody>
      </p:sp>
    </p:spTree>
    <p:extLst>
      <p:ext uri="{BB962C8B-B14F-4D97-AF65-F5344CB8AC3E}">
        <p14:creationId xmlns:p14="http://schemas.microsoft.com/office/powerpoint/2010/main" val="3581159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F43BB-F19A-42BE-A00A-1F5D6D959BFC}"/>
              </a:ext>
            </a:extLst>
          </p:cNvPr>
          <p:cNvPicPr>
            <a:picLocks noChangeAspect="1"/>
          </p:cNvPicPr>
          <p:nvPr/>
        </p:nvPicPr>
        <p:blipFill rotWithShape="1">
          <a:blip r:embed="rId2"/>
          <a:srcRect t="51481"/>
          <a:stretch/>
        </p:blipFill>
        <p:spPr>
          <a:xfrm>
            <a:off x="2438400" y="466725"/>
            <a:ext cx="6754647" cy="4210050"/>
          </a:xfrm>
          <a:prstGeom prst="rect">
            <a:avLst/>
          </a:prstGeom>
        </p:spPr>
      </p:pic>
      <p:pic>
        <p:nvPicPr>
          <p:cNvPr id="2" name="Picture 1">
            <a:extLst>
              <a:ext uri="{FF2B5EF4-FFF2-40B4-BE49-F238E27FC236}">
                <a16:creationId xmlns:a16="http://schemas.microsoft.com/office/drawing/2014/main" id="{66F3DE56-A636-4089-91B7-4EEB9A2457B9}"/>
              </a:ext>
            </a:extLst>
          </p:cNvPr>
          <p:cNvPicPr>
            <a:picLocks noChangeAspect="1"/>
          </p:cNvPicPr>
          <p:nvPr/>
        </p:nvPicPr>
        <p:blipFill rotWithShape="1">
          <a:blip r:embed="rId2"/>
          <a:srcRect b="50177"/>
          <a:stretch/>
        </p:blipFill>
        <p:spPr>
          <a:xfrm>
            <a:off x="76200" y="1543050"/>
            <a:ext cx="2658533" cy="1701563"/>
          </a:xfrm>
          <a:prstGeom prst="rect">
            <a:avLst/>
          </a:prstGeom>
        </p:spPr>
      </p:pic>
    </p:spTree>
    <p:extLst>
      <p:ext uri="{BB962C8B-B14F-4D97-AF65-F5344CB8AC3E}">
        <p14:creationId xmlns:p14="http://schemas.microsoft.com/office/powerpoint/2010/main" val="515119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948E-A0A3-FA89-E2D1-FE089217D2F4}"/>
              </a:ext>
            </a:extLst>
          </p:cNvPr>
          <p:cNvSpPr>
            <a:spLocks noGrp="1"/>
          </p:cNvSpPr>
          <p:nvPr>
            <p:ph type="title"/>
          </p:nvPr>
        </p:nvSpPr>
        <p:spPr>
          <a:xfrm>
            <a:off x="824697" y="205980"/>
            <a:ext cx="7170517" cy="667600"/>
          </a:xfrm>
        </p:spPr>
        <p:txBody>
          <a:bodyPr anchor="ctr">
            <a:noAutofit/>
          </a:bodyPr>
          <a:lstStyle/>
          <a:p>
            <a:r>
              <a:rPr lang="en-US" sz="2700" spc="-85" dirty="0">
                <a:solidFill>
                  <a:srgbClr val="003DA5"/>
                </a:solidFill>
                <a:latin typeface="Fira Sans Medium"/>
              </a:rPr>
              <a:t>Experiential Learning at Orbach Science Library</a:t>
            </a:r>
          </a:p>
        </p:txBody>
      </p:sp>
      <p:sp>
        <p:nvSpPr>
          <p:cNvPr id="3" name="Content Placeholder 2">
            <a:extLst>
              <a:ext uri="{FF2B5EF4-FFF2-40B4-BE49-F238E27FC236}">
                <a16:creationId xmlns:a16="http://schemas.microsoft.com/office/drawing/2014/main" id="{44FB64B9-8646-E304-C0CB-D89EF1675EC6}"/>
              </a:ext>
            </a:extLst>
          </p:cNvPr>
          <p:cNvSpPr>
            <a:spLocks noGrp="1"/>
          </p:cNvSpPr>
          <p:nvPr>
            <p:ph sz="half" idx="1"/>
          </p:nvPr>
        </p:nvSpPr>
        <p:spPr>
          <a:xfrm>
            <a:off x="956359" y="1067765"/>
            <a:ext cx="4929368" cy="3134388"/>
          </a:xfrm>
        </p:spPr>
        <p:txBody>
          <a:bodyPr>
            <a:normAutofit lnSpcReduction="10000"/>
          </a:bodyPr>
          <a:lstStyle/>
          <a:p>
            <a:r>
              <a:rPr lang="en-US" dirty="0">
                <a:hlinkClick r:id="rId2"/>
              </a:rPr>
              <a:t>Creat'R Lab Makerspace </a:t>
            </a:r>
            <a:r>
              <a:rPr lang="en-US" dirty="0"/>
              <a:t>(Room 140) </a:t>
            </a:r>
          </a:p>
          <a:p>
            <a:r>
              <a:rPr lang="en-US" dirty="0">
                <a:hlinkClick r:id="rId3"/>
              </a:rPr>
              <a:t>Robotics Lab </a:t>
            </a:r>
            <a:r>
              <a:rPr lang="en-US" dirty="0"/>
              <a:t>(Room 146)</a:t>
            </a:r>
          </a:p>
          <a:p>
            <a:r>
              <a:rPr lang="en-US" dirty="0">
                <a:hlinkClick r:id="rId4"/>
              </a:rPr>
              <a:t>3D XP Lab</a:t>
            </a:r>
            <a:r>
              <a:rPr lang="en-US" dirty="0"/>
              <a:t> (Room 145) – virtual reality</a:t>
            </a:r>
            <a:br>
              <a:rPr lang="en-US" dirty="0"/>
            </a:br>
            <a:endParaRPr lang="en-US" dirty="0"/>
          </a:p>
          <a:p>
            <a:r>
              <a:rPr lang="en-US" dirty="0"/>
              <a:t>Workshops:</a:t>
            </a:r>
          </a:p>
          <a:p>
            <a:pPr lvl="1"/>
            <a:r>
              <a:rPr lang="en-US" dirty="0">
                <a:hlinkClick r:id="rId5"/>
              </a:rPr>
              <a:t>Maker Week </a:t>
            </a:r>
            <a:r>
              <a:rPr lang="en-US" dirty="0"/>
              <a:t>(every April) with hands-on entrepreneurial prototyping workshops</a:t>
            </a:r>
          </a:p>
          <a:p>
            <a:pPr lvl="1"/>
            <a:r>
              <a:rPr lang="en-US" dirty="0">
                <a:hlinkClick r:id="rId6"/>
              </a:rPr>
              <a:t>Robotics Camp </a:t>
            </a:r>
            <a:r>
              <a:rPr lang="en-US" dirty="0"/>
              <a:t>(every summer) </a:t>
            </a:r>
            <a:endParaRPr lang="en-US" b="1" dirty="0">
              <a:solidFill>
                <a:srgbClr val="FF0000"/>
              </a:solidFill>
            </a:endParaRPr>
          </a:p>
          <a:p>
            <a:pPr lvl="2"/>
            <a:r>
              <a:rPr lang="en-US" b="1" dirty="0"/>
              <a:t>Free for any interested UCR students</a:t>
            </a:r>
          </a:p>
          <a:p>
            <a:pPr lvl="2"/>
            <a:r>
              <a:rPr lang="en-US" dirty="0"/>
              <a:t>For beginners and for all disciplines (20 slots)</a:t>
            </a:r>
          </a:p>
          <a:p>
            <a:pPr lvl="2"/>
            <a:r>
              <a:rPr lang="en-US" dirty="0"/>
              <a:t>Hardware skills (CAD modeling) to create an object</a:t>
            </a:r>
          </a:p>
          <a:p>
            <a:pPr lvl="2"/>
            <a:r>
              <a:rPr lang="en-US" dirty="0"/>
              <a:t>Software skills (Python and C++ coding)</a:t>
            </a:r>
          </a:p>
          <a:p>
            <a:pPr lvl="2"/>
            <a:r>
              <a:rPr lang="en-US" dirty="0"/>
              <a:t>AI + Robotics Incorporating AI into the robot</a:t>
            </a:r>
          </a:p>
          <a:p>
            <a:pPr marL="457200" lvl="2" indent="0">
              <a:buNone/>
            </a:pPr>
            <a:br>
              <a:rPr lang="en-US" dirty="0"/>
            </a:br>
            <a:r>
              <a:rPr lang="en-US" dirty="0">
                <a:hlinkClick r:id="rId7"/>
              </a:rPr>
              <a:t>UC Loves Data Week</a:t>
            </a:r>
            <a:endParaRPr lang="en-US" dirty="0"/>
          </a:p>
        </p:txBody>
      </p:sp>
      <p:pic>
        <p:nvPicPr>
          <p:cNvPr id="4" name="Picture 3" descr="A student working in the Robotics Lab in Orbach Library. ">
            <a:extLst>
              <a:ext uri="{FF2B5EF4-FFF2-40B4-BE49-F238E27FC236}">
                <a16:creationId xmlns:a16="http://schemas.microsoft.com/office/drawing/2014/main" id="{6EAF6741-F5F9-F477-EDF1-AA7134F2525E}"/>
              </a:ext>
            </a:extLst>
          </p:cNvPr>
          <p:cNvPicPr>
            <a:picLocks noChangeAspect="1"/>
          </p:cNvPicPr>
          <p:nvPr/>
        </p:nvPicPr>
        <p:blipFill>
          <a:blip r:embed="rId8"/>
          <a:srcRect l="23726" r="16489"/>
          <a:stretch>
            <a:fillRect/>
          </a:stretch>
        </p:blipFill>
        <p:spPr>
          <a:xfrm>
            <a:off x="5997257" y="1252921"/>
            <a:ext cx="2631736" cy="2949232"/>
          </a:xfrm>
          <a:prstGeom prst="rect">
            <a:avLst/>
          </a:prstGeom>
          <a:noFill/>
        </p:spPr>
      </p:pic>
    </p:spTree>
    <p:extLst>
      <p:ext uri="{BB962C8B-B14F-4D97-AF65-F5344CB8AC3E}">
        <p14:creationId xmlns:p14="http://schemas.microsoft.com/office/powerpoint/2010/main" val="1331592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364236" y="902581"/>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105350" y="-56474"/>
            <a:ext cx="8847582" cy="981038"/>
          </a:xfrm>
          <a:prstGeom prst="rect">
            <a:avLst/>
          </a:prstGeom>
        </p:spPr>
        <p:txBody>
          <a:bodyPr wrap="square" lIns="0" tIns="0" rIns="0" bIns="0" rtlCol="0" anchor="t">
            <a:spAutoFit/>
          </a:bodyPr>
          <a:lstStyle/>
          <a:p>
            <a:pPr algn="ctr">
              <a:lnSpc>
                <a:spcPts val="4125"/>
              </a:lnSpc>
            </a:pPr>
            <a:r>
              <a:rPr lang="en-US" sz="3000" spc="413" dirty="0">
                <a:latin typeface="Lovelo"/>
                <a:ea typeface="Lovelo"/>
                <a:cs typeface="Lovelo"/>
                <a:sym typeface="Lovelo"/>
              </a:rPr>
              <a:t>Geospatial Information Services </a:t>
            </a:r>
            <a:br>
              <a:rPr lang="en-US" sz="3000" spc="413" dirty="0">
                <a:latin typeface="Lovelo"/>
                <a:ea typeface="Lovelo"/>
                <a:cs typeface="Lovelo"/>
                <a:sym typeface="Lovelo"/>
              </a:rPr>
            </a:br>
            <a:r>
              <a:rPr lang="en-US" sz="1800" spc="413" dirty="0">
                <a:latin typeface="+mn-lt"/>
                <a:ea typeface="Lovelo"/>
                <a:cs typeface="Lovelo"/>
                <a:sym typeface="Lovelo"/>
              </a:rPr>
              <a:t>AI + GIS, Planet Imagery Day</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3" name="Picture 2">
            <a:extLst>
              <a:ext uri="{FF2B5EF4-FFF2-40B4-BE49-F238E27FC236}">
                <a16:creationId xmlns:a16="http://schemas.microsoft.com/office/drawing/2014/main" id="{732B02CC-75CF-486B-AB88-A24F0F0138D8}"/>
              </a:ext>
            </a:extLst>
          </p:cNvPr>
          <p:cNvPicPr>
            <a:picLocks noChangeAspect="1"/>
          </p:cNvPicPr>
          <p:nvPr/>
        </p:nvPicPr>
        <p:blipFill>
          <a:blip r:embed="rId2"/>
          <a:stretch>
            <a:fillRect/>
          </a:stretch>
        </p:blipFill>
        <p:spPr>
          <a:xfrm>
            <a:off x="486401" y="2468584"/>
            <a:ext cx="3742258" cy="1691706"/>
          </a:xfrm>
          <a:prstGeom prst="rect">
            <a:avLst/>
          </a:prstGeom>
        </p:spPr>
      </p:pic>
      <p:sp>
        <p:nvSpPr>
          <p:cNvPr id="9" name="TextBox 8">
            <a:extLst>
              <a:ext uri="{FF2B5EF4-FFF2-40B4-BE49-F238E27FC236}">
                <a16:creationId xmlns:a16="http://schemas.microsoft.com/office/drawing/2014/main" id="{E1E9F94A-80AA-4348-A026-06E05FF0C0B6}"/>
              </a:ext>
            </a:extLst>
          </p:cNvPr>
          <p:cNvSpPr txBox="1"/>
          <p:nvPr/>
        </p:nvSpPr>
        <p:spPr>
          <a:xfrm>
            <a:off x="2705100" y="4311626"/>
            <a:ext cx="6210300" cy="415498"/>
          </a:xfrm>
          <a:prstGeom prst="rect">
            <a:avLst/>
          </a:prstGeom>
          <a:noFill/>
        </p:spPr>
        <p:txBody>
          <a:bodyPr wrap="square">
            <a:spAutoFit/>
          </a:bodyPr>
          <a:lstStyle/>
          <a:p>
            <a:r>
              <a:rPr lang="en-US" sz="700" dirty="0"/>
              <a:t>In a collaboration with the Artificial Intelligence for Sustainable Agriculture (AI4SA) project, the library hosted Planet Imagery Day on May 2, 2025. The event featured presentations regarding using Planet imagery in Google Earth Engine and in ArcGIS products, given by staff from Planet and Esri respectively. </a:t>
            </a:r>
          </a:p>
        </p:txBody>
      </p:sp>
      <p:pic>
        <p:nvPicPr>
          <p:cNvPr id="13" name="Picture 12">
            <a:extLst>
              <a:ext uri="{FF2B5EF4-FFF2-40B4-BE49-F238E27FC236}">
                <a16:creationId xmlns:a16="http://schemas.microsoft.com/office/drawing/2014/main" id="{C77232D9-E8B1-4255-8CAE-0B16EF3A2953}"/>
              </a:ext>
            </a:extLst>
          </p:cNvPr>
          <p:cNvPicPr>
            <a:picLocks noChangeAspect="1"/>
          </p:cNvPicPr>
          <p:nvPr/>
        </p:nvPicPr>
        <p:blipFill>
          <a:blip r:embed="rId3"/>
          <a:stretch>
            <a:fillRect/>
          </a:stretch>
        </p:blipFill>
        <p:spPr>
          <a:xfrm>
            <a:off x="3001294" y="1003420"/>
            <a:ext cx="2713627" cy="1484602"/>
          </a:xfrm>
          <a:prstGeom prst="rect">
            <a:avLst/>
          </a:prstGeom>
        </p:spPr>
      </p:pic>
      <p:sp>
        <p:nvSpPr>
          <p:cNvPr id="14" name="TextBox 13">
            <a:extLst>
              <a:ext uri="{FF2B5EF4-FFF2-40B4-BE49-F238E27FC236}">
                <a16:creationId xmlns:a16="http://schemas.microsoft.com/office/drawing/2014/main" id="{378AD807-808B-4AE5-984C-B83C37D3F486}"/>
              </a:ext>
            </a:extLst>
          </p:cNvPr>
          <p:cNvSpPr txBox="1"/>
          <p:nvPr/>
        </p:nvSpPr>
        <p:spPr>
          <a:xfrm>
            <a:off x="4867011" y="3447851"/>
            <a:ext cx="3875221" cy="738664"/>
          </a:xfrm>
          <a:prstGeom prst="rect">
            <a:avLst/>
          </a:prstGeom>
          <a:noFill/>
        </p:spPr>
        <p:txBody>
          <a:bodyPr wrap="square">
            <a:spAutoFit/>
          </a:bodyPr>
          <a:lstStyle/>
          <a:p>
            <a:r>
              <a:rPr lang="en-US" dirty="0"/>
              <a:t>Planet Imagery Day is supported by USDA-NIFA's Artificial Intelligence for Sustainable Agriculture project</a:t>
            </a:r>
          </a:p>
        </p:txBody>
      </p:sp>
      <p:sp>
        <p:nvSpPr>
          <p:cNvPr id="16" name="TextBox 15">
            <a:extLst>
              <a:ext uri="{FF2B5EF4-FFF2-40B4-BE49-F238E27FC236}">
                <a16:creationId xmlns:a16="http://schemas.microsoft.com/office/drawing/2014/main" id="{D4F9771E-D76E-48A1-AAB0-4085DD3572E4}"/>
              </a:ext>
            </a:extLst>
          </p:cNvPr>
          <p:cNvSpPr txBox="1"/>
          <p:nvPr/>
        </p:nvSpPr>
        <p:spPr>
          <a:xfrm>
            <a:off x="4915342" y="2415991"/>
            <a:ext cx="4715796" cy="738664"/>
          </a:xfrm>
          <a:prstGeom prst="rect">
            <a:avLst/>
          </a:prstGeom>
          <a:noFill/>
        </p:spPr>
        <p:txBody>
          <a:bodyPr wrap="square">
            <a:spAutoFit/>
          </a:bodyPr>
          <a:lstStyle/>
          <a:p>
            <a:r>
              <a:rPr lang="en-US" dirty="0"/>
              <a:t>Dr. Nan Li, UCR Environmental Sciences</a:t>
            </a:r>
          </a:p>
          <a:p>
            <a:endParaRPr lang="en-US" dirty="0"/>
          </a:p>
          <a:p>
            <a:r>
              <a:rPr lang="en-US" dirty="0"/>
              <a:t>Dr. Nicolas dos Santos, UCR Computer Science</a:t>
            </a:r>
          </a:p>
        </p:txBody>
      </p:sp>
      <p:pic>
        <p:nvPicPr>
          <p:cNvPr id="7" name="Picture 6">
            <a:extLst>
              <a:ext uri="{FF2B5EF4-FFF2-40B4-BE49-F238E27FC236}">
                <a16:creationId xmlns:a16="http://schemas.microsoft.com/office/drawing/2014/main" id="{F86DE684-9FB7-4250-9137-47ED581C0233}"/>
              </a:ext>
            </a:extLst>
          </p:cNvPr>
          <p:cNvPicPr>
            <a:picLocks noChangeAspect="1"/>
          </p:cNvPicPr>
          <p:nvPr/>
        </p:nvPicPr>
        <p:blipFill>
          <a:blip r:embed="rId4"/>
          <a:stretch>
            <a:fillRect/>
          </a:stretch>
        </p:blipFill>
        <p:spPr>
          <a:xfrm>
            <a:off x="6058263" y="1029296"/>
            <a:ext cx="2713627" cy="1308700"/>
          </a:xfrm>
          <a:prstGeom prst="rect">
            <a:avLst/>
          </a:prstGeom>
        </p:spPr>
      </p:pic>
      <p:pic>
        <p:nvPicPr>
          <p:cNvPr id="10" name="Picture 9">
            <a:extLst>
              <a:ext uri="{FF2B5EF4-FFF2-40B4-BE49-F238E27FC236}">
                <a16:creationId xmlns:a16="http://schemas.microsoft.com/office/drawing/2014/main" id="{7E542417-201F-45EF-8EB4-2B675800F177}"/>
              </a:ext>
            </a:extLst>
          </p:cNvPr>
          <p:cNvPicPr>
            <a:picLocks noChangeAspect="1"/>
          </p:cNvPicPr>
          <p:nvPr/>
        </p:nvPicPr>
        <p:blipFill>
          <a:blip r:embed="rId5"/>
          <a:stretch>
            <a:fillRect/>
          </a:stretch>
        </p:blipFill>
        <p:spPr>
          <a:xfrm>
            <a:off x="510321" y="1190832"/>
            <a:ext cx="2067283" cy="1038222"/>
          </a:xfrm>
          <a:prstGeom prst="rect">
            <a:avLst/>
          </a:prstGeom>
        </p:spPr>
      </p:pic>
    </p:spTree>
    <p:extLst>
      <p:ext uri="{BB962C8B-B14F-4D97-AF65-F5344CB8AC3E}">
        <p14:creationId xmlns:p14="http://schemas.microsoft.com/office/powerpoint/2010/main" val="3424641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408482" y="965663"/>
            <a:ext cx="5542665" cy="19050"/>
          </a:xfrm>
          <a:prstGeom prst="line">
            <a:avLst/>
          </a:prstGeom>
          <a:ln w="57150" cap="flat">
            <a:solidFill>
              <a:srgbClr val="407AF6"/>
            </a:solidFill>
            <a:prstDash val="solid"/>
            <a:headEnd type="none" w="sm" len="sm"/>
            <a:tailEnd type="none" w="sm" len="sm"/>
          </a:ln>
        </p:spPr>
        <p:txBody>
          <a:bodyPr/>
          <a:lstStyle/>
          <a:p>
            <a:endParaRPr lang="en-US" sz="700" dirty="0"/>
          </a:p>
        </p:txBody>
      </p:sp>
      <p:sp>
        <p:nvSpPr>
          <p:cNvPr id="4" name="TextBox 4"/>
          <p:cNvSpPr txBox="1"/>
          <p:nvPr/>
        </p:nvSpPr>
        <p:spPr>
          <a:xfrm>
            <a:off x="615043" y="-74544"/>
            <a:ext cx="7696200" cy="1001364"/>
          </a:xfrm>
          <a:prstGeom prst="rect">
            <a:avLst/>
          </a:prstGeom>
        </p:spPr>
        <p:txBody>
          <a:bodyPr wrap="square" lIns="0" tIns="0" rIns="0" bIns="0" rtlCol="0" anchor="t">
            <a:spAutoFit/>
          </a:bodyPr>
          <a:lstStyle/>
          <a:p>
            <a:pPr algn="ctr">
              <a:lnSpc>
                <a:spcPts val="4125"/>
              </a:lnSpc>
            </a:pPr>
            <a:r>
              <a:rPr lang="en-US" sz="2400" spc="413" dirty="0">
                <a:latin typeface="Lovelo"/>
                <a:ea typeface="Lovelo"/>
                <a:cs typeface="Lovelo"/>
                <a:sym typeface="Lovelo"/>
              </a:rPr>
              <a:t>AI Enhanced Robotics Summer Camp </a:t>
            </a:r>
            <a:br>
              <a:rPr lang="en-US" sz="2400" spc="413" dirty="0">
                <a:latin typeface="Lovelo"/>
                <a:ea typeface="Lovelo"/>
                <a:cs typeface="Lovelo"/>
                <a:sym typeface="Lovelo"/>
              </a:rPr>
            </a:br>
            <a:r>
              <a:rPr lang="en-US" sz="2400" spc="413" dirty="0">
                <a:latin typeface="Lovelo"/>
                <a:ea typeface="Lovelo"/>
                <a:cs typeface="Lovelo"/>
                <a:sym typeface="Lovelo"/>
              </a:rPr>
              <a:t>LAB Workshops: From Zero to Hero  </a:t>
            </a:r>
          </a:p>
        </p:txBody>
      </p:sp>
      <p:sp>
        <p:nvSpPr>
          <p:cNvPr id="5" name="AutoShape 5"/>
          <p:cNvSpPr/>
          <p:nvPr/>
        </p:nvSpPr>
        <p:spPr>
          <a:xfrm>
            <a:off x="0" y="4773291"/>
            <a:ext cx="9429440" cy="370209"/>
          </a:xfrm>
          <a:prstGeom prst="rect">
            <a:avLst/>
          </a:prstGeom>
          <a:solidFill>
            <a:srgbClr val="097969"/>
          </a:solidFill>
        </p:spPr>
        <p:txBody>
          <a:bodyPr/>
          <a:lstStyle/>
          <a:p>
            <a:endParaRPr lang="en-US" sz="700" dirty="0"/>
          </a:p>
        </p:txBody>
      </p:sp>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dirty="0"/>
          </a:p>
        </p:txBody>
      </p:sp>
      <p:pic>
        <p:nvPicPr>
          <p:cNvPr id="2050" name="Picture 2">
            <a:extLst>
              <a:ext uri="{FF2B5EF4-FFF2-40B4-BE49-F238E27FC236}">
                <a16:creationId xmlns:a16="http://schemas.microsoft.com/office/drawing/2014/main" id="{7F5E44D6-B5D9-4DD6-B81D-70D1626F5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03494"/>
            <a:ext cx="3882212" cy="21817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D78D2C8-D4B7-457D-9674-CB93FC37B382}"/>
              </a:ext>
            </a:extLst>
          </p:cNvPr>
          <p:cNvSpPr txBox="1"/>
          <p:nvPr/>
        </p:nvSpPr>
        <p:spPr>
          <a:xfrm>
            <a:off x="5372100" y="1160246"/>
            <a:ext cx="2939143" cy="2015936"/>
          </a:xfrm>
          <a:prstGeom prst="rect">
            <a:avLst/>
          </a:prstGeom>
          <a:noFill/>
        </p:spPr>
        <p:txBody>
          <a:bodyPr wrap="square">
            <a:spAutoFit/>
          </a:bodyPr>
          <a:lstStyle/>
          <a:p>
            <a:pPr fontAlgn="base">
              <a:spcAft>
                <a:spcPts val="600"/>
              </a:spcAft>
              <a:buFont typeface="Arial" panose="020B0604020202020204" pitchFamily="34" charset="0"/>
              <a:buChar char="•"/>
            </a:pPr>
            <a:r>
              <a:rPr lang="en-US" sz="1200" dirty="0">
                <a:latin typeface="Lato" panose="020F0502020204030203" pitchFamily="34" charset="0"/>
              </a:rPr>
              <a:t>An AI training method, which teaches the model to recognize items based on an image</a:t>
            </a:r>
          </a:p>
          <a:p>
            <a:pPr fontAlgn="base">
              <a:buFont typeface="Arial" panose="020B0604020202020204" pitchFamily="34" charset="0"/>
              <a:buChar char="•"/>
            </a:pPr>
            <a:br>
              <a:rPr lang="en-US" sz="1200" dirty="0"/>
            </a:br>
            <a:r>
              <a:rPr lang="en-US" sz="1200" dirty="0">
                <a:latin typeface="Lato" panose="020F0502020204030203" pitchFamily="34" charset="0"/>
              </a:rPr>
              <a:t>Convolutional Neural Nets Integrated with Robotics</a:t>
            </a:r>
          </a:p>
          <a:p>
            <a:pPr fontAlgn="base">
              <a:spcAft>
                <a:spcPts val="600"/>
              </a:spcAft>
              <a:buFont typeface="Arial" panose="020B0604020202020204" pitchFamily="34" charset="0"/>
              <a:buChar char="•"/>
            </a:pPr>
            <a:br>
              <a:rPr lang="en-US" sz="1200" dirty="0"/>
            </a:br>
            <a:r>
              <a:rPr lang="en-US" sz="1200" dirty="0">
                <a:latin typeface="Lato" panose="020F0502020204030203" pitchFamily="34" charset="0"/>
              </a:rPr>
              <a:t>Students were taught how to train the model and how to use the model in a real application</a:t>
            </a:r>
          </a:p>
        </p:txBody>
      </p:sp>
      <p:pic>
        <p:nvPicPr>
          <p:cNvPr id="3" name="Picture 2">
            <a:extLst>
              <a:ext uri="{FF2B5EF4-FFF2-40B4-BE49-F238E27FC236}">
                <a16:creationId xmlns:a16="http://schemas.microsoft.com/office/drawing/2014/main" id="{75D9B0B9-6DBE-45E9-88A7-089EF2D8555E}"/>
              </a:ext>
            </a:extLst>
          </p:cNvPr>
          <p:cNvPicPr>
            <a:picLocks noChangeAspect="1"/>
          </p:cNvPicPr>
          <p:nvPr/>
        </p:nvPicPr>
        <p:blipFill>
          <a:blip r:embed="rId3"/>
          <a:stretch>
            <a:fillRect/>
          </a:stretch>
        </p:blipFill>
        <p:spPr>
          <a:xfrm>
            <a:off x="201328" y="3532264"/>
            <a:ext cx="1679594" cy="1118713"/>
          </a:xfrm>
          <a:prstGeom prst="rect">
            <a:avLst/>
          </a:prstGeom>
        </p:spPr>
      </p:pic>
      <p:pic>
        <p:nvPicPr>
          <p:cNvPr id="7" name="Picture 6">
            <a:extLst>
              <a:ext uri="{FF2B5EF4-FFF2-40B4-BE49-F238E27FC236}">
                <a16:creationId xmlns:a16="http://schemas.microsoft.com/office/drawing/2014/main" id="{6F17CF5B-83B9-4FD1-8E4E-58EB51E3B01E}"/>
              </a:ext>
            </a:extLst>
          </p:cNvPr>
          <p:cNvPicPr>
            <a:picLocks noChangeAspect="1"/>
          </p:cNvPicPr>
          <p:nvPr/>
        </p:nvPicPr>
        <p:blipFill>
          <a:blip r:embed="rId4"/>
          <a:stretch>
            <a:fillRect/>
          </a:stretch>
        </p:blipFill>
        <p:spPr>
          <a:xfrm>
            <a:off x="2438400" y="3029684"/>
            <a:ext cx="2816596" cy="1743607"/>
          </a:xfrm>
          <a:prstGeom prst="rect">
            <a:avLst/>
          </a:prstGeom>
        </p:spPr>
      </p:pic>
      <p:pic>
        <p:nvPicPr>
          <p:cNvPr id="10" name="Picture 9">
            <a:extLst>
              <a:ext uri="{FF2B5EF4-FFF2-40B4-BE49-F238E27FC236}">
                <a16:creationId xmlns:a16="http://schemas.microsoft.com/office/drawing/2014/main" id="{5AF2FB84-0485-4350-BA34-D14C2EA34517}"/>
              </a:ext>
            </a:extLst>
          </p:cNvPr>
          <p:cNvPicPr>
            <a:picLocks noChangeAspect="1"/>
          </p:cNvPicPr>
          <p:nvPr/>
        </p:nvPicPr>
        <p:blipFill>
          <a:blip r:embed="rId5"/>
          <a:stretch>
            <a:fillRect/>
          </a:stretch>
        </p:blipFill>
        <p:spPr>
          <a:xfrm>
            <a:off x="6892185" y="3197849"/>
            <a:ext cx="1928681" cy="1284383"/>
          </a:xfrm>
          <a:prstGeom prst="rect">
            <a:avLst/>
          </a:prstGeom>
        </p:spPr>
      </p:pic>
      <p:sp>
        <p:nvSpPr>
          <p:cNvPr id="11" name="TextBox 10">
            <a:extLst>
              <a:ext uri="{FF2B5EF4-FFF2-40B4-BE49-F238E27FC236}">
                <a16:creationId xmlns:a16="http://schemas.microsoft.com/office/drawing/2014/main" id="{6AA38ED4-BE68-45F7-892F-A66C70397CD4}"/>
              </a:ext>
            </a:extLst>
          </p:cNvPr>
          <p:cNvSpPr txBox="1"/>
          <p:nvPr/>
        </p:nvSpPr>
        <p:spPr>
          <a:xfrm>
            <a:off x="5372100" y="3532264"/>
            <a:ext cx="1189749" cy="523220"/>
          </a:xfrm>
          <a:prstGeom prst="rect">
            <a:avLst/>
          </a:prstGeom>
          <a:noFill/>
        </p:spPr>
        <p:txBody>
          <a:bodyPr wrap="none" rtlCol="0">
            <a:spAutoFit/>
          </a:bodyPr>
          <a:lstStyle/>
          <a:p>
            <a:r>
              <a:rPr lang="en-US" dirty="0"/>
              <a:t>75% Female</a:t>
            </a:r>
            <a:br>
              <a:rPr lang="en-US" dirty="0"/>
            </a:br>
            <a:r>
              <a:rPr lang="en-US" dirty="0"/>
              <a:t>Attendees</a:t>
            </a:r>
          </a:p>
        </p:txBody>
      </p:sp>
    </p:spTree>
    <p:extLst>
      <p:ext uri="{BB962C8B-B14F-4D97-AF65-F5344CB8AC3E}">
        <p14:creationId xmlns:p14="http://schemas.microsoft.com/office/powerpoint/2010/main" val="3327318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0"/>
            <a:ext cx="9144000" cy="510063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40" name="Google Shape;40;p9"/>
          <p:cNvSpPr txBox="1">
            <a:spLocks noGrp="1"/>
          </p:cNvSpPr>
          <p:nvPr>
            <p:ph type="subTitle" idx="1"/>
          </p:nvPr>
        </p:nvSpPr>
        <p:spPr>
          <a:xfrm>
            <a:off x="526799" y="1524857"/>
            <a:ext cx="4391787" cy="5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t>Thank you for Attending!</a:t>
            </a:r>
            <a:endParaRPr sz="2800" dirty="0"/>
          </a:p>
        </p:txBody>
      </p:sp>
      <p:sp>
        <p:nvSpPr>
          <p:cNvPr id="39" name="Google Shape;39;p9"/>
          <p:cNvSpPr txBox="1">
            <a:spLocks noGrp="1"/>
          </p:cNvSpPr>
          <p:nvPr>
            <p:ph type="body" idx="2"/>
          </p:nvPr>
        </p:nvSpPr>
        <p:spPr>
          <a:xfrm>
            <a:off x="5833199" y="3038167"/>
            <a:ext cx="3310801" cy="1840665"/>
          </a:xfrm>
          <a:prstGeom prst="rect">
            <a:avLst/>
          </a:prstGeom>
        </p:spPr>
        <p:txBody>
          <a:bodyPr spcFirstLastPara="1" wrap="square" lIns="91425" tIns="91425" rIns="91425" bIns="91425" anchor="ctr" anchorCtr="0">
            <a:normAutofit/>
          </a:bodyPr>
          <a:lstStyle/>
          <a:p>
            <a:pPr marL="0" lvl="0" indent="0" algn="l" rtl="0">
              <a:spcBef>
                <a:spcPts val="0"/>
              </a:spcBef>
              <a:spcAft>
                <a:spcPts val="1200"/>
              </a:spcAft>
              <a:buNone/>
            </a:pPr>
            <a:r>
              <a:rPr lang="en-US" sz="1050" b="1" dirty="0"/>
              <a:t>Ray Uzwyshyn, Ph.D.  MBA MLIS</a:t>
            </a:r>
            <a:br>
              <a:rPr lang="en-US" sz="1050" dirty="0"/>
            </a:br>
            <a:r>
              <a:rPr lang="en-US" sz="1050" dirty="0"/>
              <a:t>Acting AUL for Research  &amp; Technology Services</a:t>
            </a:r>
            <a:br>
              <a:rPr lang="en-US" sz="1050" dirty="0"/>
            </a:br>
            <a:r>
              <a:rPr lang="en-US" sz="1050" dirty="0"/>
              <a:t>University of California, Riverside Libraries, </a:t>
            </a:r>
            <a:r>
              <a:rPr lang="en-US" sz="1050" dirty="0">
                <a:hlinkClick r:id="rId3"/>
              </a:rPr>
              <a:t>raymondu@ucr.edu</a:t>
            </a:r>
            <a:r>
              <a:rPr lang="en-US" sz="1050" dirty="0"/>
              <a:t>   </a:t>
            </a:r>
            <a:br>
              <a:rPr lang="en-US" sz="1050" dirty="0"/>
            </a:br>
            <a:r>
              <a:rPr lang="en-US" sz="1050" dirty="0">
                <a:hlinkClick r:id="rId4"/>
              </a:rPr>
              <a:t>https://www.linkedin.com/in/rayuzwyshyn/</a:t>
            </a:r>
            <a:r>
              <a:rPr lang="en-US" sz="1050" dirty="0"/>
              <a:t> </a:t>
            </a:r>
            <a:br>
              <a:rPr lang="en-US" sz="1050" dirty="0"/>
            </a:br>
            <a:r>
              <a:rPr lang="en-US" sz="1050" dirty="0">
                <a:hlinkClick r:id="rId5"/>
              </a:rPr>
              <a:t>https://rayuzwyshyn.net</a:t>
            </a:r>
            <a:r>
              <a:rPr lang="en-US" sz="1050" dirty="0"/>
              <a:t>  </a:t>
            </a:r>
          </a:p>
        </p:txBody>
      </p:sp>
      <p:sp>
        <p:nvSpPr>
          <p:cNvPr id="41" name="Google Shape;41;p9"/>
          <p:cNvSpPr txBox="1">
            <a:spLocks noGrp="1"/>
          </p:cNvSpPr>
          <p:nvPr>
            <p:ph type="title"/>
          </p:nvPr>
        </p:nvSpPr>
        <p:spPr>
          <a:xfrm>
            <a:off x="260080" y="2629036"/>
            <a:ext cx="4045200" cy="60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0" dirty="0"/>
              <a:t>Comments and Questions</a:t>
            </a:r>
            <a:endParaRPr b="0" dirty="0"/>
          </a:p>
        </p:txBody>
      </p:sp>
      <p:sp>
        <p:nvSpPr>
          <p:cNvPr id="3" name="Rectangle: Single Corner Rounded 2">
            <a:extLst>
              <a:ext uri="{FF2B5EF4-FFF2-40B4-BE49-F238E27FC236}">
                <a16:creationId xmlns:a16="http://schemas.microsoft.com/office/drawing/2014/main" id="{C5C90014-7AEA-49E7-8A77-73C0FD5CE50A}"/>
              </a:ext>
            </a:extLst>
          </p:cNvPr>
          <p:cNvSpPr/>
          <p:nvPr/>
        </p:nvSpPr>
        <p:spPr>
          <a:xfrm>
            <a:off x="66368" y="4667865"/>
            <a:ext cx="6983361" cy="47563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071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66AEB1-6255-9325-AC3E-7F4048A26B6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D5D358F-61B0-67F1-9C37-25119EED1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Aptos" panose="02110004020202020204"/>
            </a:endParaRPr>
          </a:p>
        </p:txBody>
      </p:sp>
      <p:sp>
        <p:nvSpPr>
          <p:cNvPr id="3" name="TextBox 2">
            <a:extLst>
              <a:ext uri="{FF2B5EF4-FFF2-40B4-BE49-F238E27FC236}">
                <a16:creationId xmlns:a16="http://schemas.microsoft.com/office/drawing/2014/main" id="{E5EEA762-1C86-7B60-2A31-89ACA71D8B7D}"/>
              </a:ext>
            </a:extLst>
          </p:cNvPr>
          <p:cNvSpPr txBox="1"/>
          <p:nvPr/>
        </p:nvSpPr>
        <p:spPr>
          <a:xfrm>
            <a:off x="720337" y="1179448"/>
            <a:ext cx="4572000" cy="3524042"/>
          </a:xfrm>
          <a:prstGeom prst="rect">
            <a:avLst/>
          </a:prstGeom>
          <a:noFill/>
        </p:spPr>
        <p:txBody>
          <a:bodyPr wrap="square">
            <a:spAutoFit/>
          </a:bodyPr>
          <a:lstStyle/>
          <a:p>
            <a:pPr algn="l"/>
            <a:r>
              <a:rPr lang="en-US" b="1" dirty="0">
                <a:latin typeface="Lucida Grande"/>
              </a:rPr>
              <a:t>Further AI Related Library Resources</a:t>
            </a:r>
            <a:br>
              <a:rPr lang="en-US" sz="1100" b="0" i="0" dirty="0">
                <a:solidFill>
                  <a:srgbClr val="000000"/>
                </a:solidFill>
                <a:effectLst/>
                <a:latin typeface="Lucida Grande"/>
                <a:hlinkClick r:id="rId2"/>
              </a:rPr>
            </a:br>
            <a:br>
              <a:rPr lang="en-US" sz="1100" b="0" i="0" dirty="0">
                <a:solidFill>
                  <a:srgbClr val="000000"/>
                </a:solidFill>
                <a:effectLst/>
                <a:latin typeface="Lucida Grande"/>
                <a:hlinkClick r:id="rId2"/>
              </a:rPr>
            </a:br>
            <a:r>
              <a:rPr lang="en-US" sz="1100" b="0" i="0" dirty="0">
                <a:solidFill>
                  <a:srgbClr val="000000"/>
                </a:solidFill>
                <a:effectLst/>
                <a:latin typeface="Lucida Grande"/>
                <a:hlinkClick r:id="rId2"/>
              </a:rPr>
              <a:t>Uzwyshyn, R. Reimagining Education In the Age of AI: From Information Scarcity to Abundant Intelligenc</a:t>
            </a:r>
            <a:r>
              <a:rPr lang="en-US" sz="1100" b="0" i="0" dirty="0">
                <a:solidFill>
                  <a:srgbClr val="000000"/>
                </a:solidFill>
                <a:effectLst/>
                <a:latin typeface="Lucida Grande"/>
              </a:rPr>
              <a:t>e. (</a:t>
            </a:r>
            <a:r>
              <a:rPr lang="en-US" sz="1100" b="0" i="0" dirty="0">
                <a:solidFill>
                  <a:srgbClr val="000000"/>
                </a:solidFill>
                <a:effectLst/>
                <a:latin typeface="Lucida Grande"/>
                <a:hlinkClick r:id="rId3"/>
              </a:rPr>
              <a:t>CXO Print Edition</a:t>
            </a:r>
            <a:r>
              <a:rPr lang="en-US" sz="1100" b="0" i="0" dirty="0">
                <a:solidFill>
                  <a:srgbClr val="000000"/>
                </a:solidFill>
                <a:effectLst/>
                <a:latin typeface="Lucida Grande"/>
              </a:rPr>
              <a:t>). Education Technology Insight. 2025.</a:t>
            </a:r>
            <a:br>
              <a:rPr lang="en-US" sz="1100" b="0" i="0" dirty="0">
                <a:solidFill>
                  <a:srgbClr val="000000"/>
                </a:solidFill>
                <a:effectLst/>
                <a:latin typeface="Lucida Grande"/>
              </a:rPr>
            </a:br>
            <a:br>
              <a:rPr lang="en-US" sz="1100" b="0" i="0" dirty="0">
                <a:solidFill>
                  <a:srgbClr val="000000"/>
                </a:solidFill>
                <a:effectLst/>
                <a:latin typeface="Lucida Grande"/>
              </a:rPr>
            </a:br>
            <a:r>
              <a:rPr lang="en-US" sz="1100" b="0" i="1" dirty="0">
                <a:solidFill>
                  <a:srgbClr val="000000"/>
                </a:solidFill>
                <a:effectLst/>
                <a:latin typeface="Verdana" panose="020B0604030504040204" pitchFamily="34" charset="0"/>
              </a:rPr>
              <a:t>Uzwyshyn, R et al. New Horizons in AI for Libraries</a:t>
            </a:r>
            <a:r>
              <a:rPr lang="en-US" sz="1100" b="0" i="0" dirty="0">
                <a:solidFill>
                  <a:srgbClr val="000000"/>
                </a:solidFill>
                <a:effectLst/>
                <a:latin typeface="Verdana" panose="020B0604030504040204" pitchFamily="34" charset="0"/>
              </a:rPr>
              <a:t> (Editor).  </a:t>
            </a:r>
            <a:r>
              <a:rPr lang="en-US" sz="1100" b="0" i="0" dirty="0">
                <a:solidFill>
                  <a:srgbClr val="000000"/>
                </a:solidFill>
                <a:effectLst/>
                <a:latin typeface="Lucida Grande"/>
                <a:hlinkClick r:id="rId4"/>
              </a:rPr>
              <a:t>Open Access Online Version PDF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5"/>
              </a:rPr>
              <a:t>Print Cover</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6"/>
              </a:rPr>
              <a:t>Section Introduction: Projects in Machine Learning and Natural Language Processing in Libraries (Proof)</a:t>
            </a:r>
            <a:r>
              <a:rPr lang="en-US" sz="1100" b="0" i="0" dirty="0">
                <a:solidFill>
                  <a:srgbClr val="000000"/>
                </a:solidFill>
                <a:effectLst/>
                <a:latin typeface="Verdana" panose="020B0604030504040204" pitchFamily="34" charset="0"/>
              </a:rPr>
              <a:t> (</a:t>
            </a:r>
            <a:r>
              <a:rPr lang="en-US" sz="1100" b="0" i="0" dirty="0">
                <a:solidFill>
                  <a:srgbClr val="000000"/>
                </a:solidFill>
                <a:effectLst/>
                <a:latin typeface="Lucida Grande"/>
                <a:hlinkClick r:id="rId7"/>
              </a:rPr>
              <a:t>Glossary Proof).</a:t>
            </a:r>
            <a:r>
              <a:rPr lang="en-US" sz="1100" b="0" i="0" dirty="0">
                <a:solidFill>
                  <a:srgbClr val="000000"/>
                </a:solidFill>
                <a:effectLst/>
                <a:latin typeface="Verdana" panose="020B0604030504040204" pitchFamily="34" charset="0"/>
              </a:rPr>
              <a:t>IFLA Publication Series. </a:t>
            </a:r>
            <a:r>
              <a:rPr lang="en-US" sz="1100" b="0" i="0" dirty="0">
                <a:solidFill>
                  <a:srgbClr val="000000"/>
                </a:solidFill>
                <a:effectLst/>
                <a:latin typeface="Lucida Grande"/>
                <a:hlinkClick r:id="rId8"/>
              </a:rPr>
              <a:t>(Online Open Access Version</a:t>
            </a:r>
            <a:r>
              <a:rPr lang="en-US" sz="1100" b="0" i="0" dirty="0">
                <a:solidFill>
                  <a:srgbClr val="000000"/>
                </a:solidFill>
                <a:effectLst/>
                <a:latin typeface="Verdana" panose="020B0604030504040204" pitchFamily="34" charset="0"/>
              </a:rPr>
              <a:t>) Walter De Gruyter (GmbH):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Lucida Grande"/>
                <a:hlinkClick r:id="rId9"/>
              </a:rPr>
              <a:t>Building Library AI Infrastructures: Research Data Repositories, Scholarly Ecosystems and AI Scaffolding</a:t>
            </a:r>
            <a:r>
              <a:rPr lang="en-US" sz="1100" b="0" i="0" dirty="0">
                <a:solidFill>
                  <a:srgbClr val="000000"/>
                </a:solidFill>
                <a:effectLst/>
                <a:latin typeface="Verdana" panose="020B0604030504040204" pitchFamily="34" charset="0"/>
              </a:rPr>
              <a:t> (Draft). </a:t>
            </a:r>
            <a:r>
              <a:rPr lang="en-US" sz="1100" b="0" i="1" dirty="0">
                <a:solidFill>
                  <a:srgbClr val="000000"/>
                </a:solidFill>
                <a:effectLst/>
                <a:latin typeface="Verdana" panose="020B0604030504040204" pitchFamily="34" charset="0"/>
              </a:rPr>
              <a:t>New Horizons in AI for Libraries</a:t>
            </a:r>
            <a:r>
              <a:rPr lang="en-US" sz="1100" b="0" i="0" dirty="0">
                <a:solidFill>
                  <a:srgbClr val="000000"/>
                </a:solidFill>
                <a:effectLst/>
                <a:latin typeface="Verdana" panose="020B0604030504040204" pitchFamily="34" charset="0"/>
              </a:rPr>
              <a:t>. De Gruyter: Berlin, January 2025.</a:t>
            </a: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br>
              <a:rPr lang="en-US" sz="1100" b="0" i="0" dirty="0">
                <a:solidFill>
                  <a:srgbClr val="000000"/>
                </a:solidFill>
                <a:effectLst/>
                <a:latin typeface="Verdana" panose="020B0604030504040204" pitchFamily="34" charset="0"/>
              </a:rPr>
            </a:br>
            <a:r>
              <a:rPr lang="en-US" sz="1100" b="0" i="0" dirty="0">
                <a:solidFill>
                  <a:srgbClr val="000000"/>
                </a:solidFill>
                <a:effectLst/>
                <a:latin typeface="Lucida Grande"/>
                <a:hlinkClick r:id="rId10"/>
              </a:rPr>
              <a:t>From Open Science and Datasets to AI and Discovery</a:t>
            </a:r>
            <a:r>
              <a:rPr lang="en-US" sz="1100" b="0" i="0" dirty="0">
                <a:solidFill>
                  <a:srgbClr val="000000"/>
                </a:solidFill>
                <a:effectLst/>
                <a:latin typeface="Lucida Grande"/>
              </a:rPr>
              <a:t>.  </a:t>
            </a:r>
            <a:r>
              <a:rPr lang="en-US" sz="1100" b="0" i="1" dirty="0">
                <a:solidFill>
                  <a:srgbClr val="000000"/>
                </a:solidFill>
                <a:effectLst/>
                <a:latin typeface="Lucida Grande"/>
              </a:rPr>
              <a:t>Trends and Issues in Library Technology</a:t>
            </a:r>
            <a:r>
              <a:rPr lang="en-US" sz="1100" b="0" i="0" dirty="0">
                <a:solidFill>
                  <a:srgbClr val="000000"/>
                </a:solidFill>
                <a:effectLst/>
                <a:latin typeface="Lucida Grande"/>
              </a:rPr>
              <a:t>: IFLA IT Section. January 2023.</a:t>
            </a:r>
          </a:p>
        </p:txBody>
      </p:sp>
      <p:pic>
        <p:nvPicPr>
          <p:cNvPr id="4" name="Picture 3">
            <a:extLst>
              <a:ext uri="{FF2B5EF4-FFF2-40B4-BE49-F238E27FC236}">
                <a16:creationId xmlns:a16="http://schemas.microsoft.com/office/drawing/2014/main" id="{B5AD4ADB-FC60-72EF-0FF7-5A0B10C86271}"/>
              </a:ext>
            </a:extLst>
          </p:cNvPr>
          <p:cNvPicPr>
            <a:picLocks noChangeAspect="1"/>
          </p:cNvPicPr>
          <p:nvPr/>
        </p:nvPicPr>
        <p:blipFill>
          <a:blip r:embed="rId11"/>
          <a:stretch>
            <a:fillRect/>
          </a:stretch>
        </p:blipFill>
        <p:spPr>
          <a:xfrm>
            <a:off x="6507482" y="1008690"/>
            <a:ext cx="1730421" cy="2571751"/>
          </a:xfrm>
          <a:prstGeom prst="rect">
            <a:avLst/>
          </a:prstGeom>
        </p:spPr>
      </p:pic>
      <p:sp>
        <p:nvSpPr>
          <p:cNvPr id="5" name="TextBox 4">
            <a:extLst>
              <a:ext uri="{FF2B5EF4-FFF2-40B4-BE49-F238E27FC236}">
                <a16:creationId xmlns:a16="http://schemas.microsoft.com/office/drawing/2014/main" id="{2B2C14C9-3BD0-3DE1-D912-DCAA5193021C}"/>
              </a:ext>
            </a:extLst>
          </p:cNvPr>
          <p:cNvSpPr txBox="1"/>
          <p:nvPr/>
        </p:nvSpPr>
        <p:spPr>
          <a:xfrm>
            <a:off x="6413957" y="3665802"/>
            <a:ext cx="2420858" cy="923330"/>
          </a:xfrm>
          <a:prstGeom prst="rect">
            <a:avLst/>
          </a:prstGeom>
          <a:noFill/>
        </p:spPr>
        <p:txBody>
          <a:bodyPr wrap="square" rtlCol="0">
            <a:spAutoFit/>
          </a:bodyPr>
          <a:lstStyle/>
          <a:p>
            <a:r>
              <a:rPr lang="en-US" b="1" dirty="0"/>
              <a:t> </a:t>
            </a:r>
            <a:r>
              <a:rPr lang="en-US" sz="1000" b="1" dirty="0"/>
              <a:t>Presentations,  Publications</a:t>
            </a:r>
            <a:br>
              <a:rPr lang="en-US" sz="1000" dirty="0"/>
            </a:br>
            <a:r>
              <a:rPr lang="en-US" sz="1000" dirty="0">
                <a:hlinkClick r:id="rId12"/>
              </a:rPr>
              <a:t>https://rayuzwyshyn.net</a:t>
            </a:r>
            <a:br>
              <a:rPr lang="en-US" sz="1000" dirty="0"/>
            </a:br>
            <a:r>
              <a:rPr lang="en-US" sz="1000" dirty="0">
                <a:hlinkClick r:id="rId13"/>
              </a:rPr>
              <a:t>https://www.linkedin.com/in/rayuzwyshyn/</a:t>
            </a:r>
            <a:r>
              <a:rPr lang="en-US" sz="1000" dirty="0"/>
              <a:t> </a:t>
            </a:r>
            <a:br>
              <a:rPr lang="en-US" sz="1000" dirty="0"/>
            </a:br>
            <a:endParaRPr lang="en-US" sz="1000" dirty="0"/>
          </a:p>
        </p:txBody>
      </p:sp>
    </p:spTree>
    <p:extLst>
      <p:ext uri="{BB962C8B-B14F-4D97-AF65-F5344CB8AC3E}">
        <p14:creationId xmlns:p14="http://schemas.microsoft.com/office/powerpoint/2010/main" val="1464038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42862"/>
            <a:ext cx="9144000" cy="51006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58F5-448C-2BD9-FC2C-8C727CB3C6A8}"/>
              </a:ext>
            </a:extLst>
          </p:cNvPr>
          <p:cNvSpPr>
            <a:spLocks noGrp="1"/>
          </p:cNvSpPr>
          <p:nvPr>
            <p:ph type="title"/>
          </p:nvPr>
        </p:nvSpPr>
        <p:spPr>
          <a:xfrm>
            <a:off x="319252" y="174291"/>
            <a:ext cx="6172200" cy="511892"/>
          </a:xfrm>
        </p:spPr>
        <p:txBody>
          <a:bodyPr>
            <a:normAutofit/>
          </a:bodyPr>
          <a:lstStyle/>
          <a:p>
            <a:r>
              <a:rPr lang="en-US" sz="2700" spc="-85" dirty="0">
                <a:solidFill>
                  <a:srgbClr val="003DA5"/>
                </a:solidFill>
                <a:latin typeface="Fira Sans Medium"/>
              </a:rPr>
              <a:t>AI Support at UCR</a:t>
            </a:r>
          </a:p>
        </p:txBody>
      </p:sp>
      <p:graphicFrame>
        <p:nvGraphicFramePr>
          <p:cNvPr id="4" name="Content Placeholder 3" descr="Three intersecting circles: Library, XCITE/DUE, and ITS">
            <a:extLst>
              <a:ext uri="{FF2B5EF4-FFF2-40B4-BE49-F238E27FC236}">
                <a16:creationId xmlns:a16="http://schemas.microsoft.com/office/drawing/2014/main" id="{E7244D90-ACB8-7454-F35C-2ACCB01BF5AB}"/>
              </a:ext>
            </a:extLst>
          </p:cNvPr>
          <p:cNvGraphicFramePr>
            <a:graphicFrameLocks noGrp="1"/>
          </p:cNvGraphicFramePr>
          <p:nvPr>
            <p:ph idx="1"/>
            <p:extLst>
              <p:ext uri="{D42A27DB-BD31-4B8C-83A1-F6EECF244321}">
                <p14:modId xmlns:p14="http://schemas.microsoft.com/office/powerpoint/2010/main" val="743142672"/>
              </p:ext>
            </p:extLst>
          </p:nvPr>
        </p:nvGraphicFramePr>
        <p:xfrm>
          <a:off x="830318" y="717870"/>
          <a:ext cx="7630510" cy="4219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3D3398F-8F8E-4C45-1D75-78FC6BE58F1E}"/>
              </a:ext>
            </a:extLst>
          </p:cNvPr>
          <p:cNvSpPr txBox="1"/>
          <p:nvPr/>
        </p:nvSpPr>
        <p:spPr>
          <a:xfrm>
            <a:off x="5161878" y="109018"/>
            <a:ext cx="3298950" cy="1938992"/>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dirty="0"/>
              <a:t>AI Literacy, Faculty, Student &amp;</a:t>
            </a:r>
          </a:p>
          <a:p>
            <a:pPr marL="214313" indent="-214313">
              <a:buFont typeface="Arial" panose="020B0604020202020204" pitchFamily="34" charset="0"/>
              <a:buChar char="•"/>
            </a:pPr>
            <a:r>
              <a:rPr lang="en-US" sz="1500" dirty="0"/>
              <a:t>Researcher Support</a:t>
            </a:r>
          </a:p>
          <a:p>
            <a:pPr marL="557213" lvl="1" indent="-214313">
              <a:buFontTx/>
              <a:buChar char="-"/>
            </a:pPr>
            <a:r>
              <a:rPr lang="en-US" sz="1500" dirty="0">
                <a:hlinkClick r:id="rId7"/>
              </a:rPr>
              <a:t>Use of AI tools in research</a:t>
            </a:r>
            <a:r>
              <a:rPr lang="en-US" sz="1500" dirty="0"/>
              <a:t> e.g., research design, data collection analysis</a:t>
            </a:r>
          </a:p>
          <a:p>
            <a:pPr marL="557213" lvl="1" indent="-214313">
              <a:buFontTx/>
              <a:buChar char="-"/>
            </a:pPr>
            <a:r>
              <a:rPr lang="en-US" sz="1500" dirty="0">
                <a:hlinkClick r:id="rId8"/>
              </a:rPr>
              <a:t>Data management</a:t>
            </a:r>
            <a:endParaRPr lang="en-US" sz="1500" dirty="0"/>
          </a:p>
          <a:p>
            <a:pPr marL="557213" lvl="1" indent="-214313">
              <a:buFontTx/>
              <a:buChar char="-"/>
            </a:pPr>
            <a:r>
              <a:rPr lang="en-US" sz="1500" dirty="0"/>
              <a:t>Model training for regular size datasets</a:t>
            </a:r>
          </a:p>
        </p:txBody>
      </p:sp>
      <p:sp>
        <p:nvSpPr>
          <p:cNvPr id="9" name="TextBox 8">
            <a:extLst>
              <a:ext uri="{FF2B5EF4-FFF2-40B4-BE49-F238E27FC236}">
                <a16:creationId xmlns:a16="http://schemas.microsoft.com/office/drawing/2014/main" id="{BABACD63-C82A-E299-C82A-546DFF6E3F1A}"/>
              </a:ext>
            </a:extLst>
          </p:cNvPr>
          <p:cNvSpPr txBox="1"/>
          <p:nvPr/>
        </p:nvSpPr>
        <p:spPr>
          <a:xfrm>
            <a:off x="2041342" y="1078514"/>
            <a:ext cx="1814891" cy="946413"/>
          </a:xfrm>
          <a:prstGeom prst="rect">
            <a:avLst/>
          </a:prstGeom>
          <a:noFill/>
        </p:spPr>
        <p:txBody>
          <a:bodyPr wrap="square" rtlCol="0">
            <a:spAutoFit/>
          </a:bodyPr>
          <a:lstStyle/>
          <a:p>
            <a:r>
              <a:rPr lang="en-US" sz="1050" dirty="0"/>
              <a:t>Dedicated</a:t>
            </a:r>
            <a:endParaRPr lang="en-US" sz="1500" b="1" dirty="0"/>
          </a:p>
          <a:p>
            <a:r>
              <a:rPr lang="en-US" sz="1500" i="1" dirty="0"/>
              <a:t>AI Research Librarian</a:t>
            </a:r>
            <a:br>
              <a:rPr lang="en-US" sz="1500" i="1" dirty="0"/>
            </a:br>
            <a:r>
              <a:rPr lang="en-US" sz="1500" i="1" dirty="0"/>
              <a:t>Data Scientist</a:t>
            </a:r>
          </a:p>
        </p:txBody>
      </p:sp>
      <p:sp>
        <p:nvSpPr>
          <p:cNvPr id="6" name="TextBox 5">
            <a:extLst>
              <a:ext uri="{FF2B5EF4-FFF2-40B4-BE49-F238E27FC236}">
                <a16:creationId xmlns:a16="http://schemas.microsoft.com/office/drawing/2014/main" id="{B1E10BA7-E788-1942-76A2-EB21D65DD8D2}"/>
              </a:ext>
            </a:extLst>
          </p:cNvPr>
          <p:cNvSpPr txBox="1"/>
          <p:nvPr/>
        </p:nvSpPr>
        <p:spPr>
          <a:xfrm>
            <a:off x="176108" y="3482146"/>
            <a:ext cx="2522765" cy="1477328"/>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dirty="0"/>
              <a:t>University Wide AI Proprietary  Licenses (Google Gemini, Limited </a:t>
            </a:r>
            <a:r>
              <a:rPr lang="en-US" sz="1500" dirty="0" err="1"/>
              <a:t>OpenAI</a:t>
            </a:r>
            <a:r>
              <a:rPr lang="en-US" sz="1500" dirty="0"/>
              <a:t>, Anthropic)</a:t>
            </a:r>
          </a:p>
          <a:p>
            <a:pPr marL="214313" indent="-214313">
              <a:buFont typeface="Arial" panose="020B0604020202020204" pitchFamily="34" charset="0"/>
              <a:buChar char="•"/>
            </a:pPr>
            <a:r>
              <a:rPr lang="en-US" sz="1500" dirty="0"/>
              <a:t>Broad general training</a:t>
            </a:r>
          </a:p>
          <a:p>
            <a:pPr marL="214313" indent="-214313">
              <a:buFont typeface="Arial" panose="020B0604020202020204" pitchFamily="34" charset="0"/>
              <a:buChar char="•"/>
            </a:pPr>
            <a:r>
              <a:rPr lang="en-US" sz="1500" dirty="0"/>
              <a:t>Security</a:t>
            </a:r>
          </a:p>
        </p:txBody>
      </p:sp>
      <p:sp>
        <p:nvSpPr>
          <p:cNvPr id="7" name="TextBox 6">
            <a:extLst>
              <a:ext uri="{FF2B5EF4-FFF2-40B4-BE49-F238E27FC236}">
                <a16:creationId xmlns:a16="http://schemas.microsoft.com/office/drawing/2014/main" id="{130ECB07-2A4F-4B28-70EF-F428ED88807C}"/>
              </a:ext>
            </a:extLst>
          </p:cNvPr>
          <p:cNvSpPr txBox="1"/>
          <p:nvPr/>
        </p:nvSpPr>
        <p:spPr>
          <a:xfrm>
            <a:off x="6023882" y="3597563"/>
            <a:ext cx="2522766" cy="1246495"/>
          </a:xfrm>
          <a:prstGeom prst="rect">
            <a:avLst/>
          </a:prstGeom>
          <a:noFill/>
          <a:ln>
            <a:solidFill>
              <a:schemeClr val="accent1"/>
            </a:solidFill>
          </a:ln>
        </p:spPr>
        <p:txBody>
          <a:bodyPr wrap="square" rtlCol="0">
            <a:spAutoFit/>
          </a:bodyPr>
          <a:lstStyle/>
          <a:p>
            <a:pPr marL="214313" indent="-214313">
              <a:buFont typeface="Arial" panose="020B0604020202020204" pitchFamily="34" charset="0"/>
              <a:buChar char="•"/>
            </a:pPr>
            <a:r>
              <a:rPr lang="en-US" sz="1500" dirty="0"/>
              <a:t>High Performance AI Research Compute, Top 2-5%, Major Grant Support Costs Involved)</a:t>
            </a:r>
            <a:br>
              <a:rPr lang="en-US" sz="1500" dirty="0"/>
            </a:br>
            <a:r>
              <a:rPr lang="en-US" sz="1500" dirty="0"/>
              <a:t>Instructor Development, </a:t>
            </a:r>
          </a:p>
        </p:txBody>
      </p:sp>
    </p:spTree>
    <p:extLst>
      <p:ext uri="{BB962C8B-B14F-4D97-AF65-F5344CB8AC3E}">
        <p14:creationId xmlns:p14="http://schemas.microsoft.com/office/powerpoint/2010/main" val="3943219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1F72-A156-481B-8727-86143CAC5AA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104929C-3C5D-4BDB-AEA5-CA649A6A4590}"/>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426625C4-6054-4B05-A77D-02DEF55E0FE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091A2619-AABF-4DC1-9CD4-830F41F4EBED}"/>
              </a:ext>
            </a:extLst>
          </p:cNvPr>
          <p:cNvPicPr>
            <a:picLocks noChangeAspect="1"/>
          </p:cNvPicPr>
          <p:nvPr/>
        </p:nvPicPr>
        <p:blipFill>
          <a:blip r:embed="rId2"/>
          <a:stretch>
            <a:fillRect/>
          </a:stretch>
        </p:blipFill>
        <p:spPr>
          <a:xfrm>
            <a:off x="0" y="20893"/>
            <a:ext cx="9144000" cy="5101714"/>
          </a:xfrm>
          <a:prstGeom prst="rect">
            <a:avLst/>
          </a:prstGeom>
        </p:spPr>
      </p:pic>
    </p:spTree>
    <p:extLst>
      <p:ext uri="{BB962C8B-B14F-4D97-AF65-F5344CB8AC3E}">
        <p14:creationId xmlns:p14="http://schemas.microsoft.com/office/powerpoint/2010/main" val="2308833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449586" y="203883"/>
            <a:ext cx="8622957" cy="926606"/>
          </a:xfrm>
          <a:prstGeom prst="rect">
            <a:avLst/>
          </a:prstGeom>
        </p:spPr>
        <p:txBody>
          <a:bodyPr spcFirstLastPara="1" vert="horz" wrap="square" lIns="91425" tIns="91425" rIns="91425" bIns="91425" rtlCol="0" anchor="t" anchorCtr="0">
            <a:noAutofit/>
          </a:bodyPr>
          <a:lstStyle/>
          <a:p>
            <a:pPr algn="l"/>
            <a:r>
              <a:rPr lang="en" sz="2400" b="1" dirty="0">
                <a:latin typeface="Arial" panose="020B0604020202020204" pitchFamily="34" charset="0"/>
                <a:ea typeface="Arial"/>
                <a:cs typeface="Arial" panose="020B0604020202020204" pitchFamily="34" charset="0"/>
                <a:sym typeface="Arial"/>
              </a:rPr>
              <a:t>UCR Libraries Research and Technology Services</a:t>
            </a:r>
            <a:br>
              <a:rPr lang="en" sz="2400" b="1" dirty="0">
                <a:latin typeface="Arial" panose="020B0604020202020204" pitchFamily="34" charset="0"/>
                <a:ea typeface="Arial"/>
                <a:cs typeface="Arial" panose="020B0604020202020204" pitchFamily="34" charset="0"/>
                <a:sym typeface="Arial"/>
              </a:rPr>
            </a:br>
            <a:r>
              <a:rPr lang="en" sz="2400" b="1" dirty="0">
                <a:latin typeface="Arial" panose="020B0604020202020204" pitchFamily="34" charset="0"/>
                <a:ea typeface="Arial"/>
                <a:cs typeface="Arial" panose="020B0604020202020204" pitchFamily="34" charset="0"/>
                <a:sym typeface="Arial"/>
              </a:rPr>
              <a:t>Orbach Science Library  </a:t>
            </a:r>
            <a:endParaRPr sz="2400" b="1" dirty="0">
              <a:latin typeface="Arial" panose="020B0604020202020204" pitchFamily="34" charset="0"/>
              <a:ea typeface="Arial"/>
              <a:cs typeface="Arial" panose="020B0604020202020204" pitchFamily="34" charset="0"/>
              <a:sym typeface="Arial"/>
            </a:endParaRPr>
          </a:p>
        </p:txBody>
      </p:sp>
      <p:sp>
        <p:nvSpPr>
          <p:cNvPr id="78" name="Google Shape;78;p15"/>
          <p:cNvSpPr txBox="1">
            <a:spLocks noGrp="1"/>
          </p:cNvSpPr>
          <p:nvPr>
            <p:ph type="body" idx="1"/>
          </p:nvPr>
        </p:nvSpPr>
        <p:spPr>
          <a:xfrm>
            <a:off x="356752" y="1249006"/>
            <a:ext cx="4086225"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endParaRPr lang="en" sz="3700" b="1" dirty="0">
              <a:solidFill>
                <a:srgbClr val="000000"/>
              </a:solidFill>
              <a:latin typeface="Arial" panose="020B0604020202020204" pitchFamily="34" charset="0"/>
              <a:ea typeface="Arial"/>
              <a:cs typeface="Arial" panose="020B0604020202020204" pitchFamily="34" charset="0"/>
              <a:sym typeface="Arial"/>
            </a:endParaRPr>
          </a:p>
          <a:p>
            <a:pPr marL="0" indent="0" algn="ctr">
              <a:buNone/>
            </a:pPr>
            <a:r>
              <a:rPr lang="en" sz="4800" b="1" dirty="0">
                <a:solidFill>
                  <a:srgbClr val="000000"/>
                </a:solidFill>
                <a:latin typeface="Arial" panose="020B0604020202020204" pitchFamily="34" charset="0"/>
                <a:ea typeface="Arial"/>
                <a:cs typeface="Arial" panose="020B0604020202020204" pitchFamily="34" charset="0"/>
                <a:sym typeface="Arial"/>
              </a:rPr>
              <a:t>Innovative Media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Digital Scholarship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Geospatial Information Systems Librarian</a:t>
            </a:r>
            <a:endParaRPr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buNone/>
            </a:pPr>
            <a:r>
              <a:rPr lang="en" sz="4800" b="1" dirty="0">
                <a:solidFill>
                  <a:srgbClr val="000000"/>
                </a:solidFill>
                <a:latin typeface="Arial" panose="020B0604020202020204" pitchFamily="34" charset="0"/>
                <a:ea typeface="Arial"/>
                <a:cs typeface="Arial" panose="020B0604020202020204" pitchFamily="34" charset="0"/>
                <a:sym typeface="Arial"/>
              </a:rPr>
              <a:t>Research Data Scientist</a:t>
            </a:r>
            <a:br>
              <a:rPr lang="en" sz="4800" b="1" dirty="0">
                <a:solidFill>
                  <a:srgbClr val="000000"/>
                </a:solidFill>
                <a:latin typeface="Arial" panose="020B0604020202020204" pitchFamily="34" charset="0"/>
                <a:ea typeface="Arial"/>
                <a:cs typeface="Arial" panose="020B0604020202020204" pitchFamily="34" charset="0"/>
                <a:sym typeface="Arial"/>
              </a:rPr>
            </a:br>
            <a:br>
              <a:rPr lang="en" sz="4800" b="1" dirty="0">
                <a:solidFill>
                  <a:srgbClr val="000000"/>
                </a:solidFill>
                <a:latin typeface="Arial" panose="020B0604020202020204" pitchFamily="34" charset="0"/>
                <a:ea typeface="Arial"/>
                <a:cs typeface="Arial" panose="020B0604020202020204" pitchFamily="34" charset="0"/>
                <a:sym typeface="Arial"/>
              </a:rPr>
            </a:br>
            <a:r>
              <a:rPr lang="en-US" sz="4800" b="1" dirty="0">
                <a:solidFill>
                  <a:srgbClr val="000000"/>
                </a:solidFill>
                <a:latin typeface="Arial" panose="020B0604020202020204" pitchFamily="34" charset="0"/>
                <a:ea typeface="Arial"/>
                <a:cs typeface="Arial" panose="020B0604020202020204" pitchFamily="34" charset="0"/>
                <a:sym typeface="Arial"/>
              </a:rPr>
              <a:t>Maker Space/Robotics Lab  Services Coordinator</a:t>
            </a:r>
          </a:p>
          <a:p>
            <a:pPr marL="0" indent="0" algn="ctr">
              <a:spcBef>
                <a:spcPts val="1200"/>
              </a:spcBef>
              <a:buNone/>
            </a:pPr>
            <a:r>
              <a:rPr lang="en-US" sz="4800" b="1" dirty="0">
                <a:solidFill>
                  <a:srgbClr val="000000"/>
                </a:solidFill>
                <a:latin typeface="Arial" panose="020B0604020202020204" pitchFamily="34" charset="0"/>
                <a:ea typeface="Arial"/>
                <a:cs typeface="Arial" panose="020B0604020202020204" pitchFamily="34" charset="0"/>
                <a:sym typeface="Arial"/>
              </a:rPr>
              <a:t>Research Services Information Assistant</a:t>
            </a:r>
            <a:endParaRPr lang="en" sz="48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endParaRPr b="1" dirty="0">
              <a:solidFill>
                <a:srgbClr val="000000"/>
              </a:solidFill>
              <a:latin typeface="Arial" panose="020B0604020202020204" pitchFamily="34" charset="0"/>
              <a:ea typeface="Arial"/>
              <a:cs typeface="Arial" panose="020B0604020202020204" pitchFamily="34" charset="0"/>
              <a:sym typeface="Arial"/>
            </a:endParaRPr>
          </a:p>
        </p:txBody>
      </p:sp>
      <p:sp>
        <p:nvSpPr>
          <p:cNvPr id="79" name="Google Shape;79;p15"/>
          <p:cNvSpPr txBox="1">
            <a:spLocks noGrp="1"/>
          </p:cNvSpPr>
          <p:nvPr>
            <p:ph type="body" idx="2"/>
          </p:nvPr>
        </p:nvSpPr>
        <p:spPr>
          <a:xfrm>
            <a:off x="5062556" y="1264165"/>
            <a:ext cx="4009987" cy="1955800"/>
          </a:xfrm>
          <a:prstGeom prst="rect">
            <a:avLst/>
          </a:prstGeom>
          <a:solidFill>
            <a:srgbClr val="FFD966"/>
          </a:solidFill>
          <a:ln w="9525" cap="flat" cmpd="sng">
            <a:solidFill>
              <a:srgbClr val="000000"/>
            </a:solidFill>
            <a:prstDash val="solid"/>
            <a:round/>
            <a:headEnd type="none" w="sm" len="sm"/>
            <a:tailEnd type="none" w="sm" len="sm"/>
          </a:ln>
        </p:spPr>
        <p:txBody>
          <a:bodyPr spcFirstLastPara="1" vert="horz" wrap="square" lIns="91425" tIns="91425" rIns="91425" bIns="91425" rtlCol="0" anchor="t" anchorCtr="0">
            <a:normAutofit fontScale="25000" lnSpcReduction="20000"/>
          </a:bodyPr>
          <a:lstStyle/>
          <a:p>
            <a:pPr marL="0" indent="0" algn="ctr">
              <a:buNone/>
            </a:pPr>
            <a:br>
              <a:rPr lang="en" sz="1200" b="1" dirty="0">
                <a:solidFill>
                  <a:srgbClr val="000000"/>
                </a:solidFill>
                <a:latin typeface="Arial" panose="020B0604020202020204" pitchFamily="34" charset="0"/>
                <a:ea typeface="Arial"/>
                <a:cs typeface="Arial" panose="020B0604020202020204" pitchFamily="34" charset="0"/>
                <a:sym typeface="Arial"/>
              </a:rPr>
            </a:br>
            <a:endParaRPr sz="1200" b="1" dirty="0">
              <a:solidFill>
                <a:srgbClr val="000000"/>
              </a:solidFill>
              <a:latin typeface="Arial" panose="020B0604020202020204" pitchFamily="34" charset="0"/>
              <a:ea typeface="Arial"/>
              <a:cs typeface="Arial" panose="020B0604020202020204" pitchFamily="34" charset="0"/>
              <a:sym typeface="Arial"/>
            </a:endParaRPr>
          </a:p>
          <a:p>
            <a:pPr marL="0" indent="0" algn="ctr">
              <a:spcBef>
                <a:spcPts val="1200"/>
              </a:spcBef>
              <a:spcAft>
                <a:spcPts val="1200"/>
              </a:spcAft>
              <a:buNone/>
            </a:pPr>
            <a:r>
              <a:rPr lang="en" sz="3700" b="1" dirty="0">
                <a:solidFill>
                  <a:srgbClr val="000000"/>
                </a:solidFill>
                <a:latin typeface="Arial" panose="020B0604020202020204" pitchFamily="34" charset="0"/>
                <a:ea typeface="Arial"/>
                <a:cs typeface="Arial" panose="020B0604020202020204" pitchFamily="34" charset="0"/>
                <a:sym typeface="Arial"/>
              </a:rPr>
              <a:t>Medical  &amp; Clinical Outreach Librarian</a:t>
            </a:r>
            <a:br>
              <a:rPr lang="en" sz="37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r>
              <a:rPr lang="en" sz="3700" b="1" dirty="0">
                <a:solidFill>
                  <a:srgbClr val="000000"/>
                </a:solidFill>
                <a:latin typeface="Arial" panose="020B0604020202020204" pitchFamily="34" charset="0"/>
                <a:ea typeface="Arial"/>
                <a:cs typeface="Arial" panose="020B0604020202020204" pitchFamily="34" charset="0"/>
                <a:sym typeface="Arial"/>
              </a:rPr>
              <a:t>Director of Research Services </a:t>
            </a:r>
            <a:br>
              <a:rPr lang="en" sz="37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000000"/>
                </a:solidFill>
                <a:latin typeface="Arial" panose="020B0604020202020204" pitchFamily="34" charset="0"/>
                <a:ea typeface="Arial"/>
                <a:cs typeface="Arial" panose="020B0604020202020204" pitchFamily="34" charset="0"/>
                <a:sym typeface="Arial"/>
              </a:rPr>
              <a:t>Cyberinfrastructure</a:t>
            </a:r>
            <a:br>
              <a:rPr lang="en" sz="3700" b="1" dirty="0">
                <a:solidFill>
                  <a:srgbClr val="000000"/>
                </a:solidFill>
                <a:latin typeface="Arial" panose="020B0604020202020204" pitchFamily="34" charset="0"/>
                <a:ea typeface="Arial"/>
                <a:cs typeface="Arial" panose="020B0604020202020204" pitchFamily="34" charset="0"/>
                <a:sym typeface="Arial"/>
              </a:rPr>
            </a:br>
            <a:br>
              <a:rPr lang="en" sz="3700" b="1" dirty="0">
                <a:solidFill>
                  <a:srgbClr val="000000"/>
                </a:solidFill>
                <a:latin typeface="Arial" panose="020B0604020202020204" pitchFamily="34" charset="0"/>
                <a:ea typeface="Arial"/>
                <a:cs typeface="Arial" panose="020B0604020202020204" pitchFamily="34" charset="0"/>
                <a:sym typeface="Arial"/>
              </a:rPr>
            </a:br>
            <a:r>
              <a:rPr lang="en" sz="5600" b="1" dirty="0">
                <a:solidFill>
                  <a:srgbClr val="FF0000"/>
                </a:solidFill>
                <a:latin typeface="Arial" panose="020B0604020202020204" pitchFamily="34" charset="0"/>
                <a:ea typeface="Arial"/>
                <a:cs typeface="Arial" panose="020B0604020202020204" pitchFamily="34" charset="0"/>
                <a:sym typeface="Arial"/>
              </a:rPr>
              <a:t>AI Research Librarian (2)</a:t>
            </a:r>
            <a:br>
              <a:rPr lang="en" sz="5600" b="1" dirty="0">
                <a:solidFill>
                  <a:srgbClr val="FF0000"/>
                </a:solidFill>
                <a:latin typeface="Arial" panose="020B0604020202020204" pitchFamily="34" charset="0"/>
                <a:ea typeface="Arial"/>
                <a:cs typeface="Arial" panose="020B0604020202020204" pitchFamily="34" charset="0"/>
                <a:sym typeface="Arial"/>
              </a:rPr>
            </a:br>
            <a:br>
              <a:rPr lang="en" sz="5600" b="1" dirty="0">
                <a:solidFill>
                  <a:srgbClr val="FF0000"/>
                </a:solidFill>
                <a:latin typeface="Arial" panose="020B0604020202020204" pitchFamily="34" charset="0"/>
                <a:ea typeface="Arial"/>
                <a:cs typeface="Arial" panose="020B0604020202020204" pitchFamily="34" charset="0"/>
                <a:sym typeface="Arial"/>
              </a:rPr>
            </a:br>
            <a:r>
              <a:rPr lang="en" sz="5600" b="1" dirty="0">
                <a:solidFill>
                  <a:srgbClr val="FF0000"/>
                </a:solidFill>
                <a:latin typeface="Arial" panose="020B0604020202020204" pitchFamily="34" charset="0"/>
                <a:ea typeface="Arial"/>
                <a:cs typeface="Arial" panose="020B0604020202020204" pitchFamily="34" charset="0"/>
                <a:sym typeface="Arial"/>
              </a:rPr>
              <a:t> AI/Data Research Scientist (2)</a:t>
            </a:r>
            <a:br>
              <a:rPr lang="en" sz="5600" b="1" dirty="0">
                <a:solidFill>
                  <a:srgbClr val="000000"/>
                </a:solidFill>
                <a:latin typeface="Arial" panose="020B0604020202020204" pitchFamily="34" charset="0"/>
                <a:ea typeface="Arial"/>
                <a:cs typeface="Arial" panose="020B0604020202020204" pitchFamily="34" charset="0"/>
                <a:sym typeface="Arial"/>
              </a:rPr>
            </a:br>
            <a:endParaRPr sz="5600" b="1" dirty="0">
              <a:solidFill>
                <a:srgbClr val="000000"/>
              </a:solidFill>
              <a:latin typeface="Arial" panose="020B0604020202020204" pitchFamily="34" charset="0"/>
              <a:ea typeface="Arial"/>
              <a:cs typeface="Arial" panose="020B0604020202020204" pitchFamily="34" charset="0"/>
              <a:sym typeface="Arial"/>
            </a:endParaRPr>
          </a:p>
        </p:txBody>
      </p:sp>
      <p:pic>
        <p:nvPicPr>
          <p:cNvPr id="80" name="Google Shape;80;p15" title="qrcode_library.ucr.edu.png"/>
          <p:cNvPicPr preferRelativeResize="0"/>
          <p:nvPr/>
        </p:nvPicPr>
        <p:blipFill>
          <a:blip r:embed="rId3">
            <a:alphaModFix/>
          </a:blip>
          <a:stretch>
            <a:fillRect/>
          </a:stretch>
        </p:blipFill>
        <p:spPr>
          <a:xfrm>
            <a:off x="3745625" y="3275725"/>
            <a:ext cx="1652750" cy="1652750"/>
          </a:xfrm>
          <a:prstGeom prst="rect">
            <a:avLst/>
          </a:prstGeom>
          <a:noFill/>
          <a:ln w="9525" cap="flat" cmpd="sng">
            <a:solidFill>
              <a:schemeClr val="accent1"/>
            </a:solidFill>
            <a:prstDash val="solid"/>
            <a:round/>
            <a:headEnd type="none" w="sm" len="sm"/>
            <a:tailEnd type="none" w="sm" len="sm"/>
          </a:ln>
        </p:spPr>
      </p:pic>
      <p:pic>
        <p:nvPicPr>
          <p:cNvPr id="1026" name="Picture 2" descr="Orbach Science Library | Library">
            <a:extLst>
              <a:ext uri="{FF2B5EF4-FFF2-40B4-BE49-F238E27FC236}">
                <a16:creationId xmlns:a16="http://schemas.microsoft.com/office/drawing/2014/main" id="{B10BF92B-85D8-4038-A6EE-A83DD01F4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81675"/>
            <a:ext cx="3086100" cy="17436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SIDE: Exhibit on civil rights ...">
            <a:extLst>
              <a:ext uri="{FF2B5EF4-FFF2-40B4-BE49-F238E27FC236}">
                <a16:creationId xmlns:a16="http://schemas.microsoft.com/office/drawing/2014/main" id="{7345C5EC-4075-4C43-B2D6-EE0E1060B8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3626979"/>
            <a:ext cx="2324100" cy="1301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9362D181-AB33-410B-9DBA-8FDA63876B57}"/>
              </a:ext>
            </a:extLst>
          </p:cNvPr>
          <p:cNvSpPr>
            <a:spLocks noChangeArrowheads="1"/>
          </p:cNvSpPr>
          <p:nvPr/>
        </p:nvSpPr>
        <p:spPr bwMode="auto">
          <a:xfrm>
            <a:off x="0" y="-923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sp>
        <p:nvSpPr>
          <p:cNvPr id="8" name="Rectangle 2">
            <a:extLst>
              <a:ext uri="{FF2B5EF4-FFF2-40B4-BE49-F238E27FC236}">
                <a16:creationId xmlns:a16="http://schemas.microsoft.com/office/drawing/2014/main" id="{D0B0B5FE-A566-4147-B7D0-DF2524CEC42B}"/>
              </a:ext>
            </a:extLst>
          </p:cNvPr>
          <p:cNvSpPr>
            <a:spLocks noChangeArrowheads="1"/>
          </p:cNvSpPr>
          <p:nvPr/>
        </p:nvSpPr>
        <p:spPr bwMode="auto">
          <a:xfrm>
            <a:off x="76200" y="-16133"/>
            <a:ext cx="92398" cy="18466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buClrTx/>
            </a:pPr>
            <a:endParaRPr lang="en-US" altLang="en-US" sz="900" kern="1200" dirty="0">
              <a:solidFill>
                <a:prstClr val="black"/>
              </a:solidFill>
              <a:ea typeface="+mn-ea"/>
              <a:cs typeface="+mn-cs"/>
            </a:endParaRPr>
          </a:p>
        </p:txBody>
      </p:sp>
      <p:pic>
        <p:nvPicPr>
          <p:cNvPr id="13" name="Picture 12">
            <a:extLst>
              <a:ext uri="{FF2B5EF4-FFF2-40B4-BE49-F238E27FC236}">
                <a16:creationId xmlns:a16="http://schemas.microsoft.com/office/drawing/2014/main" id="{9AA299D3-6CDF-4681-B2D7-04258B9EFDF8}"/>
              </a:ext>
            </a:extLst>
          </p:cNvPr>
          <p:cNvPicPr>
            <a:picLocks noChangeAspect="1"/>
          </p:cNvPicPr>
          <p:nvPr/>
        </p:nvPicPr>
        <p:blipFill>
          <a:blip r:embed="rId2"/>
          <a:stretch>
            <a:fillRect/>
          </a:stretch>
        </p:blipFill>
        <p:spPr>
          <a:xfrm>
            <a:off x="0" y="0"/>
            <a:ext cx="6560102" cy="5135433"/>
          </a:xfrm>
          <a:prstGeom prst="rect">
            <a:avLst/>
          </a:prstGeom>
        </p:spPr>
      </p:pic>
      <p:sp>
        <p:nvSpPr>
          <p:cNvPr id="4" name="TextBox 4"/>
          <p:cNvSpPr txBox="1"/>
          <p:nvPr/>
        </p:nvSpPr>
        <p:spPr>
          <a:xfrm>
            <a:off x="6057874" y="8067"/>
            <a:ext cx="3196736" cy="5180521"/>
          </a:xfrm>
          <a:prstGeom prst="rect">
            <a:avLst/>
          </a:prstGeom>
        </p:spPr>
        <p:txBody>
          <a:bodyPr wrap="square" lIns="0" tIns="0" rIns="0" bIns="0" rtlCol="0" anchor="t">
            <a:spAutoFit/>
          </a:bodyPr>
          <a:lstStyle/>
          <a:p>
            <a:pPr defTabSz="457200">
              <a:lnSpc>
                <a:spcPts val="4125"/>
              </a:lnSpc>
              <a:buClrTx/>
            </a:pPr>
            <a:r>
              <a:rPr lang="en-US" sz="2000" b="1" kern="1200" spc="413" dirty="0">
                <a:latin typeface="+mn-lt"/>
                <a:ea typeface="Lovelo"/>
                <a:cs typeface="Lovelo"/>
                <a:sym typeface="Lovelo"/>
              </a:rPr>
              <a:t>UCR Library</a:t>
            </a:r>
            <a:br>
              <a:rPr lang="en-US" sz="2000" b="1" kern="1200" spc="413" dirty="0">
                <a:latin typeface="+mn-lt"/>
                <a:ea typeface="Lovelo"/>
                <a:cs typeface="Lovelo"/>
                <a:sym typeface="Lovelo"/>
              </a:rPr>
            </a:br>
            <a:r>
              <a:rPr lang="en-US" sz="2000" b="1" kern="1200" spc="413" dirty="0">
                <a:latin typeface="+mn-lt"/>
                <a:ea typeface="Lovelo"/>
                <a:cs typeface="Lovelo"/>
                <a:sym typeface="Lovelo"/>
              </a:rPr>
              <a:t>Research &amp; Technology  Services</a:t>
            </a:r>
          </a:p>
          <a:p>
            <a:pPr defTabSz="457200">
              <a:lnSpc>
                <a:spcPts val="4125"/>
              </a:lnSpc>
              <a:buClrTx/>
            </a:pPr>
            <a:r>
              <a:rPr lang="en-US" sz="1600" kern="1200" spc="413" dirty="0">
                <a:latin typeface="+mn-lt"/>
                <a:ea typeface="Lovelo"/>
                <a:cs typeface="Lovelo"/>
                <a:sym typeface="Lovelo"/>
              </a:rPr>
              <a:t>Several Units</a:t>
            </a:r>
            <a:br>
              <a:rPr lang="en-US" sz="1600" kern="1200" spc="413" dirty="0">
                <a:latin typeface="+mn-lt"/>
                <a:ea typeface="Lovelo"/>
                <a:cs typeface="Lovelo"/>
                <a:sym typeface="Lovelo"/>
              </a:rPr>
            </a:br>
            <a:r>
              <a:rPr lang="en-US" sz="1600" kern="1200" spc="413" dirty="0">
                <a:latin typeface="+mn-lt"/>
                <a:ea typeface="Lovelo"/>
                <a:cs typeface="Lovelo"/>
                <a:sym typeface="Lovelo"/>
              </a:rPr>
              <a:t>Several Technologies</a:t>
            </a:r>
          </a:p>
          <a:p>
            <a:pPr defTabSz="457200">
              <a:lnSpc>
                <a:spcPts val="4125"/>
              </a:lnSpc>
              <a:buClrTx/>
            </a:pPr>
            <a:r>
              <a:rPr lang="en-US" sz="1600" kern="1200" spc="413" dirty="0">
                <a:latin typeface="+mn-lt"/>
                <a:ea typeface="Lovelo"/>
                <a:cs typeface="Lovelo"/>
                <a:sym typeface="Lovelo"/>
              </a:rPr>
              <a:t>Traditional Research Article, Book</a:t>
            </a:r>
            <a:br>
              <a:rPr lang="en-US" sz="1600" kern="1200" spc="413" dirty="0">
                <a:latin typeface="+mn-lt"/>
                <a:ea typeface="Lovelo"/>
                <a:cs typeface="Lovelo"/>
                <a:sym typeface="Lovelo"/>
              </a:rPr>
            </a:br>
            <a:r>
              <a:rPr lang="en-US" sz="1600" kern="1200" spc="413" dirty="0">
                <a:latin typeface="+mn-lt"/>
                <a:ea typeface="Lovelo"/>
                <a:cs typeface="Lovelo"/>
                <a:sym typeface="Lovelo"/>
              </a:rPr>
              <a:t>Increasingly Focused</a:t>
            </a:r>
            <a:br>
              <a:rPr lang="en-US" sz="1600" kern="1200" spc="413" dirty="0">
                <a:latin typeface="+mn-lt"/>
                <a:ea typeface="Lovelo"/>
                <a:cs typeface="Lovelo"/>
                <a:sym typeface="Lovelo"/>
              </a:rPr>
            </a:br>
            <a:r>
              <a:rPr lang="en-US" sz="1600" kern="1200" spc="413" dirty="0">
                <a:latin typeface="+mn-lt"/>
                <a:ea typeface="Lovelo"/>
                <a:cs typeface="Lovelo"/>
                <a:sym typeface="Lovelo"/>
              </a:rPr>
              <a:t> on AI Literacy</a:t>
            </a:r>
          </a:p>
        </p:txBody>
      </p:sp>
      <p:sp>
        <p:nvSpPr>
          <p:cNvPr id="7" name="TextBox 6">
            <a:extLst>
              <a:ext uri="{FF2B5EF4-FFF2-40B4-BE49-F238E27FC236}">
                <a16:creationId xmlns:a16="http://schemas.microsoft.com/office/drawing/2014/main" id="{A5B8E8A7-8E1E-4659-8922-54CD39FAB123}"/>
              </a:ext>
            </a:extLst>
          </p:cNvPr>
          <p:cNvSpPr txBox="1"/>
          <p:nvPr/>
        </p:nvSpPr>
        <p:spPr>
          <a:xfrm>
            <a:off x="3074494" y="2263973"/>
            <a:ext cx="381615" cy="307777"/>
          </a:xfrm>
          <a:prstGeom prst="rect">
            <a:avLst/>
          </a:prstGeom>
          <a:noFill/>
        </p:spPr>
        <p:txBody>
          <a:bodyPr wrap="square">
            <a:spAutoFit/>
          </a:bodyPr>
          <a:lstStyle/>
          <a:p>
            <a:r>
              <a:rPr lang="en-US" dirty="0"/>
              <a:t>AI</a:t>
            </a:r>
          </a:p>
        </p:txBody>
      </p:sp>
    </p:spTree>
    <p:extLst>
      <p:ext uri="{BB962C8B-B14F-4D97-AF65-F5344CB8AC3E}">
        <p14:creationId xmlns:p14="http://schemas.microsoft.com/office/powerpoint/2010/main" val="3032992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0" y="21431"/>
            <a:ext cx="9144000" cy="510063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2317</TotalTime>
  <Words>1124</Words>
  <Application>Microsoft Office PowerPoint</Application>
  <PresentationFormat>On-screen Show (16:9)</PresentationFormat>
  <Paragraphs>90</Paragraphs>
  <Slides>33</Slides>
  <Notes>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33</vt:i4>
      </vt:variant>
    </vt:vector>
  </HeadingPairs>
  <TitlesOfParts>
    <vt:vector size="47" baseType="lpstr">
      <vt:lpstr>Aptos</vt:lpstr>
      <vt:lpstr>Aptos Display</vt:lpstr>
      <vt:lpstr>Arial</vt:lpstr>
      <vt:lpstr>Calibri</vt:lpstr>
      <vt:lpstr>Calibri Light</vt:lpstr>
      <vt:lpstr>Fira Sans Medium</vt:lpstr>
      <vt:lpstr>Fira Sans Regular</vt:lpstr>
      <vt:lpstr>Lato</vt:lpstr>
      <vt:lpstr>Lovelo</vt:lpstr>
      <vt:lpstr>Lucida Grande</vt:lpstr>
      <vt:lpstr>Verdana</vt:lpstr>
      <vt:lpstr>Office Theme</vt:lpstr>
      <vt:lpstr>1_Office Theme</vt:lpstr>
      <vt:lpstr>2_Office Theme</vt:lpstr>
      <vt:lpstr>Deep Research and Open Source AI For the Other 95% A Research Services Library Led  AI Literacy, Research Computing  Model  Presented for: RCSIS Research Computing for Smaller Institutions, June 2026, Swarthmore College        </vt:lpstr>
      <vt:lpstr>PowerPoint Presentation</vt:lpstr>
      <vt:lpstr>PowerPoint Presentation</vt:lpstr>
      <vt:lpstr>AI Support at UCR</vt:lpstr>
      <vt:lpstr>PowerPoint Presentation</vt:lpstr>
      <vt:lpstr>PowerPoint Presentation</vt:lpstr>
      <vt:lpstr>UCR Libraries Research and Technology Services Orbach Science Library  </vt:lpstr>
      <vt:lpstr>PowerPoint Presentation</vt:lpstr>
      <vt:lpstr>PowerPoint Presentation</vt:lpstr>
      <vt:lpstr>PowerPoint Presentation</vt:lpstr>
      <vt:lpstr>Who are The Other 95%</vt:lpstr>
      <vt:lpstr>PowerPoint Presentation</vt:lpstr>
      <vt:lpstr>PowerPoint Presentation</vt:lpstr>
      <vt:lpstr>PowerPoint Presentation</vt:lpstr>
      <vt:lpstr>Library Workshops for Researchers (FY25/26 Samples)</vt:lpstr>
      <vt:lpstr>PowerPoint Presentation</vt:lpstr>
      <vt:lpstr>Digital Scholarship &amp; Scholarly Communication</vt:lpstr>
      <vt:lpstr>PowerPoint Presentation</vt:lpstr>
      <vt:lpstr>PowerPoint Presentation</vt:lpstr>
      <vt:lpstr>Experiential Learning at Orbach Science Library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Comments and Questions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Uzwyshyn</dc:creator>
  <cp:lastModifiedBy>Raymond Uzwyshyn</cp:lastModifiedBy>
  <cp:revision>136</cp:revision>
  <dcterms:modified xsi:type="dcterms:W3CDTF">2026-06-13T22:37:20Z</dcterms:modified>
</cp:coreProperties>
</file>