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sldIdLst>
    <p:sldId id="256" r:id="rId2"/>
    <p:sldId id="257" r:id="rId3"/>
    <p:sldId id="258" r:id="rId4"/>
    <p:sldId id="299" r:id="rId5"/>
    <p:sldId id="259" r:id="rId6"/>
    <p:sldId id="287" r:id="rId7"/>
    <p:sldId id="260" r:id="rId8"/>
    <p:sldId id="261" r:id="rId9"/>
    <p:sldId id="262" r:id="rId10"/>
    <p:sldId id="263" r:id="rId11"/>
    <p:sldId id="268" r:id="rId12"/>
    <p:sldId id="264" r:id="rId13"/>
    <p:sldId id="293" r:id="rId14"/>
    <p:sldId id="265" r:id="rId15"/>
    <p:sldId id="267" r:id="rId16"/>
    <p:sldId id="269" r:id="rId17"/>
    <p:sldId id="271" r:id="rId18"/>
    <p:sldId id="273" r:id="rId19"/>
    <p:sldId id="272" r:id="rId20"/>
    <p:sldId id="275" r:id="rId21"/>
    <p:sldId id="276" r:id="rId22"/>
    <p:sldId id="291" r:id="rId23"/>
    <p:sldId id="294" r:id="rId24"/>
    <p:sldId id="274" r:id="rId25"/>
    <p:sldId id="292" r:id="rId26"/>
    <p:sldId id="277" r:id="rId27"/>
    <p:sldId id="280" r:id="rId28"/>
    <p:sldId id="281" r:id="rId29"/>
    <p:sldId id="295" r:id="rId30"/>
    <p:sldId id="296" r:id="rId31"/>
    <p:sldId id="303" r:id="rId32"/>
    <p:sldId id="282" r:id="rId33"/>
    <p:sldId id="302" r:id="rId34"/>
    <p:sldId id="297" r:id="rId35"/>
    <p:sldId id="298" r:id="rId36"/>
    <p:sldId id="300" r:id="rId37"/>
    <p:sldId id="313" r:id="rId38"/>
    <p:sldId id="308" r:id="rId39"/>
    <p:sldId id="310" r:id="rId40"/>
    <p:sldId id="309" r:id="rId41"/>
    <p:sldId id="312" r:id="rId42"/>
    <p:sldId id="311" r:id="rId43"/>
    <p:sldId id="314" r:id="rId44"/>
    <p:sldId id="307" r:id="rId45"/>
    <p:sldId id="305" r:id="rId46"/>
    <p:sldId id="306" r:id="rId47"/>
    <p:sldId id="278" r:id="rId48"/>
    <p:sldId id="279" r:id="rId49"/>
    <p:sldId id="270" r:id="rId50"/>
    <p:sldId id="288" r:id="rId51"/>
    <p:sldId id="266" r:id="rId52"/>
    <p:sldId id="301" r:id="rId53"/>
    <p:sldId id="284" r:id="rId54"/>
    <p:sldId id="304" r:id="rId55"/>
    <p:sldId id="285" r:id="rId56"/>
    <p:sldId id="286" r:id="rId57"/>
    <p:sldId id="290" r:id="rId58"/>
    <p:sldId id="283" r:id="rId59"/>
    <p:sldId id="289" r:id="rId6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92" autoAdjust="0"/>
    <p:restoredTop sz="94610"/>
  </p:normalViewPr>
  <p:slideViewPr>
    <p:cSldViewPr snapToGrid="0" snapToObjects="1">
      <p:cViewPr varScale="1">
        <p:scale>
          <a:sx n="113" d="100"/>
          <a:sy n="113"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ymond Uzwyshyn" userId="587f6a29-cfac-4975-a4f8-0d65ace1fd6e" providerId="ADAL" clId="{DD44376B-EB18-4E04-89BD-5E6D8E8728A5}"/>
    <pc:docChg chg="undo custSel addSld modSld sldOrd">
      <pc:chgData name="Raymond Uzwyshyn" userId="587f6a29-cfac-4975-a4f8-0d65ace1fd6e" providerId="ADAL" clId="{DD44376B-EB18-4E04-89BD-5E6D8E8728A5}" dt="2026-09-21T01:03:33.414" v="3283" actId="680"/>
      <pc:docMkLst>
        <pc:docMk/>
      </pc:docMkLst>
      <pc:sldChg chg="modSp mod">
        <pc:chgData name="Raymond Uzwyshyn" userId="587f6a29-cfac-4975-a4f8-0d65ace1fd6e" providerId="ADAL" clId="{DD44376B-EB18-4E04-89BD-5E6D8E8728A5}" dt="2026-09-20T22:03:46.966" v="704" actId="20577"/>
        <pc:sldMkLst>
          <pc:docMk/>
          <pc:sldMk cId="0" sldId="256"/>
        </pc:sldMkLst>
        <pc:spChg chg="mod">
          <ac:chgData name="Raymond Uzwyshyn" userId="587f6a29-cfac-4975-a4f8-0d65ace1fd6e" providerId="ADAL" clId="{DD44376B-EB18-4E04-89BD-5E6D8E8728A5}" dt="2026-09-20T22:03:15.061" v="682" actId="20577"/>
          <ac:spMkLst>
            <pc:docMk/>
            <pc:sldMk cId="0" sldId="256"/>
            <ac:spMk id="4" creationId="{00000000-0000-0000-0000-000000000000}"/>
          </ac:spMkLst>
        </pc:spChg>
        <pc:spChg chg="mod">
          <ac:chgData name="Raymond Uzwyshyn" userId="587f6a29-cfac-4975-a4f8-0d65ace1fd6e" providerId="ADAL" clId="{DD44376B-EB18-4E04-89BD-5E6D8E8728A5}" dt="2026-09-20T22:03:46.966" v="704" actId="20577"/>
          <ac:spMkLst>
            <pc:docMk/>
            <pc:sldMk cId="0" sldId="256"/>
            <ac:spMk id="5" creationId="{00000000-0000-0000-0000-000000000000}"/>
          </ac:spMkLst>
        </pc:spChg>
      </pc:sldChg>
      <pc:sldChg chg="modSp mod">
        <pc:chgData name="Raymond Uzwyshyn" userId="587f6a29-cfac-4975-a4f8-0d65ace1fd6e" providerId="ADAL" clId="{DD44376B-EB18-4E04-89BD-5E6D8E8728A5}" dt="2026-09-20T22:06:17.568" v="779" actId="14100"/>
        <pc:sldMkLst>
          <pc:docMk/>
          <pc:sldMk cId="0" sldId="257"/>
        </pc:sldMkLst>
        <pc:spChg chg="mod">
          <ac:chgData name="Raymond Uzwyshyn" userId="587f6a29-cfac-4975-a4f8-0d65ace1fd6e" providerId="ADAL" clId="{DD44376B-EB18-4E04-89BD-5E6D8E8728A5}" dt="2026-09-20T22:04:20.746" v="722" actId="20577"/>
          <ac:spMkLst>
            <pc:docMk/>
            <pc:sldMk cId="0" sldId="257"/>
            <ac:spMk id="2" creationId="{00000000-0000-0000-0000-000000000000}"/>
          </ac:spMkLst>
        </pc:spChg>
        <pc:spChg chg="mod">
          <ac:chgData name="Raymond Uzwyshyn" userId="587f6a29-cfac-4975-a4f8-0d65ace1fd6e" providerId="ADAL" clId="{DD44376B-EB18-4E04-89BD-5E6D8E8728A5}" dt="2026-09-20T22:04:49.865" v="726" actId="20577"/>
          <ac:spMkLst>
            <pc:docMk/>
            <pc:sldMk cId="0" sldId="257"/>
            <ac:spMk id="10" creationId="{00000000-0000-0000-0000-000000000000}"/>
          </ac:spMkLst>
        </pc:spChg>
        <pc:spChg chg="mod">
          <ac:chgData name="Raymond Uzwyshyn" userId="587f6a29-cfac-4975-a4f8-0d65ace1fd6e" providerId="ADAL" clId="{DD44376B-EB18-4E04-89BD-5E6D8E8728A5}" dt="2026-09-19T22:48:58.448" v="593" actId="20577"/>
          <ac:spMkLst>
            <pc:docMk/>
            <pc:sldMk cId="0" sldId="257"/>
            <ac:spMk id="14" creationId="{00000000-0000-0000-0000-000000000000}"/>
          </ac:spMkLst>
        </pc:spChg>
        <pc:spChg chg="mod">
          <ac:chgData name="Raymond Uzwyshyn" userId="587f6a29-cfac-4975-a4f8-0d65ace1fd6e" providerId="ADAL" clId="{DD44376B-EB18-4E04-89BD-5E6D8E8728A5}" dt="2026-09-19T22:49:06.560" v="596" actId="20577"/>
          <ac:spMkLst>
            <pc:docMk/>
            <pc:sldMk cId="0" sldId="257"/>
            <ac:spMk id="18" creationId="{00000000-0000-0000-0000-000000000000}"/>
          </ac:spMkLst>
        </pc:spChg>
        <pc:spChg chg="mod">
          <ac:chgData name="Raymond Uzwyshyn" userId="587f6a29-cfac-4975-a4f8-0d65ace1fd6e" providerId="ADAL" clId="{DD44376B-EB18-4E04-89BD-5E6D8E8728A5}" dt="2026-09-20T22:05:43.537" v="757" actId="20577"/>
          <ac:spMkLst>
            <pc:docMk/>
            <pc:sldMk cId="0" sldId="257"/>
            <ac:spMk id="19" creationId="{00000000-0000-0000-0000-000000000000}"/>
          </ac:spMkLst>
        </pc:spChg>
        <pc:spChg chg="mod">
          <ac:chgData name="Raymond Uzwyshyn" userId="587f6a29-cfac-4975-a4f8-0d65ace1fd6e" providerId="ADAL" clId="{DD44376B-EB18-4E04-89BD-5E6D8E8728A5}" dt="2026-09-20T22:06:17.568" v="779" actId="14100"/>
          <ac:spMkLst>
            <pc:docMk/>
            <pc:sldMk cId="0" sldId="257"/>
            <ac:spMk id="22" creationId="{00000000-0000-0000-0000-000000000000}"/>
          </ac:spMkLst>
        </pc:spChg>
      </pc:sldChg>
      <pc:sldChg chg="modSp mod">
        <pc:chgData name="Raymond Uzwyshyn" userId="587f6a29-cfac-4975-a4f8-0d65ace1fd6e" providerId="ADAL" clId="{DD44376B-EB18-4E04-89BD-5E6D8E8728A5}" dt="2026-09-20T22:12:18.524" v="869" actId="14100"/>
        <pc:sldMkLst>
          <pc:docMk/>
          <pc:sldMk cId="0" sldId="258"/>
        </pc:sldMkLst>
        <pc:graphicFrameChg chg="mod modGraphic">
          <ac:chgData name="Raymond Uzwyshyn" userId="587f6a29-cfac-4975-a4f8-0d65ace1fd6e" providerId="ADAL" clId="{DD44376B-EB18-4E04-89BD-5E6D8E8728A5}" dt="2026-09-20T22:12:18.524" v="869" actId="14100"/>
          <ac:graphicFrameMkLst>
            <pc:docMk/>
            <pc:sldMk cId="0" sldId="258"/>
            <ac:graphicFrameMk id="16" creationId="{00000000-0000-0000-0000-000000000000}"/>
          </ac:graphicFrameMkLst>
        </pc:graphicFrameChg>
      </pc:sldChg>
      <pc:sldChg chg="addSp modSp mod">
        <pc:chgData name="Raymond Uzwyshyn" userId="587f6a29-cfac-4975-a4f8-0d65ace1fd6e" providerId="ADAL" clId="{DD44376B-EB18-4E04-89BD-5E6D8E8728A5}" dt="2026-09-20T22:20:55.019" v="1014" actId="1076"/>
        <pc:sldMkLst>
          <pc:docMk/>
          <pc:sldMk cId="0" sldId="259"/>
        </pc:sldMkLst>
        <pc:spChg chg="mod">
          <ac:chgData name="Raymond Uzwyshyn" userId="587f6a29-cfac-4975-a4f8-0d65ace1fd6e" providerId="ADAL" clId="{DD44376B-EB18-4E04-89BD-5E6D8E8728A5}" dt="2026-09-20T22:14:15.091" v="881" actId="255"/>
          <ac:spMkLst>
            <pc:docMk/>
            <pc:sldMk cId="0" sldId="259"/>
            <ac:spMk id="6" creationId="{00000000-0000-0000-0000-000000000000}"/>
          </ac:spMkLst>
        </pc:spChg>
        <pc:spChg chg="mod">
          <ac:chgData name="Raymond Uzwyshyn" userId="587f6a29-cfac-4975-a4f8-0d65ace1fd6e" providerId="ADAL" clId="{DD44376B-EB18-4E04-89BD-5E6D8E8728A5}" dt="2026-09-20T22:14:45.456" v="893" actId="20577"/>
          <ac:spMkLst>
            <pc:docMk/>
            <pc:sldMk cId="0" sldId="259"/>
            <ac:spMk id="7" creationId="{00000000-0000-0000-0000-000000000000}"/>
          </ac:spMkLst>
        </pc:spChg>
        <pc:spChg chg="mod">
          <ac:chgData name="Raymond Uzwyshyn" userId="587f6a29-cfac-4975-a4f8-0d65ace1fd6e" providerId="ADAL" clId="{DD44376B-EB18-4E04-89BD-5E6D8E8728A5}" dt="2026-09-20T22:14:26.389" v="883" actId="255"/>
          <ac:spMkLst>
            <pc:docMk/>
            <pc:sldMk cId="0" sldId="259"/>
            <ac:spMk id="10" creationId="{00000000-0000-0000-0000-000000000000}"/>
          </ac:spMkLst>
        </pc:spChg>
        <pc:spChg chg="mod">
          <ac:chgData name="Raymond Uzwyshyn" userId="587f6a29-cfac-4975-a4f8-0d65ace1fd6e" providerId="ADAL" clId="{DD44376B-EB18-4E04-89BD-5E6D8E8728A5}" dt="2026-09-19T22:46:19.199" v="551" actId="113"/>
          <ac:spMkLst>
            <pc:docMk/>
            <pc:sldMk cId="0" sldId="259"/>
            <ac:spMk id="11" creationId="{00000000-0000-0000-0000-000000000000}"/>
          </ac:spMkLst>
        </pc:spChg>
        <pc:spChg chg="mod">
          <ac:chgData name="Raymond Uzwyshyn" userId="587f6a29-cfac-4975-a4f8-0d65ace1fd6e" providerId="ADAL" clId="{DD44376B-EB18-4E04-89BD-5E6D8E8728A5}" dt="2026-09-20T22:18:38.205" v="1006" actId="1076"/>
          <ac:spMkLst>
            <pc:docMk/>
            <pc:sldMk cId="0" sldId="259"/>
            <ac:spMk id="12" creationId="{00000000-0000-0000-0000-000000000000}"/>
          </ac:spMkLst>
        </pc:spChg>
        <pc:picChg chg="add mod">
          <ac:chgData name="Raymond Uzwyshyn" userId="587f6a29-cfac-4975-a4f8-0d65ace1fd6e" providerId="ADAL" clId="{DD44376B-EB18-4E04-89BD-5E6D8E8728A5}" dt="2026-09-20T22:20:09.638" v="1008" actId="1076"/>
          <ac:picMkLst>
            <pc:docMk/>
            <pc:sldMk cId="0" sldId="259"/>
            <ac:picMk id="13" creationId="{AFFCB06A-8BF3-4B9D-8816-8AFB1DC4C375}"/>
          </ac:picMkLst>
        </pc:picChg>
        <pc:picChg chg="add mod">
          <ac:chgData name="Raymond Uzwyshyn" userId="587f6a29-cfac-4975-a4f8-0d65ace1fd6e" providerId="ADAL" clId="{DD44376B-EB18-4E04-89BD-5E6D8E8728A5}" dt="2026-09-20T22:20:55.019" v="1014" actId="1076"/>
          <ac:picMkLst>
            <pc:docMk/>
            <pc:sldMk cId="0" sldId="259"/>
            <ac:picMk id="14" creationId="{33EBB7C0-07B3-4BBE-B8FB-CB2FB885563A}"/>
          </ac:picMkLst>
        </pc:picChg>
      </pc:sldChg>
      <pc:sldChg chg="modSp mod">
        <pc:chgData name="Raymond Uzwyshyn" userId="587f6a29-cfac-4975-a4f8-0d65ace1fd6e" providerId="ADAL" clId="{DD44376B-EB18-4E04-89BD-5E6D8E8728A5}" dt="2026-09-20T22:23:38.672" v="1044" actId="20577"/>
        <pc:sldMkLst>
          <pc:docMk/>
          <pc:sldMk cId="0" sldId="261"/>
        </pc:sldMkLst>
        <pc:spChg chg="mod">
          <ac:chgData name="Raymond Uzwyshyn" userId="587f6a29-cfac-4975-a4f8-0d65ace1fd6e" providerId="ADAL" clId="{DD44376B-EB18-4E04-89BD-5E6D8E8728A5}" dt="2026-09-20T22:23:38.672" v="1044" actId="20577"/>
          <ac:spMkLst>
            <pc:docMk/>
            <pc:sldMk cId="0" sldId="261"/>
            <ac:spMk id="2" creationId="{00000000-0000-0000-0000-000000000000}"/>
          </ac:spMkLst>
        </pc:spChg>
      </pc:sldChg>
      <pc:sldChg chg="modSp mod">
        <pc:chgData name="Raymond Uzwyshyn" userId="587f6a29-cfac-4975-a4f8-0d65ace1fd6e" providerId="ADAL" clId="{DD44376B-EB18-4E04-89BD-5E6D8E8728A5}" dt="2026-09-20T22:28:58.087" v="1047" actId="1076"/>
        <pc:sldMkLst>
          <pc:docMk/>
          <pc:sldMk cId="0" sldId="263"/>
        </pc:sldMkLst>
        <pc:spChg chg="mod">
          <ac:chgData name="Raymond Uzwyshyn" userId="587f6a29-cfac-4975-a4f8-0d65ace1fd6e" providerId="ADAL" clId="{DD44376B-EB18-4E04-89BD-5E6D8E8728A5}" dt="2026-09-19T22:17:12.619" v="258" actId="113"/>
          <ac:spMkLst>
            <pc:docMk/>
            <pc:sldMk cId="0" sldId="263"/>
            <ac:spMk id="11" creationId="{00000000-0000-0000-0000-000000000000}"/>
          </ac:spMkLst>
        </pc:spChg>
        <pc:picChg chg="mod">
          <ac:chgData name="Raymond Uzwyshyn" userId="587f6a29-cfac-4975-a4f8-0d65ace1fd6e" providerId="ADAL" clId="{DD44376B-EB18-4E04-89BD-5E6D8E8728A5}" dt="2026-09-20T22:28:54.852" v="1046" actId="14100"/>
          <ac:picMkLst>
            <pc:docMk/>
            <pc:sldMk cId="0" sldId="263"/>
            <ac:picMk id="10" creationId="{00000000-0000-0000-0000-000000000000}"/>
          </ac:picMkLst>
        </pc:picChg>
        <pc:picChg chg="mod">
          <ac:chgData name="Raymond Uzwyshyn" userId="587f6a29-cfac-4975-a4f8-0d65ace1fd6e" providerId="ADAL" clId="{DD44376B-EB18-4E04-89BD-5E6D8E8728A5}" dt="2026-09-20T22:28:58.087" v="1047" actId="1076"/>
          <ac:picMkLst>
            <pc:docMk/>
            <pc:sldMk cId="0" sldId="263"/>
            <ac:picMk id="18" creationId="{00000000-0000-0000-0000-000000000000}"/>
          </ac:picMkLst>
        </pc:picChg>
      </pc:sldChg>
      <pc:sldChg chg="addSp delSp modSp mod">
        <pc:chgData name="Raymond Uzwyshyn" userId="587f6a29-cfac-4975-a4f8-0d65ace1fd6e" providerId="ADAL" clId="{DD44376B-EB18-4E04-89BD-5E6D8E8728A5}" dt="2026-09-20T22:37:11.467" v="1110" actId="113"/>
        <pc:sldMkLst>
          <pc:docMk/>
          <pc:sldMk cId="0" sldId="265"/>
        </pc:sldMkLst>
        <pc:spChg chg="mod">
          <ac:chgData name="Raymond Uzwyshyn" userId="587f6a29-cfac-4975-a4f8-0d65ace1fd6e" providerId="ADAL" clId="{DD44376B-EB18-4E04-89BD-5E6D8E8728A5}" dt="2026-09-19T22:22:28.117" v="330" actId="20577"/>
          <ac:spMkLst>
            <pc:docMk/>
            <pc:sldMk cId="0" sldId="265"/>
            <ac:spMk id="2" creationId="{00000000-0000-0000-0000-000000000000}"/>
          </ac:spMkLst>
        </pc:spChg>
        <pc:spChg chg="mod">
          <ac:chgData name="Raymond Uzwyshyn" userId="587f6a29-cfac-4975-a4f8-0d65ace1fd6e" providerId="ADAL" clId="{DD44376B-EB18-4E04-89BD-5E6D8E8728A5}" dt="2026-09-20T22:37:11.467" v="1110" actId="113"/>
          <ac:spMkLst>
            <pc:docMk/>
            <pc:sldMk cId="0" sldId="265"/>
            <ac:spMk id="14" creationId="{00000000-0000-0000-0000-000000000000}"/>
          </ac:spMkLst>
        </pc:spChg>
        <pc:picChg chg="del">
          <ac:chgData name="Raymond Uzwyshyn" userId="587f6a29-cfac-4975-a4f8-0d65ace1fd6e" providerId="ADAL" clId="{DD44376B-EB18-4E04-89BD-5E6D8E8728A5}" dt="2026-09-19T22:20:46.120" v="260" actId="478"/>
          <ac:picMkLst>
            <pc:docMk/>
            <pc:sldMk cId="0" sldId="265"/>
            <ac:picMk id="13" creationId="{00000000-0000-0000-0000-000000000000}"/>
          </ac:picMkLst>
        </pc:picChg>
        <pc:picChg chg="add mod">
          <ac:chgData name="Raymond Uzwyshyn" userId="587f6a29-cfac-4975-a4f8-0d65ace1fd6e" providerId="ADAL" clId="{DD44376B-EB18-4E04-89BD-5E6D8E8728A5}" dt="2026-09-20T22:37:01.526" v="1109" actId="14100"/>
          <ac:picMkLst>
            <pc:docMk/>
            <pc:sldMk cId="0" sldId="265"/>
            <ac:picMk id="18" creationId="{046FE823-53FB-4F72-9035-0A28066165EA}"/>
          </ac:picMkLst>
        </pc:picChg>
      </pc:sldChg>
      <pc:sldChg chg="modSp mod ord">
        <pc:chgData name="Raymond Uzwyshyn" userId="587f6a29-cfac-4975-a4f8-0d65ace1fd6e" providerId="ADAL" clId="{DD44376B-EB18-4E04-89BD-5E6D8E8728A5}" dt="2026-09-20T22:41:07.816" v="1112"/>
        <pc:sldMkLst>
          <pc:docMk/>
          <pc:sldMk cId="0" sldId="266"/>
        </pc:sldMkLst>
        <pc:spChg chg="mod">
          <ac:chgData name="Raymond Uzwyshyn" userId="587f6a29-cfac-4975-a4f8-0d65ace1fd6e" providerId="ADAL" clId="{DD44376B-EB18-4E04-89BD-5E6D8E8728A5}" dt="2026-09-19T22:26:44.566" v="439" actId="20577"/>
          <ac:spMkLst>
            <pc:docMk/>
            <pc:sldMk cId="0" sldId="266"/>
            <ac:spMk id="2" creationId="{00000000-0000-0000-0000-000000000000}"/>
          </ac:spMkLst>
        </pc:spChg>
        <pc:spChg chg="mod">
          <ac:chgData name="Raymond Uzwyshyn" userId="587f6a29-cfac-4975-a4f8-0d65ace1fd6e" providerId="ADAL" clId="{DD44376B-EB18-4E04-89BD-5E6D8E8728A5}" dt="2026-09-19T22:25:35.738" v="397" actId="20577"/>
          <ac:spMkLst>
            <pc:docMk/>
            <pc:sldMk cId="0" sldId="266"/>
            <ac:spMk id="3" creationId="{00000000-0000-0000-0000-000000000000}"/>
          </ac:spMkLst>
        </pc:spChg>
        <pc:picChg chg="mod ord">
          <ac:chgData name="Raymond Uzwyshyn" userId="587f6a29-cfac-4975-a4f8-0d65ace1fd6e" providerId="ADAL" clId="{DD44376B-EB18-4E04-89BD-5E6D8E8728A5}" dt="2026-09-19T22:24:47.249" v="385" actId="1076"/>
          <ac:picMkLst>
            <pc:docMk/>
            <pc:sldMk cId="0" sldId="266"/>
            <ac:picMk id="11" creationId="{00000000-0000-0000-0000-000000000000}"/>
          </ac:picMkLst>
        </pc:picChg>
        <pc:picChg chg="mod">
          <ac:chgData name="Raymond Uzwyshyn" userId="587f6a29-cfac-4975-a4f8-0d65ace1fd6e" providerId="ADAL" clId="{DD44376B-EB18-4E04-89BD-5E6D8E8728A5}" dt="2026-09-19T22:25:01.692" v="389" actId="1076"/>
          <ac:picMkLst>
            <pc:docMk/>
            <pc:sldMk cId="0" sldId="266"/>
            <ac:picMk id="13" creationId="{00000000-0000-0000-0000-000000000000}"/>
          </ac:picMkLst>
        </pc:picChg>
      </pc:sldChg>
      <pc:sldChg chg="modSp mod">
        <pc:chgData name="Raymond Uzwyshyn" userId="587f6a29-cfac-4975-a4f8-0d65ace1fd6e" providerId="ADAL" clId="{DD44376B-EB18-4E04-89BD-5E6D8E8728A5}" dt="2026-09-20T22:45:11.131" v="1115" actId="20577"/>
        <pc:sldMkLst>
          <pc:docMk/>
          <pc:sldMk cId="0" sldId="267"/>
        </pc:sldMkLst>
        <pc:spChg chg="mod">
          <ac:chgData name="Raymond Uzwyshyn" userId="587f6a29-cfac-4975-a4f8-0d65ace1fd6e" providerId="ADAL" clId="{DD44376B-EB18-4E04-89BD-5E6D8E8728A5}" dt="2026-09-20T22:45:11.131" v="1115" actId="20577"/>
          <ac:spMkLst>
            <pc:docMk/>
            <pc:sldMk cId="0" sldId="267"/>
            <ac:spMk id="3" creationId="{00000000-0000-0000-0000-000000000000}"/>
          </ac:spMkLst>
        </pc:spChg>
      </pc:sldChg>
      <pc:sldChg chg="ord">
        <pc:chgData name="Raymond Uzwyshyn" userId="587f6a29-cfac-4975-a4f8-0d65ace1fd6e" providerId="ADAL" clId="{DD44376B-EB18-4E04-89BD-5E6D8E8728A5}" dt="2026-09-20T22:46:07.929" v="1117"/>
        <pc:sldMkLst>
          <pc:docMk/>
          <pc:sldMk cId="0" sldId="268"/>
        </pc:sldMkLst>
      </pc:sldChg>
      <pc:sldChg chg="addSp modSp mod">
        <pc:chgData name="Raymond Uzwyshyn" userId="587f6a29-cfac-4975-a4f8-0d65ace1fd6e" providerId="ADAL" clId="{DD44376B-EB18-4E04-89BD-5E6D8E8728A5}" dt="2026-09-20T22:57:36.777" v="1170" actId="1076"/>
        <pc:sldMkLst>
          <pc:docMk/>
          <pc:sldMk cId="0" sldId="269"/>
        </pc:sldMkLst>
        <pc:spChg chg="mod">
          <ac:chgData name="Raymond Uzwyshyn" userId="587f6a29-cfac-4975-a4f8-0d65ace1fd6e" providerId="ADAL" clId="{DD44376B-EB18-4E04-89BD-5E6D8E8728A5}" dt="2026-09-20T22:56:39.670" v="1166" actId="20577"/>
          <ac:spMkLst>
            <pc:docMk/>
            <pc:sldMk cId="0" sldId="269"/>
            <ac:spMk id="2" creationId="{00000000-0000-0000-0000-000000000000}"/>
          </ac:spMkLst>
        </pc:spChg>
        <pc:spChg chg="mod">
          <ac:chgData name="Raymond Uzwyshyn" userId="587f6a29-cfac-4975-a4f8-0d65ace1fd6e" providerId="ADAL" clId="{DD44376B-EB18-4E04-89BD-5E6D8E8728A5}" dt="2026-09-20T22:48:34.403" v="1119" actId="1076"/>
          <ac:spMkLst>
            <pc:docMk/>
            <pc:sldMk cId="0" sldId="269"/>
            <ac:spMk id="21" creationId="{00000000-0000-0000-0000-000000000000}"/>
          </ac:spMkLst>
        </pc:spChg>
        <pc:picChg chg="add mod">
          <ac:chgData name="Raymond Uzwyshyn" userId="587f6a29-cfac-4975-a4f8-0d65ace1fd6e" providerId="ADAL" clId="{DD44376B-EB18-4E04-89BD-5E6D8E8728A5}" dt="2026-09-20T22:57:36.777" v="1170" actId="1076"/>
          <ac:picMkLst>
            <pc:docMk/>
            <pc:sldMk cId="0" sldId="269"/>
            <ac:picMk id="24" creationId="{B532B1C1-76EA-4BAF-8930-A7D1D1648DD5}"/>
          </ac:picMkLst>
        </pc:picChg>
        <pc:picChg chg="add mod">
          <ac:chgData name="Raymond Uzwyshyn" userId="587f6a29-cfac-4975-a4f8-0d65ace1fd6e" providerId="ADAL" clId="{DD44376B-EB18-4E04-89BD-5E6D8E8728A5}" dt="2026-09-20T22:48:39.263" v="1122" actId="1076"/>
          <ac:picMkLst>
            <pc:docMk/>
            <pc:sldMk cId="0" sldId="269"/>
            <ac:picMk id="1026" creationId="{E8795329-FE7E-4A85-A825-6DBD62E87CBD}"/>
          </ac:picMkLst>
        </pc:picChg>
      </pc:sldChg>
      <pc:sldChg chg="modSp mod">
        <pc:chgData name="Raymond Uzwyshyn" userId="587f6a29-cfac-4975-a4f8-0d65ace1fd6e" providerId="ADAL" clId="{DD44376B-EB18-4E04-89BD-5E6D8E8728A5}" dt="2026-09-20T23:01:55.245" v="1352" actId="20577"/>
        <pc:sldMkLst>
          <pc:docMk/>
          <pc:sldMk cId="0" sldId="271"/>
        </pc:sldMkLst>
        <pc:spChg chg="mod">
          <ac:chgData name="Raymond Uzwyshyn" userId="587f6a29-cfac-4975-a4f8-0d65ace1fd6e" providerId="ADAL" clId="{DD44376B-EB18-4E04-89BD-5E6D8E8728A5}" dt="2026-09-20T23:01:55.245" v="1352" actId="20577"/>
          <ac:spMkLst>
            <pc:docMk/>
            <pc:sldMk cId="0" sldId="271"/>
            <ac:spMk id="3" creationId="{00000000-0000-0000-0000-000000000000}"/>
          </ac:spMkLst>
        </pc:spChg>
        <pc:spChg chg="mod">
          <ac:chgData name="Raymond Uzwyshyn" userId="587f6a29-cfac-4975-a4f8-0d65ace1fd6e" providerId="ADAL" clId="{DD44376B-EB18-4E04-89BD-5E6D8E8728A5}" dt="2026-09-20T23:01:41.389" v="1344" actId="20577"/>
          <ac:spMkLst>
            <pc:docMk/>
            <pc:sldMk cId="0" sldId="271"/>
            <ac:spMk id="4" creationId="{00000000-0000-0000-0000-000000000000}"/>
          </ac:spMkLst>
        </pc:spChg>
      </pc:sldChg>
      <pc:sldChg chg="modSp mod">
        <pc:chgData name="Raymond Uzwyshyn" userId="587f6a29-cfac-4975-a4f8-0d65ace1fd6e" providerId="ADAL" clId="{DD44376B-EB18-4E04-89BD-5E6D8E8728A5}" dt="2026-09-19T22:31:14.622" v="456" actId="20577"/>
        <pc:sldMkLst>
          <pc:docMk/>
          <pc:sldMk cId="0" sldId="272"/>
        </pc:sldMkLst>
        <pc:spChg chg="mod">
          <ac:chgData name="Raymond Uzwyshyn" userId="587f6a29-cfac-4975-a4f8-0d65ace1fd6e" providerId="ADAL" clId="{DD44376B-EB18-4E04-89BD-5E6D8E8728A5}" dt="2026-09-19T22:31:14.622" v="456" actId="20577"/>
          <ac:spMkLst>
            <pc:docMk/>
            <pc:sldMk cId="0" sldId="272"/>
            <ac:spMk id="2" creationId="{00000000-0000-0000-0000-000000000000}"/>
          </ac:spMkLst>
        </pc:spChg>
      </pc:sldChg>
      <pc:sldChg chg="modSp mod">
        <pc:chgData name="Raymond Uzwyshyn" userId="587f6a29-cfac-4975-a4f8-0d65ace1fd6e" providerId="ADAL" clId="{DD44376B-EB18-4E04-89BD-5E6D8E8728A5}" dt="2026-09-20T23:02:50.094" v="1353" actId="1076"/>
        <pc:sldMkLst>
          <pc:docMk/>
          <pc:sldMk cId="0" sldId="273"/>
        </pc:sldMkLst>
        <pc:picChg chg="mod">
          <ac:chgData name="Raymond Uzwyshyn" userId="587f6a29-cfac-4975-a4f8-0d65ace1fd6e" providerId="ADAL" clId="{DD44376B-EB18-4E04-89BD-5E6D8E8728A5}" dt="2026-09-20T23:02:50.094" v="1353" actId="1076"/>
          <ac:picMkLst>
            <pc:docMk/>
            <pc:sldMk cId="0" sldId="273"/>
            <ac:picMk id="9" creationId="{00000000-0000-0000-0000-000000000000}"/>
          </ac:picMkLst>
        </pc:picChg>
      </pc:sldChg>
      <pc:sldChg chg="ord">
        <pc:chgData name="Raymond Uzwyshyn" userId="587f6a29-cfac-4975-a4f8-0d65ace1fd6e" providerId="ADAL" clId="{DD44376B-EB18-4E04-89BD-5E6D8E8728A5}" dt="2026-09-20T23:42:34.937" v="1572"/>
        <pc:sldMkLst>
          <pc:docMk/>
          <pc:sldMk cId="0" sldId="274"/>
        </pc:sldMkLst>
      </pc:sldChg>
      <pc:sldChg chg="modSp mod">
        <pc:chgData name="Raymond Uzwyshyn" userId="587f6a29-cfac-4975-a4f8-0d65ace1fd6e" providerId="ADAL" clId="{DD44376B-EB18-4E04-89BD-5E6D8E8728A5}" dt="2026-09-20T23:04:47.488" v="1406" actId="20577"/>
        <pc:sldMkLst>
          <pc:docMk/>
          <pc:sldMk cId="0" sldId="276"/>
        </pc:sldMkLst>
        <pc:spChg chg="mod">
          <ac:chgData name="Raymond Uzwyshyn" userId="587f6a29-cfac-4975-a4f8-0d65ace1fd6e" providerId="ADAL" clId="{DD44376B-EB18-4E04-89BD-5E6D8E8728A5}" dt="2026-09-20T23:04:47.488" v="1406" actId="20577"/>
          <ac:spMkLst>
            <pc:docMk/>
            <pc:sldMk cId="0" sldId="276"/>
            <ac:spMk id="3" creationId="{00000000-0000-0000-0000-000000000000}"/>
          </ac:spMkLst>
        </pc:spChg>
        <pc:spChg chg="mod">
          <ac:chgData name="Raymond Uzwyshyn" userId="587f6a29-cfac-4975-a4f8-0d65ace1fd6e" providerId="ADAL" clId="{DD44376B-EB18-4E04-89BD-5E6D8E8728A5}" dt="2026-09-20T23:04:30.456" v="1381" actId="1076"/>
          <ac:spMkLst>
            <pc:docMk/>
            <pc:sldMk cId="0" sldId="276"/>
            <ac:spMk id="4" creationId="{00000000-0000-0000-0000-000000000000}"/>
          </ac:spMkLst>
        </pc:spChg>
      </pc:sldChg>
      <pc:sldChg chg="modSp mod ord">
        <pc:chgData name="Raymond Uzwyshyn" userId="587f6a29-cfac-4975-a4f8-0d65ace1fd6e" providerId="ADAL" clId="{DD44376B-EB18-4E04-89BD-5E6D8E8728A5}" dt="2026-09-20T23:58:52.350" v="2032" actId="255"/>
        <pc:sldMkLst>
          <pc:docMk/>
          <pc:sldMk cId="0" sldId="277"/>
        </pc:sldMkLst>
        <pc:spChg chg="mod">
          <ac:chgData name="Raymond Uzwyshyn" userId="587f6a29-cfac-4975-a4f8-0d65ace1fd6e" providerId="ADAL" clId="{DD44376B-EB18-4E04-89BD-5E6D8E8728A5}" dt="2026-09-20T23:53:53.662" v="1767" actId="20577"/>
          <ac:spMkLst>
            <pc:docMk/>
            <pc:sldMk cId="0" sldId="277"/>
            <ac:spMk id="2" creationId="{00000000-0000-0000-0000-000000000000}"/>
          </ac:spMkLst>
        </pc:spChg>
        <pc:spChg chg="mod">
          <ac:chgData name="Raymond Uzwyshyn" userId="587f6a29-cfac-4975-a4f8-0d65ace1fd6e" providerId="ADAL" clId="{DD44376B-EB18-4E04-89BD-5E6D8E8728A5}" dt="2026-09-20T23:55:59.310" v="1816" actId="20577"/>
          <ac:spMkLst>
            <pc:docMk/>
            <pc:sldMk cId="0" sldId="277"/>
            <ac:spMk id="13" creationId="{00000000-0000-0000-0000-000000000000}"/>
          </ac:spMkLst>
        </pc:spChg>
        <pc:spChg chg="mod">
          <ac:chgData name="Raymond Uzwyshyn" userId="587f6a29-cfac-4975-a4f8-0d65ace1fd6e" providerId="ADAL" clId="{DD44376B-EB18-4E04-89BD-5E6D8E8728A5}" dt="2026-09-20T23:58:52.350" v="2032" actId="255"/>
          <ac:spMkLst>
            <pc:docMk/>
            <pc:sldMk cId="0" sldId="277"/>
            <ac:spMk id="34" creationId="{00000000-0000-0000-0000-000000000000}"/>
          </ac:spMkLst>
        </pc:spChg>
      </pc:sldChg>
      <pc:sldChg chg="modSp mod">
        <pc:chgData name="Raymond Uzwyshyn" userId="587f6a29-cfac-4975-a4f8-0d65ace1fd6e" providerId="ADAL" clId="{DD44376B-EB18-4E04-89BD-5E6D8E8728A5}" dt="2026-09-21T00:02:43.400" v="2043" actId="20577"/>
        <pc:sldMkLst>
          <pc:docMk/>
          <pc:sldMk cId="0" sldId="280"/>
        </pc:sldMkLst>
        <pc:spChg chg="mod">
          <ac:chgData name="Raymond Uzwyshyn" userId="587f6a29-cfac-4975-a4f8-0d65ace1fd6e" providerId="ADAL" clId="{DD44376B-EB18-4E04-89BD-5E6D8E8728A5}" dt="2026-09-21T00:02:25.366" v="2037" actId="20577"/>
          <ac:spMkLst>
            <pc:docMk/>
            <pc:sldMk cId="0" sldId="280"/>
            <ac:spMk id="3" creationId="{00000000-0000-0000-0000-000000000000}"/>
          </ac:spMkLst>
        </pc:spChg>
        <pc:spChg chg="mod">
          <ac:chgData name="Raymond Uzwyshyn" userId="587f6a29-cfac-4975-a4f8-0d65ace1fd6e" providerId="ADAL" clId="{DD44376B-EB18-4E04-89BD-5E6D8E8728A5}" dt="2026-09-21T00:02:43.400" v="2043" actId="20577"/>
          <ac:spMkLst>
            <pc:docMk/>
            <pc:sldMk cId="0" sldId="280"/>
            <ac:spMk id="4" creationId="{00000000-0000-0000-0000-000000000000}"/>
          </ac:spMkLst>
        </pc:spChg>
      </pc:sldChg>
      <pc:sldChg chg="modSp mod">
        <pc:chgData name="Raymond Uzwyshyn" userId="587f6a29-cfac-4975-a4f8-0d65ace1fd6e" providerId="ADAL" clId="{DD44376B-EB18-4E04-89BD-5E6D8E8728A5}" dt="2026-09-21T00:09:11.266" v="2152" actId="20577"/>
        <pc:sldMkLst>
          <pc:docMk/>
          <pc:sldMk cId="0" sldId="281"/>
        </pc:sldMkLst>
        <pc:spChg chg="mod">
          <ac:chgData name="Raymond Uzwyshyn" userId="587f6a29-cfac-4975-a4f8-0d65ace1fd6e" providerId="ADAL" clId="{DD44376B-EB18-4E04-89BD-5E6D8E8728A5}" dt="2026-09-21T00:07:51.105" v="2108" actId="20577"/>
          <ac:spMkLst>
            <pc:docMk/>
            <pc:sldMk cId="0" sldId="281"/>
            <ac:spMk id="3" creationId="{00000000-0000-0000-0000-000000000000}"/>
          </ac:spMkLst>
        </pc:spChg>
        <pc:spChg chg="mod">
          <ac:chgData name="Raymond Uzwyshyn" userId="587f6a29-cfac-4975-a4f8-0d65ace1fd6e" providerId="ADAL" clId="{DD44376B-EB18-4E04-89BD-5E6D8E8728A5}" dt="2026-09-21T00:08:50.860" v="2137" actId="20577"/>
          <ac:spMkLst>
            <pc:docMk/>
            <pc:sldMk cId="0" sldId="281"/>
            <ac:spMk id="33" creationId="{00000000-0000-0000-0000-000000000000}"/>
          </ac:spMkLst>
        </pc:spChg>
        <pc:spChg chg="mod">
          <ac:chgData name="Raymond Uzwyshyn" userId="587f6a29-cfac-4975-a4f8-0d65ace1fd6e" providerId="ADAL" clId="{DD44376B-EB18-4E04-89BD-5E6D8E8728A5}" dt="2026-09-21T00:09:11.266" v="2152" actId="20577"/>
          <ac:spMkLst>
            <pc:docMk/>
            <pc:sldMk cId="0" sldId="281"/>
            <ac:spMk id="34" creationId="{00000000-0000-0000-0000-000000000000}"/>
          </ac:spMkLst>
        </pc:spChg>
      </pc:sldChg>
      <pc:sldChg chg="ord">
        <pc:chgData name="Raymond Uzwyshyn" userId="587f6a29-cfac-4975-a4f8-0d65ace1fd6e" providerId="ADAL" clId="{DD44376B-EB18-4E04-89BD-5E6D8E8728A5}" dt="2026-09-21T00:27:29.445" v="2673"/>
        <pc:sldMkLst>
          <pc:docMk/>
          <pc:sldMk cId="0" sldId="282"/>
        </pc:sldMkLst>
      </pc:sldChg>
      <pc:sldChg chg="ord">
        <pc:chgData name="Raymond Uzwyshyn" userId="587f6a29-cfac-4975-a4f8-0d65ace1fd6e" providerId="ADAL" clId="{DD44376B-EB18-4E04-89BD-5E6D8E8728A5}" dt="2026-09-21T00:22:23.970" v="2627"/>
        <pc:sldMkLst>
          <pc:docMk/>
          <pc:sldMk cId="0" sldId="283"/>
        </pc:sldMkLst>
      </pc:sldChg>
      <pc:sldChg chg="addSp modSp mod ord">
        <pc:chgData name="Raymond Uzwyshyn" userId="587f6a29-cfac-4975-a4f8-0d65ace1fd6e" providerId="ADAL" clId="{DD44376B-EB18-4E04-89BD-5E6D8E8728A5}" dt="2026-09-21T00:31:03.670" v="2681"/>
        <pc:sldMkLst>
          <pc:docMk/>
          <pc:sldMk cId="0" sldId="284"/>
        </pc:sldMkLst>
        <pc:spChg chg="mod">
          <ac:chgData name="Raymond Uzwyshyn" userId="587f6a29-cfac-4975-a4f8-0d65ace1fd6e" providerId="ADAL" clId="{DD44376B-EB18-4E04-89BD-5E6D8E8728A5}" dt="2026-09-19T22:36:59.603" v="546" actId="20577"/>
          <ac:spMkLst>
            <pc:docMk/>
            <pc:sldMk cId="0" sldId="284"/>
            <ac:spMk id="2" creationId="{00000000-0000-0000-0000-000000000000}"/>
          </ac:spMkLst>
        </pc:spChg>
        <pc:spChg chg="mod">
          <ac:chgData name="Raymond Uzwyshyn" userId="587f6a29-cfac-4975-a4f8-0d65ace1fd6e" providerId="ADAL" clId="{DD44376B-EB18-4E04-89BD-5E6D8E8728A5}" dt="2026-09-19T22:36:29.402" v="503" actId="20577"/>
          <ac:spMkLst>
            <pc:docMk/>
            <pc:sldMk cId="0" sldId="284"/>
            <ac:spMk id="13" creationId="{00000000-0000-0000-0000-000000000000}"/>
          </ac:spMkLst>
        </pc:spChg>
        <pc:spChg chg="add mod">
          <ac:chgData name="Raymond Uzwyshyn" userId="587f6a29-cfac-4975-a4f8-0d65ace1fd6e" providerId="ADAL" clId="{DD44376B-EB18-4E04-89BD-5E6D8E8728A5}" dt="2026-09-19T22:36:14.401" v="496" actId="20577"/>
          <ac:spMkLst>
            <pc:docMk/>
            <pc:sldMk cId="0" sldId="284"/>
            <ac:spMk id="15" creationId="{00E18947-8C66-46C2-95DF-AE308B90540F}"/>
          </ac:spMkLst>
        </pc:spChg>
      </pc:sldChg>
      <pc:sldChg chg="ord">
        <pc:chgData name="Raymond Uzwyshyn" userId="587f6a29-cfac-4975-a4f8-0d65ace1fd6e" providerId="ADAL" clId="{DD44376B-EB18-4E04-89BD-5E6D8E8728A5}" dt="2026-09-21T00:41:40.197" v="2753"/>
        <pc:sldMkLst>
          <pc:docMk/>
          <pc:sldMk cId="0" sldId="285"/>
        </pc:sldMkLst>
      </pc:sldChg>
      <pc:sldChg chg="ord">
        <pc:chgData name="Raymond Uzwyshyn" userId="587f6a29-cfac-4975-a4f8-0d65ace1fd6e" providerId="ADAL" clId="{DD44376B-EB18-4E04-89BD-5E6D8E8728A5}" dt="2026-09-21T00:52:40.371" v="2972"/>
        <pc:sldMkLst>
          <pc:docMk/>
          <pc:sldMk cId="0" sldId="286"/>
        </pc:sldMkLst>
      </pc:sldChg>
      <pc:sldChg chg="modSp mod ord">
        <pc:chgData name="Raymond Uzwyshyn" userId="587f6a29-cfac-4975-a4f8-0d65ace1fd6e" providerId="ADAL" clId="{DD44376B-EB18-4E04-89BD-5E6D8E8728A5}" dt="2026-09-19T22:50:17.003" v="642" actId="20577"/>
        <pc:sldMkLst>
          <pc:docMk/>
          <pc:sldMk cId="0" sldId="287"/>
        </pc:sldMkLst>
        <pc:spChg chg="mod">
          <ac:chgData name="Raymond Uzwyshyn" userId="587f6a29-cfac-4975-a4f8-0d65ace1fd6e" providerId="ADAL" clId="{DD44376B-EB18-4E04-89BD-5E6D8E8728A5}" dt="2026-09-19T22:50:17.003" v="642" actId="20577"/>
          <ac:spMkLst>
            <pc:docMk/>
            <pc:sldMk cId="0" sldId="287"/>
            <ac:spMk id="2" creationId="{00000000-0000-0000-0000-000000000000}"/>
          </ac:spMkLst>
        </pc:spChg>
        <pc:graphicFrameChg chg="modGraphic">
          <ac:chgData name="Raymond Uzwyshyn" userId="587f6a29-cfac-4975-a4f8-0d65ace1fd6e" providerId="ADAL" clId="{DD44376B-EB18-4E04-89BD-5E6D8E8728A5}" dt="2026-09-19T22:47:27.483" v="562" actId="20577"/>
          <ac:graphicFrameMkLst>
            <pc:docMk/>
            <pc:sldMk cId="0" sldId="287"/>
            <ac:graphicFrameMk id="33" creationId="{00000000-0000-0000-0000-000000000000}"/>
          </ac:graphicFrameMkLst>
        </pc:graphicFrameChg>
      </pc:sldChg>
      <pc:sldChg chg="ord">
        <pc:chgData name="Raymond Uzwyshyn" userId="587f6a29-cfac-4975-a4f8-0d65ace1fd6e" providerId="ADAL" clId="{DD44376B-EB18-4E04-89BD-5E6D8E8728A5}" dt="2026-09-19T20:49:32.176" v="144"/>
        <pc:sldMkLst>
          <pc:docMk/>
          <pc:sldMk cId="0" sldId="288"/>
        </pc:sldMkLst>
      </pc:sldChg>
      <pc:sldChg chg="addSp modSp mod">
        <pc:chgData name="Raymond Uzwyshyn" userId="587f6a29-cfac-4975-a4f8-0d65ace1fd6e" providerId="ADAL" clId="{DD44376B-EB18-4E04-89BD-5E6D8E8728A5}" dt="2026-09-21T00:58:09.348" v="3218" actId="20577"/>
        <pc:sldMkLst>
          <pc:docMk/>
          <pc:sldMk cId="0" sldId="289"/>
        </pc:sldMkLst>
        <pc:spChg chg="mod">
          <ac:chgData name="Raymond Uzwyshyn" userId="587f6a29-cfac-4975-a4f8-0d65ace1fd6e" providerId="ADAL" clId="{DD44376B-EB18-4E04-89BD-5E6D8E8728A5}" dt="2026-09-21T00:56:42.521" v="3127" actId="20577"/>
          <ac:spMkLst>
            <pc:docMk/>
            <pc:sldMk cId="0" sldId="289"/>
            <ac:spMk id="2" creationId="{00000000-0000-0000-0000-000000000000}"/>
          </ac:spMkLst>
        </pc:spChg>
        <pc:spChg chg="mod">
          <ac:chgData name="Raymond Uzwyshyn" userId="587f6a29-cfac-4975-a4f8-0d65ace1fd6e" providerId="ADAL" clId="{DD44376B-EB18-4E04-89BD-5E6D8E8728A5}" dt="2026-09-21T00:57:28.751" v="3159" actId="20577"/>
          <ac:spMkLst>
            <pc:docMk/>
            <pc:sldMk cId="0" sldId="289"/>
            <ac:spMk id="4" creationId="{00000000-0000-0000-0000-000000000000}"/>
          </ac:spMkLst>
        </pc:spChg>
        <pc:spChg chg="mod">
          <ac:chgData name="Raymond Uzwyshyn" userId="587f6a29-cfac-4975-a4f8-0d65ace1fd6e" providerId="ADAL" clId="{DD44376B-EB18-4E04-89BD-5E6D8E8728A5}" dt="2026-09-21T00:57:05.088" v="3156" actId="20577"/>
          <ac:spMkLst>
            <pc:docMk/>
            <pc:sldMk cId="0" sldId="289"/>
            <ac:spMk id="5" creationId="{00000000-0000-0000-0000-000000000000}"/>
          </ac:spMkLst>
        </pc:spChg>
        <pc:spChg chg="mod">
          <ac:chgData name="Raymond Uzwyshyn" userId="587f6a29-cfac-4975-a4f8-0d65ace1fd6e" providerId="ADAL" clId="{DD44376B-EB18-4E04-89BD-5E6D8E8728A5}" dt="2026-09-19T22:51:24.887" v="665" actId="20577"/>
          <ac:spMkLst>
            <pc:docMk/>
            <pc:sldMk cId="0" sldId="289"/>
            <ac:spMk id="10" creationId="{00000000-0000-0000-0000-000000000000}"/>
          </ac:spMkLst>
        </pc:spChg>
        <pc:spChg chg="mod">
          <ac:chgData name="Raymond Uzwyshyn" userId="587f6a29-cfac-4975-a4f8-0d65ace1fd6e" providerId="ADAL" clId="{DD44376B-EB18-4E04-89BD-5E6D8E8728A5}" dt="2026-09-21T00:57:49.565" v="3194" actId="20577"/>
          <ac:spMkLst>
            <pc:docMk/>
            <pc:sldMk cId="0" sldId="289"/>
            <ac:spMk id="11" creationId="{00000000-0000-0000-0000-000000000000}"/>
          </ac:spMkLst>
        </pc:spChg>
        <pc:spChg chg="mod">
          <ac:chgData name="Raymond Uzwyshyn" userId="587f6a29-cfac-4975-a4f8-0d65ace1fd6e" providerId="ADAL" clId="{DD44376B-EB18-4E04-89BD-5E6D8E8728A5}" dt="2026-09-21T00:58:09.348" v="3218" actId="20577"/>
          <ac:spMkLst>
            <pc:docMk/>
            <pc:sldMk cId="0" sldId="289"/>
            <ac:spMk id="14" creationId="{00000000-0000-0000-0000-000000000000}"/>
          </ac:spMkLst>
        </pc:spChg>
        <pc:spChg chg="add mod">
          <ac:chgData name="Raymond Uzwyshyn" userId="587f6a29-cfac-4975-a4f8-0d65ace1fd6e" providerId="ADAL" clId="{DD44376B-EB18-4E04-89BD-5E6D8E8728A5}" dt="2026-09-21T00:55:20.721" v="3045" actId="1076"/>
          <ac:spMkLst>
            <pc:docMk/>
            <pc:sldMk cId="0" sldId="289"/>
            <ac:spMk id="16" creationId="{82369F39-513B-4638-BB10-BA6D712AA2BF}"/>
          </ac:spMkLst>
        </pc:spChg>
      </pc:sldChg>
      <pc:sldChg chg="modSp mod ord">
        <pc:chgData name="Raymond Uzwyshyn" userId="587f6a29-cfac-4975-a4f8-0d65ace1fd6e" providerId="ADAL" clId="{DD44376B-EB18-4E04-89BD-5E6D8E8728A5}" dt="2026-09-21T01:01:16.315" v="3269"/>
        <pc:sldMkLst>
          <pc:docMk/>
          <pc:sldMk cId="0" sldId="290"/>
        </pc:sldMkLst>
        <pc:spChg chg="mod">
          <ac:chgData name="Raymond Uzwyshyn" userId="587f6a29-cfac-4975-a4f8-0d65ace1fd6e" providerId="ADAL" clId="{DD44376B-EB18-4E04-89BD-5E6D8E8728A5}" dt="2026-09-19T20:52:40.903" v="204" actId="20577"/>
          <ac:spMkLst>
            <pc:docMk/>
            <pc:sldMk cId="0" sldId="290"/>
            <ac:spMk id="9" creationId="{00000000-0000-0000-0000-000000000000}"/>
          </ac:spMkLst>
        </pc:spChg>
      </pc:sldChg>
      <pc:sldChg chg="modSp mod">
        <pc:chgData name="Raymond Uzwyshyn" userId="587f6a29-cfac-4975-a4f8-0d65ace1fd6e" providerId="ADAL" clId="{DD44376B-EB18-4E04-89BD-5E6D8E8728A5}" dt="2026-09-20T23:51:12.197" v="1719" actId="20577"/>
        <pc:sldMkLst>
          <pc:docMk/>
          <pc:sldMk cId="3595170827" sldId="291"/>
        </pc:sldMkLst>
        <pc:spChg chg="mod">
          <ac:chgData name="Raymond Uzwyshyn" userId="587f6a29-cfac-4975-a4f8-0d65ace1fd6e" providerId="ADAL" clId="{DD44376B-EB18-4E04-89BD-5E6D8E8728A5}" dt="2026-09-20T23:51:12.197" v="1719" actId="20577"/>
          <ac:spMkLst>
            <pc:docMk/>
            <pc:sldMk cId="3595170827" sldId="291"/>
            <ac:spMk id="4" creationId="{6C375FBB-9E49-43A3-8DFF-4C0F705B752A}"/>
          </ac:spMkLst>
        </pc:spChg>
      </pc:sldChg>
      <pc:sldChg chg="ord">
        <pc:chgData name="Raymond Uzwyshyn" userId="587f6a29-cfac-4975-a4f8-0d65ace1fd6e" providerId="ADAL" clId="{DD44376B-EB18-4E04-89BD-5E6D8E8728A5}" dt="2026-09-20T23:42:48.007" v="1574"/>
        <pc:sldMkLst>
          <pc:docMk/>
          <pc:sldMk cId="391008311" sldId="292"/>
        </pc:sldMkLst>
      </pc:sldChg>
      <pc:sldChg chg="modSp mod ord">
        <pc:chgData name="Raymond Uzwyshyn" userId="587f6a29-cfac-4975-a4f8-0d65ace1fd6e" providerId="ADAL" clId="{DD44376B-EB18-4E04-89BD-5E6D8E8728A5}" dt="2026-09-20T22:36:03.709" v="1108" actId="20577"/>
        <pc:sldMkLst>
          <pc:docMk/>
          <pc:sldMk cId="1264318692" sldId="293"/>
        </pc:sldMkLst>
        <pc:spChg chg="mod">
          <ac:chgData name="Raymond Uzwyshyn" userId="587f6a29-cfac-4975-a4f8-0d65ace1fd6e" providerId="ADAL" clId="{DD44376B-EB18-4E04-89BD-5E6D8E8728A5}" dt="2026-09-20T22:36:03.709" v="1108" actId="20577"/>
          <ac:spMkLst>
            <pc:docMk/>
            <pc:sldMk cId="1264318692" sldId="293"/>
            <ac:spMk id="7" creationId="{613C9CEC-D2EB-4813-A538-BEA88110B261}"/>
          </ac:spMkLst>
        </pc:spChg>
      </pc:sldChg>
      <pc:sldChg chg="addSp modSp mod">
        <pc:chgData name="Raymond Uzwyshyn" userId="587f6a29-cfac-4975-a4f8-0d65ace1fd6e" providerId="ADAL" clId="{DD44376B-EB18-4E04-89BD-5E6D8E8728A5}" dt="2026-09-20T23:41:28.160" v="1570" actId="14100"/>
        <pc:sldMkLst>
          <pc:docMk/>
          <pc:sldMk cId="1505780856" sldId="294"/>
        </pc:sldMkLst>
        <pc:spChg chg="mod">
          <ac:chgData name="Raymond Uzwyshyn" userId="587f6a29-cfac-4975-a4f8-0d65ace1fd6e" providerId="ADAL" clId="{DD44376B-EB18-4E04-89BD-5E6D8E8728A5}" dt="2026-09-20T23:41:24.181" v="1569" actId="14100"/>
          <ac:spMkLst>
            <pc:docMk/>
            <pc:sldMk cId="1505780856" sldId="294"/>
            <ac:spMk id="5" creationId="{5CB2D2E0-3CDC-4389-A545-8C1605F6021B}"/>
          </ac:spMkLst>
        </pc:spChg>
        <pc:spChg chg="add mod">
          <ac:chgData name="Raymond Uzwyshyn" userId="587f6a29-cfac-4975-a4f8-0d65ace1fd6e" providerId="ADAL" clId="{DD44376B-EB18-4E04-89BD-5E6D8E8728A5}" dt="2026-09-20T23:40:43.442" v="1565" actId="1076"/>
          <ac:spMkLst>
            <pc:docMk/>
            <pc:sldMk cId="1505780856" sldId="294"/>
            <ac:spMk id="7" creationId="{33E1B689-8A3E-466F-A141-D31F4B4B8178}"/>
          </ac:spMkLst>
        </pc:spChg>
        <pc:picChg chg="mod">
          <ac:chgData name="Raymond Uzwyshyn" userId="587f6a29-cfac-4975-a4f8-0d65ace1fd6e" providerId="ADAL" clId="{DD44376B-EB18-4E04-89BD-5E6D8E8728A5}" dt="2026-09-20T23:41:28.160" v="1570" actId="14100"/>
          <ac:picMkLst>
            <pc:docMk/>
            <pc:sldMk cId="1505780856" sldId="294"/>
            <ac:picMk id="3" creationId="{7B307DB5-9C62-41F7-8116-3F380F9DA9FC}"/>
          </ac:picMkLst>
        </pc:picChg>
        <pc:picChg chg="mod modCrop">
          <ac:chgData name="Raymond Uzwyshyn" userId="587f6a29-cfac-4975-a4f8-0d65ace1fd6e" providerId="ADAL" clId="{DD44376B-EB18-4E04-89BD-5E6D8E8728A5}" dt="2026-09-20T23:40:33.774" v="1563" actId="1076"/>
          <ac:picMkLst>
            <pc:docMk/>
            <pc:sldMk cId="1505780856" sldId="294"/>
            <ac:picMk id="6" creationId="{FF9B015E-1A16-48F1-9C99-88C9467AD0FB}"/>
          </ac:picMkLst>
        </pc:picChg>
      </pc:sldChg>
      <pc:sldChg chg="addSp delSp modSp add mod">
        <pc:chgData name="Raymond Uzwyshyn" userId="587f6a29-cfac-4975-a4f8-0d65ace1fd6e" providerId="ADAL" clId="{DD44376B-EB18-4E04-89BD-5E6D8E8728A5}" dt="2026-09-21T00:45:17.749" v="2804" actId="20577"/>
        <pc:sldMkLst>
          <pc:docMk/>
          <pc:sldMk cId="2329627354" sldId="295"/>
        </pc:sldMkLst>
        <pc:spChg chg="mod">
          <ac:chgData name="Raymond Uzwyshyn" userId="587f6a29-cfac-4975-a4f8-0d65ace1fd6e" providerId="ADAL" clId="{DD44376B-EB18-4E04-89BD-5E6D8E8728A5}" dt="2026-09-21T00:45:17.749" v="2804" actId="20577"/>
          <ac:spMkLst>
            <pc:docMk/>
            <pc:sldMk cId="2329627354" sldId="295"/>
            <ac:spMk id="2" creationId="{590B5D08-EB60-4861-A5BF-2CB257F88FA5}"/>
          </ac:spMkLst>
        </pc:spChg>
        <pc:spChg chg="del">
          <ac:chgData name="Raymond Uzwyshyn" userId="587f6a29-cfac-4975-a4f8-0d65ace1fd6e" providerId="ADAL" clId="{DD44376B-EB18-4E04-89BD-5E6D8E8728A5}" dt="2026-09-19T20:33:47.328" v="71" actId="478"/>
          <ac:spMkLst>
            <pc:docMk/>
            <pc:sldMk cId="2329627354" sldId="295"/>
            <ac:spMk id="3" creationId="{4E431C15-1E8B-45F3-BC3C-C710B658D2B4}"/>
          </ac:spMkLst>
        </pc:spChg>
        <pc:spChg chg="add del mod">
          <ac:chgData name="Raymond Uzwyshyn" userId="587f6a29-cfac-4975-a4f8-0d65ace1fd6e" providerId="ADAL" clId="{DD44376B-EB18-4E04-89BD-5E6D8E8728A5}" dt="2026-09-19T20:35:03.785" v="118" actId="478"/>
          <ac:spMkLst>
            <pc:docMk/>
            <pc:sldMk cId="2329627354" sldId="295"/>
            <ac:spMk id="8" creationId="{5C7A0F11-29CD-4D15-AAE9-55874CEA9401}"/>
          </ac:spMkLst>
        </pc:spChg>
        <pc:picChg chg="mod">
          <ac:chgData name="Raymond Uzwyshyn" userId="587f6a29-cfac-4975-a4f8-0d65ace1fd6e" providerId="ADAL" clId="{DD44376B-EB18-4E04-89BD-5E6D8E8728A5}" dt="2026-09-21T00:23:41.727" v="2631" actId="1076"/>
          <ac:picMkLst>
            <pc:docMk/>
            <pc:sldMk cId="2329627354" sldId="295"/>
            <ac:picMk id="4" creationId="{3D592C54-889A-4134-9B13-92854D71E7B7}"/>
          </ac:picMkLst>
        </pc:picChg>
        <pc:picChg chg="mod">
          <ac:chgData name="Raymond Uzwyshyn" userId="587f6a29-cfac-4975-a4f8-0d65ace1fd6e" providerId="ADAL" clId="{DD44376B-EB18-4E04-89BD-5E6D8E8728A5}" dt="2026-09-21T00:10:53.675" v="2162" actId="14100"/>
          <ac:picMkLst>
            <pc:docMk/>
            <pc:sldMk cId="2329627354" sldId="295"/>
            <ac:picMk id="5" creationId="{BF61C8C1-3632-4AFB-8D29-AEBC5BAB5E70}"/>
          </ac:picMkLst>
        </pc:picChg>
        <pc:picChg chg="mod">
          <ac:chgData name="Raymond Uzwyshyn" userId="587f6a29-cfac-4975-a4f8-0d65ace1fd6e" providerId="ADAL" clId="{DD44376B-EB18-4E04-89BD-5E6D8E8728A5}" dt="2026-09-21T00:10:50.494" v="2161" actId="1076"/>
          <ac:picMkLst>
            <pc:docMk/>
            <pc:sldMk cId="2329627354" sldId="295"/>
            <ac:picMk id="6" creationId="{88CD1F4A-9FBA-4A90-97B3-FCBAD11ECEA8}"/>
          </ac:picMkLst>
        </pc:picChg>
      </pc:sldChg>
      <pc:sldChg chg="addSp delSp modSp add mod ord">
        <pc:chgData name="Raymond Uzwyshyn" userId="587f6a29-cfac-4975-a4f8-0d65ace1fd6e" providerId="ADAL" clId="{DD44376B-EB18-4E04-89BD-5E6D8E8728A5}" dt="2026-09-21T00:48:36.608" v="2871" actId="20577"/>
        <pc:sldMkLst>
          <pc:docMk/>
          <pc:sldMk cId="2817015686" sldId="296"/>
        </pc:sldMkLst>
        <pc:spChg chg="mod ord">
          <ac:chgData name="Raymond Uzwyshyn" userId="587f6a29-cfac-4975-a4f8-0d65ace1fd6e" providerId="ADAL" clId="{DD44376B-EB18-4E04-89BD-5E6D8E8728A5}" dt="2026-09-21T00:48:06.243" v="2858" actId="20577"/>
          <ac:spMkLst>
            <pc:docMk/>
            <pc:sldMk cId="2817015686" sldId="296"/>
            <ac:spMk id="3" creationId="{0C162FF5-BEC6-4627-87D1-CCB87F99E1D1}"/>
          </ac:spMkLst>
        </pc:spChg>
        <pc:spChg chg="del mod">
          <ac:chgData name="Raymond Uzwyshyn" userId="587f6a29-cfac-4975-a4f8-0d65ace1fd6e" providerId="ADAL" clId="{DD44376B-EB18-4E04-89BD-5E6D8E8728A5}" dt="2026-09-21T00:13:40.236" v="2168" actId="478"/>
          <ac:spMkLst>
            <pc:docMk/>
            <pc:sldMk cId="2817015686" sldId="296"/>
            <ac:spMk id="6" creationId="{04D7FBE4-9C26-4C28-B068-021BB518C313}"/>
          </ac:spMkLst>
        </pc:spChg>
        <pc:spChg chg="add mod">
          <ac:chgData name="Raymond Uzwyshyn" userId="587f6a29-cfac-4975-a4f8-0d65ace1fd6e" providerId="ADAL" clId="{DD44376B-EB18-4E04-89BD-5E6D8E8728A5}" dt="2026-09-21T00:48:36.608" v="2871" actId="20577"/>
          <ac:spMkLst>
            <pc:docMk/>
            <pc:sldMk cId="2817015686" sldId="296"/>
            <ac:spMk id="10" creationId="{0087A984-395A-4329-8E86-DDD966277D3E}"/>
          </ac:spMkLst>
        </pc:spChg>
        <pc:spChg chg="add mod">
          <ac:chgData name="Raymond Uzwyshyn" userId="587f6a29-cfac-4975-a4f8-0d65ace1fd6e" providerId="ADAL" clId="{DD44376B-EB18-4E04-89BD-5E6D8E8728A5}" dt="2026-09-21T00:47:32.814" v="2820" actId="20577"/>
          <ac:spMkLst>
            <pc:docMk/>
            <pc:sldMk cId="2817015686" sldId="296"/>
            <ac:spMk id="12" creationId="{C2B47AF8-C9E6-478E-955A-D28C26FBD1AA}"/>
          </ac:spMkLst>
        </pc:spChg>
        <pc:picChg chg="del mod">
          <ac:chgData name="Raymond Uzwyshyn" userId="587f6a29-cfac-4975-a4f8-0d65ace1fd6e" providerId="ADAL" clId="{DD44376B-EB18-4E04-89BD-5E6D8E8728A5}" dt="2026-09-19T20:38:47.153" v="122" actId="478"/>
          <ac:picMkLst>
            <pc:docMk/>
            <pc:sldMk cId="2817015686" sldId="296"/>
            <ac:picMk id="4" creationId="{A261DA87-1BCC-475E-AA90-0C50A2589D01}"/>
          </ac:picMkLst>
        </pc:picChg>
        <pc:picChg chg="add del mod">
          <ac:chgData name="Raymond Uzwyshyn" userId="587f6a29-cfac-4975-a4f8-0d65ace1fd6e" providerId="ADAL" clId="{DD44376B-EB18-4E04-89BD-5E6D8E8728A5}" dt="2026-09-21T00:32:57.034" v="2686" actId="478"/>
          <ac:picMkLst>
            <pc:docMk/>
            <pc:sldMk cId="2817015686" sldId="296"/>
            <ac:picMk id="4" creationId="{D161683C-6F24-4F9B-A140-D658C34F5BBA}"/>
          </ac:picMkLst>
        </pc:picChg>
        <pc:picChg chg="del mod">
          <ac:chgData name="Raymond Uzwyshyn" userId="587f6a29-cfac-4975-a4f8-0d65ace1fd6e" providerId="ADAL" clId="{DD44376B-EB18-4E04-89BD-5E6D8E8728A5}" dt="2026-09-21T00:13:28.110" v="2165" actId="478"/>
          <ac:picMkLst>
            <pc:docMk/>
            <pc:sldMk cId="2817015686" sldId="296"/>
            <ac:picMk id="5" creationId="{E352D7FE-95AF-4D57-A0C5-659F9491B815}"/>
          </ac:picMkLst>
        </pc:picChg>
        <pc:picChg chg="add mod">
          <ac:chgData name="Raymond Uzwyshyn" userId="587f6a29-cfac-4975-a4f8-0d65ace1fd6e" providerId="ADAL" clId="{DD44376B-EB18-4E04-89BD-5E6D8E8728A5}" dt="2026-09-21T00:46:18.711" v="2806" actId="1076"/>
          <ac:picMkLst>
            <pc:docMk/>
            <pc:sldMk cId="2817015686" sldId="296"/>
            <ac:picMk id="7" creationId="{B27FFFC1-ABB5-4BB5-8156-CD7D1DCAC756}"/>
          </ac:picMkLst>
        </pc:picChg>
        <pc:picChg chg="del mod">
          <ac:chgData name="Raymond Uzwyshyn" userId="587f6a29-cfac-4975-a4f8-0d65ace1fd6e" providerId="ADAL" clId="{DD44376B-EB18-4E04-89BD-5E6D8E8728A5}" dt="2026-09-21T00:13:29.603" v="2166" actId="478"/>
          <ac:picMkLst>
            <pc:docMk/>
            <pc:sldMk cId="2817015686" sldId="296"/>
            <ac:picMk id="8" creationId="{7D303DC3-C710-46C1-BAA3-4D95D65AB869}"/>
          </ac:picMkLst>
        </pc:picChg>
        <pc:picChg chg="add mod">
          <ac:chgData name="Raymond Uzwyshyn" userId="587f6a29-cfac-4975-a4f8-0d65ace1fd6e" providerId="ADAL" clId="{DD44376B-EB18-4E04-89BD-5E6D8E8728A5}" dt="2026-09-21T00:48:16.393" v="2860" actId="1076"/>
          <ac:picMkLst>
            <pc:docMk/>
            <pc:sldMk cId="2817015686" sldId="296"/>
            <ac:picMk id="9" creationId="{C382C717-F8A8-4BF1-9D42-2AA85959BD31}"/>
          </ac:picMkLst>
        </pc:picChg>
      </pc:sldChg>
      <pc:sldChg chg="modSp add mod">
        <pc:chgData name="Raymond Uzwyshyn" userId="587f6a29-cfac-4975-a4f8-0d65ace1fd6e" providerId="ADAL" clId="{DD44376B-EB18-4E04-89BD-5E6D8E8728A5}" dt="2026-09-21T00:51:50.506" v="2970" actId="6549"/>
        <pc:sldMkLst>
          <pc:docMk/>
          <pc:sldMk cId="263438373" sldId="297"/>
        </pc:sldMkLst>
        <pc:spChg chg="mod">
          <ac:chgData name="Raymond Uzwyshyn" userId="587f6a29-cfac-4975-a4f8-0d65ace1fd6e" providerId="ADAL" clId="{DD44376B-EB18-4E04-89BD-5E6D8E8728A5}" dt="2026-09-21T00:51:26.094" v="2967" actId="20577"/>
          <ac:spMkLst>
            <pc:docMk/>
            <pc:sldMk cId="263438373" sldId="297"/>
            <ac:spMk id="2" creationId="{10037A0E-062D-4D2C-AEE0-6EF6F6184CA7}"/>
          </ac:spMkLst>
        </pc:spChg>
        <pc:spChg chg="mod">
          <ac:chgData name="Raymond Uzwyshyn" userId="587f6a29-cfac-4975-a4f8-0d65ace1fd6e" providerId="ADAL" clId="{DD44376B-EB18-4E04-89BD-5E6D8E8728A5}" dt="2026-09-21T00:51:50.506" v="2970" actId="6549"/>
          <ac:spMkLst>
            <pc:docMk/>
            <pc:sldMk cId="263438373" sldId="297"/>
            <ac:spMk id="5" creationId="{E9FACB1B-0462-4973-A836-72DA20C72CDA}"/>
          </ac:spMkLst>
        </pc:spChg>
        <pc:spChg chg="mod">
          <ac:chgData name="Raymond Uzwyshyn" userId="587f6a29-cfac-4975-a4f8-0d65ace1fd6e" providerId="ADAL" clId="{DD44376B-EB18-4E04-89BD-5E6D8E8728A5}" dt="2026-09-21T00:36:50.699" v="2705" actId="1076"/>
          <ac:spMkLst>
            <pc:docMk/>
            <pc:sldMk cId="263438373" sldId="297"/>
            <ac:spMk id="8" creationId="{7A7AA400-F38C-4AD9-83DB-E301919C9FE1}"/>
          </ac:spMkLst>
        </pc:spChg>
      </pc:sldChg>
      <pc:sldChg chg="modSp add mod">
        <pc:chgData name="Raymond Uzwyshyn" userId="587f6a29-cfac-4975-a4f8-0d65ace1fd6e" providerId="ADAL" clId="{DD44376B-EB18-4E04-89BD-5E6D8E8728A5}" dt="2026-09-21T00:54:57.367" v="3043" actId="20577"/>
        <pc:sldMkLst>
          <pc:docMk/>
          <pc:sldMk cId="410074319" sldId="298"/>
        </pc:sldMkLst>
        <pc:spChg chg="mod">
          <ac:chgData name="Raymond Uzwyshyn" userId="587f6a29-cfac-4975-a4f8-0d65ace1fd6e" providerId="ADAL" clId="{DD44376B-EB18-4E04-89BD-5E6D8E8728A5}" dt="2026-09-21T00:54:57.367" v="3043" actId="20577"/>
          <ac:spMkLst>
            <pc:docMk/>
            <pc:sldMk cId="410074319" sldId="298"/>
            <ac:spMk id="2" creationId="{48BD4076-E9F9-473E-AE3E-EB1A427BC65F}"/>
          </ac:spMkLst>
        </pc:spChg>
      </pc:sldChg>
      <pc:sldChg chg="addSp delSp modSp add mod ord setBg modNotes">
        <pc:chgData name="Raymond Uzwyshyn" userId="587f6a29-cfac-4975-a4f8-0d65ace1fd6e" providerId="ADAL" clId="{DD44376B-EB18-4E04-89BD-5E6D8E8728A5}" dt="2026-09-20T22:17:14.494" v="1005" actId="122"/>
        <pc:sldMkLst>
          <pc:docMk/>
          <pc:sldMk cId="0" sldId="299"/>
        </pc:sldMkLst>
        <pc:spChg chg="add mod">
          <ac:chgData name="Raymond Uzwyshyn" userId="587f6a29-cfac-4975-a4f8-0d65ace1fd6e" providerId="ADAL" clId="{DD44376B-EB18-4E04-89BD-5E6D8E8728A5}" dt="2026-09-20T22:17:14.494" v="1005" actId="122"/>
          <ac:spMkLst>
            <pc:docMk/>
            <pc:sldMk cId="0" sldId="299"/>
            <ac:spMk id="3" creationId="{CE43858C-BA88-4B1E-A71E-24BEDFFB1780}"/>
          </ac:spMkLst>
        </pc:spChg>
        <pc:spChg chg="add del">
          <ac:chgData name="Raymond Uzwyshyn" userId="587f6a29-cfac-4975-a4f8-0d65ace1fd6e" providerId="ADAL" clId="{DD44376B-EB18-4E04-89BD-5E6D8E8728A5}" dt="2026-09-20T22:15:34.508" v="895" actId="22"/>
          <ac:spMkLst>
            <pc:docMk/>
            <pc:sldMk cId="0" sldId="299"/>
            <ac:spMk id="27" creationId="{919E3B21-17C8-4D65-9D9D-E03D4851DFD8}"/>
          </ac:spMkLst>
        </pc:spChg>
        <pc:spChg chg="mod">
          <ac:chgData name="Raymond Uzwyshyn" userId="587f6a29-cfac-4975-a4f8-0d65ace1fd6e" providerId="ADAL" clId="{DD44376B-EB18-4E04-89BD-5E6D8E8728A5}" dt="2026-09-20T22:13:12.849" v="874" actId="14100"/>
          <ac:spMkLst>
            <pc:docMk/>
            <pc:sldMk cId="0" sldId="299"/>
            <ac:spMk id="98" creationId="{00000000-0000-0000-0000-000000000000}"/>
          </ac:spMkLst>
        </pc:spChg>
        <pc:spChg chg="mod">
          <ac:chgData name="Raymond Uzwyshyn" userId="587f6a29-cfac-4975-a4f8-0d65ace1fd6e" providerId="ADAL" clId="{DD44376B-EB18-4E04-89BD-5E6D8E8728A5}" dt="2026-09-19T22:06:30.003" v="242" actId="20577"/>
          <ac:spMkLst>
            <pc:docMk/>
            <pc:sldMk cId="0" sldId="299"/>
            <ac:spMk id="110" creationId="{00000000-0000-0000-0000-000000000000}"/>
          </ac:spMkLst>
        </pc:spChg>
        <pc:spChg chg="mod">
          <ac:chgData name="Raymond Uzwyshyn" userId="587f6a29-cfac-4975-a4f8-0d65ace1fd6e" providerId="ADAL" clId="{DD44376B-EB18-4E04-89BD-5E6D8E8728A5}" dt="2026-09-20T22:08:12.209" v="833" actId="255"/>
          <ac:spMkLst>
            <pc:docMk/>
            <pc:sldMk cId="0" sldId="299"/>
            <ac:spMk id="111" creationId="{00000000-0000-0000-0000-000000000000}"/>
          </ac:spMkLst>
        </pc:spChg>
        <pc:spChg chg="mod">
          <ac:chgData name="Raymond Uzwyshyn" userId="587f6a29-cfac-4975-a4f8-0d65ace1fd6e" providerId="ADAL" clId="{DD44376B-EB18-4E04-89BD-5E6D8E8728A5}" dt="2026-09-20T22:13:59.583" v="880" actId="20577"/>
          <ac:spMkLst>
            <pc:docMk/>
            <pc:sldMk cId="0" sldId="299"/>
            <ac:spMk id="112" creationId="{00000000-0000-0000-0000-000000000000}"/>
          </ac:spMkLst>
        </pc:spChg>
        <pc:spChg chg="mod">
          <ac:chgData name="Raymond Uzwyshyn" userId="587f6a29-cfac-4975-a4f8-0d65ace1fd6e" providerId="ADAL" clId="{DD44376B-EB18-4E04-89BD-5E6D8E8728A5}" dt="2026-09-20T22:13:43.825" v="877" actId="1076"/>
          <ac:spMkLst>
            <pc:docMk/>
            <pc:sldMk cId="0" sldId="299"/>
            <ac:spMk id="114" creationId="{00000000-0000-0000-0000-000000000000}"/>
          </ac:spMkLst>
        </pc:spChg>
        <pc:spChg chg="mod">
          <ac:chgData name="Raymond Uzwyshyn" userId="587f6a29-cfac-4975-a4f8-0d65ace1fd6e" providerId="ADAL" clId="{DD44376B-EB18-4E04-89BD-5E6D8E8728A5}" dt="2026-09-20T22:13:43.825" v="877" actId="1076"/>
          <ac:spMkLst>
            <pc:docMk/>
            <pc:sldMk cId="0" sldId="299"/>
            <ac:spMk id="115" creationId="{00000000-0000-0000-0000-000000000000}"/>
          </ac:spMkLst>
        </pc:spChg>
        <pc:spChg chg="mod">
          <ac:chgData name="Raymond Uzwyshyn" userId="587f6a29-cfac-4975-a4f8-0d65ace1fd6e" providerId="ADAL" clId="{DD44376B-EB18-4E04-89BD-5E6D8E8728A5}" dt="2026-09-20T22:13:43.825" v="877" actId="1076"/>
          <ac:spMkLst>
            <pc:docMk/>
            <pc:sldMk cId="0" sldId="299"/>
            <ac:spMk id="116" creationId="{00000000-0000-0000-0000-000000000000}"/>
          </ac:spMkLst>
        </pc:spChg>
        <pc:spChg chg="mod">
          <ac:chgData name="Raymond Uzwyshyn" userId="587f6a29-cfac-4975-a4f8-0d65ace1fd6e" providerId="ADAL" clId="{DD44376B-EB18-4E04-89BD-5E6D8E8728A5}" dt="2026-09-20T22:13:23.722" v="875" actId="1076"/>
          <ac:spMkLst>
            <pc:docMk/>
            <pc:sldMk cId="0" sldId="299"/>
            <ac:spMk id="118" creationId="{00000000-0000-0000-0000-000000000000}"/>
          </ac:spMkLst>
        </pc:spChg>
        <pc:spChg chg="mod">
          <ac:chgData name="Raymond Uzwyshyn" userId="587f6a29-cfac-4975-a4f8-0d65ace1fd6e" providerId="ADAL" clId="{DD44376B-EB18-4E04-89BD-5E6D8E8728A5}" dt="2026-09-20T22:13:23.722" v="875" actId="1076"/>
          <ac:spMkLst>
            <pc:docMk/>
            <pc:sldMk cId="0" sldId="299"/>
            <ac:spMk id="119" creationId="{00000000-0000-0000-0000-000000000000}"/>
          </ac:spMkLst>
        </pc:spChg>
        <pc:spChg chg="mod">
          <ac:chgData name="Raymond Uzwyshyn" userId="587f6a29-cfac-4975-a4f8-0d65ace1fd6e" providerId="ADAL" clId="{DD44376B-EB18-4E04-89BD-5E6D8E8728A5}" dt="2026-09-20T22:13:23.722" v="875" actId="1076"/>
          <ac:spMkLst>
            <pc:docMk/>
            <pc:sldMk cId="0" sldId="299"/>
            <ac:spMk id="120" creationId="{00000000-0000-0000-0000-000000000000}"/>
          </ac:spMkLst>
        </pc:spChg>
      </pc:sldChg>
      <pc:sldChg chg="delSp modSp add mod setBg modNotes">
        <pc:chgData name="Raymond Uzwyshyn" userId="587f6a29-cfac-4975-a4f8-0d65ace1fd6e" providerId="ADAL" clId="{DD44376B-EB18-4E04-89BD-5E6D8E8728A5}" dt="2026-09-21T01:03:09.555" v="3282" actId="478"/>
        <pc:sldMkLst>
          <pc:docMk/>
          <pc:sldMk cId="0" sldId="300"/>
        </pc:sldMkLst>
        <pc:spChg chg="mod">
          <ac:chgData name="Raymond Uzwyshyn" userId="587f6a29-cfac-4975-a4f8-0d65ace1fd6e" providerId="ADAL" clId="{DD44376B-EB18-4E04-89BD-5E6D8E8728A5}" dt="2026-09-21T01:02:47.780" v="3281" actId="20577"/>
          <ac:spMkLst>
            <pc:docMk/>
            <pc:sldMk cId="0" sldId="300"/>
            <ac:spMk id="386" creationId="{00000000-0000-0000-0000-000000000000}"/>
          </ac:spMkLst>
        </pc:spChg>
        <pc:spChg chg="mod">
          <ac:chgData name="Raymond Uzwyshyn" userId="587f6a29-cfac-4975-a4f8-0d65ace1fd6e" providerId="ADAL" clId="{DD44376B-EB18-4E04-89BD-5E6D8E8728A5}" dt="2026-09-21T00:59:05.768" v="3253" actId="20577"/>
          <ac:spMkLst>
            <pc:docMk/>
            <pc:sldMk cId="0" sldId="300"/>
            <ac:spMk id="387" creationId="{00000000-0000-0000-0000-000000000000}"/>
          </ac:spMkLst>
        </pc:spChg>
        <pc:spChg chg="del mod">
          <ac:chgData name="Raymond Uzwyshyn" userId="587f6a29-cfac-4975-a4f8-0d65ace1fd6e" providerId="ADAL" clId="{DD44376B-EB18-4E04-89BD-5E6D8E8728A5}" dt="2026-09-21T01:03:09.555" v="3282" actId="478"/>
          <ac:spMkLst>
            <pc:docMk/>
            <pc:sldMk cId="0" sldId="300"/>
            <ac:spMk id="388" creationId="{00000000-0000-0000-0000-000000000000}"/>
          </ac:spMkLst>
        </pc:spChg>
      </pc:sldChg>
      <pc:sldChg chg="add ord setBg">
        <pc:chgData name="Raymond Uzwyshyn" userId="587f6a29-cfac-4975-a4f8-0d65ace1fd6e" providerId="ADAL" clId="{DD44376B-EB18-4E04-89BD-5E6D8E8728A5}" dt="2026-09-21T00:23:01.349" v="2629"/>
        <pc:sldMkLst>
          <pc:docMk/>
          <pc:sldMk cId="1492006558" sldId="301"/>
        </pc:sldMkLst>
      </pc:sldChg>
      <pc:sldChg chg="delSp add mod ord setBg">
        <pc:chgData name="Raymond Uzwyshyn" userId="587f6a29-cfac-4975-a4f8-0d65ace1fd6e" providerId="ADAL" clId="{DD44376B-EB18-4E04-89BD-5E6D8E8728A5}" dt="2026-09-21T00:43:42.579" v="2754" actId="21"/>
        <pc:sldMkLst>
          <pc:docMk/>
          <pc:sldMk cId="775623839" sldId="302"/>
        </pc:sldMkLst>
        <pc:spChg chg="del">
          <ac:chgData name="Raymond Uzwyshyn" userId="587f6a29-cfac-4975-a4f8-0d65ace1fd6e" providerId="ADAL" clId="{DD44376B-EB18-4E04-89BD-5E6D8E8728A5}" dt="2026-09-21T00:43:42.579" v="2754" actId="21"/>
          <ac:spMkLst>
            <pc:docMk/>
            <pc:sldMk cId="775623839" sldId="302"/>
            <ac:spMk id="4" creationId="{E51D3175-CE93-4712-8ACC-3B4E9952A07B}"/>
          </ac:spMkLst>
        </pc:spChg>
      </pc:sldChg>
      <pc:sldChg chg="modSp add mod">
        <pc:chgData name="Raymond Uzwyshyn" userId="587f6a29-cfac-4975-a4f8-0d65ace1fd6e" providerId="ADAL" clId="{DD44376B-EB18-4E04-89BD-5E6D8E8728A5}" dt="2026-09-21T00:50:37.290" v="2905" actId="20577"/>
        <pc:sldMkLst>
          <pc:docMk/>
          <pc:sldMk cId="808767930" sldId="303"/>
        </pc:sldMkLst>
        <pc:spChg chg="mod">
          <ac:chgData name="Raymond Uzwyshyn" userId="587f6a29-cfac-4975-a4f8-0d65ace1fd6e" providerId="ADAL" clId="{DD44376B-EB18-4E04-89BD-5E6D8E8728A5}" dt="2026-09-21T00:50:37.290" v="2905" actId="20577"/>
          <ac:spMkLst>
            <pc:docMk/>
            <pc:sldMk cId="808767930" sldId="303"/>
            <ac:spMk id="3" creationId="{0C162FF5-BEC6-4627-87D1-CCB87F99E1D1}"/>
          </ac:spMkLst>
        </pc:spChg>
        <pc:spChg chg="mod">
          <ac:chgData name="Raymond Uzwyshyn" userId="587f6a29-cfac-4975-a4f8-0d65ace1fd6e" providerId="ADAL" clId="{DD44376B-EB18-4E04-89BD-5E6D8E8728A5}" dt="2026-09-21T00:49:43.447" v="2879" actId="1076"/>
          <ac:spMkLst>
            <pc:docMk/>
            <pc:sldMk cId="808767930" sldId="303"/>
            <ac:spMk id="6" creationId="{04D7FBE4-9C26-4C28-B068-021BB518C313}"/>
          </ac:spMkLst>
        </pc:spChg>
        <pc:picChg chg="mod">
          <ac:chgData name="Raymond Uzwyshyn" userId="587f6a29-cfac-4975-a4f8-0d65ace1fd6e" providerId="ADAL" clId="{DD44376B-EB18-4E04-89BD-5E6D8E8728A5}" dt="2026-09-21T00:49:03.509" v="2873" actId="1076"/>
          <ac:picMkLst>
            <pc:docMk/>
            <pc:sldMk cId="808767930" sldId="303"/>
            <ac:picMk id="5" creationId="{E352D7FE-95AF-4D57-A0C5-659F9491B815}"/>
          </ac:picMkLst>
        </pc:picChg>
        <pc:picChg chg="mod">
          <ac:chgData name="Raymond Uzwyshyn" userId="587f6a29-cfac-4975-a4f8-0d65ace1fd6e" providerId="ADAL" clId="{DD44376B-EB18-4E04-89BD-5E6D8E8728A5}" dt="2026-09-21T00:26:04.580" v="2670" actId="1076"/>
          <ac:picMkLst>
            <pc:docMk/>
            <pc:sldMk cId="808767930" sldId="303"/>
            <ac:picMk id="8" creationId="{7D303DC3-C710-46C1-BAA3-4D95D65AB869}"/>
          </ac:picMkLst>
        </pc:picChg>
      </pc:sldChg>
      <pc:sldChg chg="add ord">
        <pc:chgData name="Raymond Uzwyshyn" userId="587f6a29-cfac-4975-a4f8-0d65ace1fd6e" providerId="ADAL" clId="{DD44376B-EB18-4E04-89BD-5E6D8E8728A5}" dt="2026-09-21T00:32:51.310" v="2685"/>
        <pc:sldMkLst>
          <pc:docMk/>
          <pc:sldMk cId="1283029159" sldId="304"/>
        </pc:sldMkLst>
      </pc:sldChg>
      <pc:sldChg chg="delSp modSp add mod ord">
        <pc:chgData name="Raymond Uzwyshyn" userId="587f6a29-cfac-4975-a4f8-0d65ace1fd6e" providerId="ADAL" clId="{DD44376B-EB18-4E04-89BD-5E6D8E8728A5}" dt="2026-09-21T01:01:47.213" v="3273" actId="20577"/>
        <pc:sldMkLst>
          <pc:docMk/>
          <pc:sldMk cId="1199947472" sldId="305"/>
        </pc:sldMkLst>
        <pc:spChg chg="mod">
          <ac:chgData name="Raymond Uzwyshyn" userId="587f6a29-cfac-4975-a4f8-0d65ace1fd6e" providerId="ADAL" clId="{DD44376B-EB18-4E04-89BD-5E6D8E8728A5}" dt="2026-09-21T01:01:47.213" v="3273" actId="20577"/>
          <ac:spMkLst>
            <pc:docMk/>
            <pc:sldMk cId="1199947472" sldId="305"/>
            <ac:spMk id="2" creationId="{00000000-0000-0000-0000-000000000000}"/>
          </ac:spMkLst>
        </pc:spChg>
        <pc:spChg chg="mod">
          <ac:chgData name="Raymond Uzwyshyn" userId="587f6a29-cfac-4975-a4f8-0d65ace1fd6e" providerId="ADAL" clId="{DD44376B-EB18-4E04-89BD-5E6D8E8728A5}" dt="2026-09-21T01:00:51.431" v="3265" actId="1076"/>
          <ac:spMkLst>
            <pc:docMk/>
            <pc:sldMk cId="1199947472" sldId="305"/>
            <ac:spMk id="3" creationId="{00000000-0000-0000-0000-000000000000}"/>
          </ac:spMkLst>
        </pc:spChg>
        <pc:spChg chg="del mod">
          <ac:chgData name="Raymond Uzwyshyn" userId="587f6a29-cfac-4975-a4f8-0d65ace1fd6e" providerId="ADAL" clId="{DD44376B-EB18-4E04-89BD-5E6D8E8728A5}" dt="2026-09-21T01:00:27.965" v="3260" actId="478"/>
          <ac:spMkLst>
            <pc:docMk/>
            <pc:sldMk cId="1199947472" sldId="305"/>
            <ac:spMk id="4" creationId="{00000000-0000-0000-0000-000000000000}"/>
          </ac:spMkLst>
        </pc:spChg>
        <pc:spChg chg="del">
          <ac:chgData name="Raymond Uzwyshyn" userId="587f6a29-cfac-4975-a4f8-0d65ace1fd6e" providerId="ADAL" clId="{DD44376B-EB18-4E04-89BD-5E6D8E8728A5}" dt="2026-09-21T01:00:22.420" v="3257" actId="478"/>
          <ac:spMkLst>
            <pc:docMk/>
            <pc:sldMk cId="1199947472" sldId="305"/>
            <ac:spMk id="5" creationId="{00000000-0000-0000-0000-000000000000}"/>
          </ac:spMkLst>
        </pc:spChg>
        <pc:spChg chg="del">
          <ac:chgData name="Raymond Uzwyshyn" userId="587f6a29-cfac-4975-a4f8-0d65ace1fd6e" providerId="ADAL" clId="{DD44376B-EB18-4E04-89BD-5E6D8E8728A5}" dt="2026-09-21T01:00:30.370" v="3261" actId="478"/>
          <ac:spMkLst>
            <pc:docMk/>
            <pc:sldMk cId="1199947472" sldId="305"/>
            <ac:spMk id="6" creationId="{00000000-0000-0000-0000-000000000000}"/>
          </ac:spMkLst>
        </pc:spChg>
        <pc:spChg chg="del">
          <ac:chgData name="Raymond Uzwyshyn" userId="587f6a29-cfac-4975-a4f8-0d65ace1fd6e" providerId="ADAL" clId="{DD44376B-EB18-4E04-89BD-5E6D8E8728A5}" dt="2026-09-21T01:00:23.859" v="3258" actId="478"/>
          <ac:spMkLst>
            <pc:docMk/>
            <pc:sldMk cId="1199947472" sldId="305"/>
            <ac:spMk id="7" creationId="{00000000-0000-0000-0000-000000000000}"/>
          </ac:spMkLst>
        </pc:spChg>
        <pc:spChg chg="mod">
          <ac:chgData name="Raymond Uzwyshyn" userId="587f6a29-cfac-4975-a4f8-0d65ace1fd6e" providerId="ADAL" clId="{DD44376B-EB18-4E04-89BD-5E6D8E8728A5}" dt="2026-09-21T01:00:42.096" v="3263" actId="1076"/>
          <ac:spMkLst>
            <pc:docMk/>
            <pc:sldMk cId="1199947472" sldId="305"/>
            <ac:spMk id="8" creationId="{00000000-0000-0000-0000-000000000000}"/>
          </ac:spMkLst>
        </pc:spChg>
      </pc:sldChg>
      <pc:sldChg chg="new">
        <pc:chgData name="Raymond Uzwyshyn" userId="587f6a29-cfac-4975-a4f8-0d65ace1fd6e" providerId="ADAL" clId="{DD44376B-EB18-4E04-89BD-5E6D8E8728A5}" dt="2026-09-21T01:03:33.414" v="3283" actId="680"/>
        <pc:sldMkLst>
          <pc:docMk/>
          <pc:sldMk cId="3275688050" sldId="306"/>
        </pc:sldMkLst>
      </pc:sldChg>
    </pc:docChg>
  </pc:docChgLst>
  <pc:docChgLst>
    <pc:chgData name="Raymond Uzwyshyn" userId="587f6a29-cfac-4975-a4f8-0d65ace1fd6e" providerId="ADAL" clId="{9EB24614-E70E-4430-B5DC-FD958FCAF00C}"/>
    <pc:docChg chg="undo redo custSel addSld modSld sldOrd">
      <pc:chgData name="Raymond Uzwyshyn" userId="587f6a29-cfac-4975-a4f8-0d65ace1fd6e" providerId="ADAL" clId="{9EB24614-E70E-4430-B5DC-FD958FCAF00C}" dt="2026-09-19T20:11:31.105" v="2746" actId="20577"/>
      <pc:docMkLst>
        <pc:docMk/>
      </pc:docMkLst>
      <pc:sldChg chg="modSp mod">
        <pc:chgData name="Raymond Uzwyshyn" userId="587f6a29-cfac-4975-a4f8-0d65ace1fd6e" providerId="ADAL" clId="{9EB24614-E70E-4430-B5DC-FD958FCAF00C}" dt="2026-09-19T18:00:47.500" v="1540" actId="20577"/>
        <pc:sldMkLst>
          <pc:docMk/>
          <pc:sldMk cId="0" sldId="257"/>
        </pc:sldMkLst>
        <pc:spChg chg="mod">
          <ac:chgData name="Raymond Uzwyshyn" userId="587f6a29-cfac-4975-a4f8-0d65ace1fd6e" providerId="ADAL" clId="{9EB24614-E70E-4430-B5DC-FD958FCAF00C}" dt="2026-09-19T17:58:53.933" v="1450" actId="20577"/>
          <ac:spMkLst>
            <pc:docMk/>
            <pc:sldMk cId="0" sldId="257"/>
            <ac:spMk id="2" creationId="{00000000-0000-0000-0000-000000000000}"/>
          </ac:spMkLst>
        </pc:spChg>
        <pc:spChg chg="mod">
          <ac:chgData name="Raymond Uzwyshyn" userId="587f6a29-cfac-4975-a4f8-0d65ace1fd6e" providerId="ADAL" clId="{9EB24614-E70E-4430-B5DC-FD958FCAF00C}" dt="2026-09-19T17:55:50.152" v="1403" actId="20577"/>
          <ac:spMkLst>
            <pc:docMk/>
            <pc:sldMk cId="0" sldId="257"/>
            <ac:spMk id="3" creationId="{00000000-0000-0000-0000-000000000000}"/>
          </ac:spMkLst>
        </pc:spChg>
        <pc:spChg chg="mod">
          <ac:chgData name="Raymond Uzwyshyn" userId="587f6a29-cfac-4975-a4f8-0d65ace1fd6e" providerId="ADAL" clId="{9EB24614-E70E-4430-B5DC-FD958FCAF00C}" dt="2026-09-18T21:40:17.615" v="567" actId="20577"/>
          <ac:spMkLst>
            <pc:docMk/>
            <pc:sldMk cId="0" sldId="257"/>
            <ac:spMk id="6" creationId="{00000000-0000-0000-0000-000000000000}"/>
          </ac:spMkLst>
        </pc:spChg>
        <pc:spChg chg="mod">
          <ac:chgData name="Raymond Uzwyshyn" userId="587f6a29-cfac-4975-a4f8-0d65ace1fd6e" providerId="ADAL" clId="{9EB24614-E70E-4430-B5DC-FD958FCAF00C}" dt="2026-09-19T17:59:48.449" v="1502" actId="20577"/>
          <ac:spMkLst>
            <pc:docMk/>
            <pc:sldMk cId="0" sldId="257"/>
            <ac:spMk id="10" creationId="{00000000-0000-0000-0000-000000000000}"/>
          </ac:spMkLst>
        </pc:spChg>
        <pc:spChg chg="mod">
          <ac:chgData name="Raymond Uzwyshyn" userId="587f6a29-cfac-4975-a4f8-0d65ace1fd6e" providerId="ADAL" clId="{9EB24614-E70E-4430-B5DC-FD958FCAF00C}" dt="2026-09-19T17:59:58.627" v="1517" actId="20577"/>
          <ac:spMkLst>
            <pc:docMk/>
            <pc:sldMk cId="0" sldId="257"/>
            <ac:spMk id="11" creationId="{00000000-0000-0000-0000-000000000000}"/>
          </ac:spMkLst>
        </pc:spChg>
        <pc:spChg chg="mod">
          <ac:chgData name="Raymond Uzwyshyn" userId="587f6a29-cfac-4975-a4f8-0d65ace1fd6e" providerId="ADAL" clId="{9EB24614-E70E-4430-B5DC-FD958FCAF00C}" dt="2026-09-19T18:00:47.500" v="1540" actId="20577"/>
          <ac:spMkLst>
            <pc:docMk/>
            <pc:sldMk cId="0" sldId="257"/>
            <ac:spMk id="18" creationId="{00000000-0000-0000-0000-000000000000}"/>
          </ac:spMkLst>
        </pc:spChg>
      </pc:sldChg>
      <pc:sldChg chg="addSp delSp modSp mod">
        <pc:chgData name="Raymond Uzwyshyn" userId="587f6a29-cfac-4975-a4f8-0d65ace1fd6e" providerId="ADAL" clId="{9EB24614-E70E-4430-B5DC-FD958FCAF00C}" dt="2026-09-19T18:08:43.342" v="1688" actId="255"/>
        <pc:sldMkLst>
          <pc:docMk/>
          <pc:sldMk cId="0" sldId="258"/>
        </pc:sldMkLst>
        <pc:spChg chg="mod">
          <ac:chgData name="Raymond Uzwyshyn" userId="587f6a29-cfac-4975-a4f8-0d65ace1fd6e" providerId="ADAL" clId="{9EB24614-E70E-4430-B5DC-FD958FCAF00C}" dt="2026-09-19T18:01:18.593" v="1558" actId="20577"/>
          <ac:spMkLst>
            <pc:docMk/>
            <pc:sldMk cId="0" sldId="258"/>
            <ac:spMk id="2" creationId="{00000000-0000-0000-0000-000000000000}"/>
          </ac:spMkLst>
        </pc:spChg>
        <pc:spChg chg="mod">
          <ac:chgData name="Raymond Uzwyshyn" userId="587f6a29-cfac-4975-a4f8-0d65ace1fd6e" providerId="ADAL" clId="{9EB24614-E70E-4430-B5DC-FD958FCAF00C}" dt="2026-09-18T21:21:28.742" v="104" actId="20577"/>
          <ac:spMkLst>
            <pc:docMk/>
            <pc:sldMk cId="0" sldId="258"/>
            <ac:spMk id="3" creationId="{00000000-0000-0000-0000-000000000000}"/>
          </ac:spMkLst>
        </pc:spChg>
        <pc:spChg chg="add del">
          <ac:chgData name="Raymond Uzwyshyn" userId="587f6a29-cfac-4975-a4f8-0d65ace1fd6e" providerId="ADAL" clId="{9EB24614-E70E-4430-B5DC-FD958FCAF00C}" dt="2026-09-18T21:23:09.064" v="107" actId="12084"/>
          <ac:spMkLst>
            <pc:docMk/>
            <pc:sldMk cId="0" sldId="258"/>
            <ac:spMk id="5" creationId="{00000000-0000-0000-0000-000000000000}"/>
          </ac:spMkLst>
        </pc:spChg>
        <pc:spChg chg="add mod">
          <ac:chgData name="Raymond Uzwyshyn" userId="587f6a29-cfac-4975-a4f8-0d65ace1fd6e" providerId="ADAL" clId="{9EB24614-E70E-4430-B5DC-FD958FCAF00C}" dt="2026-09-18T21:24:39.975" v="114" actId="1076"/>
          <ac:spMkLst>
            <pc:docMk/>
            <pc:sldMk cId="0" sldId="258"/>
            <ac:spMk id="19" creationId="{58DFB030-E637-4DB6-B867-2B27449717BA}"/>
          </ac:spMkLst>
        </pc:spChg>
        <pc:spChg chg="add mod">
          <ac:chgData name="Raymond Uzwyshyn" userId="587f6a29-cfac-4975-a4f8-0d65ace1fd6e" providerId="ADAL" clId="{9EB24614-E70E-4430-B5DC-FD958FCAF00C}" dt="2026-09-19T18:07:33.284" v="1683" actId="688"/>
          <ac:spMkLst>
            <pc:docMk/>
            <pc:sldMk cId="0" sldId="258"/>
            <ac:spMk id="20" creationId="{B29736EA-6775-44F1-BCEC-FF47CD169AE1}"/>
          </ac:spMkLst>
        </pc:spChg>
        <pc:graphicFrameChg chg="modGraphic">
          <ac:chgData name="Raymond Uzwyshyn" userId="587f6a29-cfac-4975-a4f8-0d65ace1fd6e" providerId="ADAL" clId="{9EB24614-E70E-4430-B5DC-FD958FCAF00C}" dt="2026-09-19T18:08:43.342" v="1688" actId="255"/>
          <ac:graphicFrameMkLst>
            <pc:docMk/>
            <pc:sldMk cId="0" sldId="258"/>
            <ac:graphicFrameMk id="16" creationId="{00000000-0000-0000-0000-000000000000}"/>
          </ac:graphicFrameMkLst>
        </pc:graphicFrameChg>
        <pc:graphicFrameChg chg="add del mod">
          <ac:chgData name="Raymond Uzwyshyn" userId="587f6a29-cfac-4975-a4f8-0d65ace1fd6e" providerId="ADAL" clId="{9EB24614-E70E-4430-B5DC-FD958FCAF00C}" dt="2026-09-18T21:22:53.193" v="106" actId="12084"/>
          <ac:graphicFrameMkLst>
            <pc:docMk/>
            <pc:sldMk cId="0" sldId="258"/>
            <ac:graphicFrameMk id="17" creationId="{0D4B2FE4-2D60-41AE-93D3-81F925C3B7B3}"/>
          </ac:graphicFrameMkLst>
        </pc:graphicFrameChg>
        <pc:graphicFrameChg chg="add mod">
          <ac:chgData name="Raymond Uzwyshyn" userId="587f6a29-cfac-4975-a4f8-0d65ace1fd6e" providerId="ADAL" clId="{9EB24614-E70E-4430-B5DC-FD958FCAF00C}" dt="2026-09-18T21:23:34.124" v="109" actId="14100"/>
          <ac:graphicFrameMkLst>
            <pc:docMk/>
            <pc:sldMk cId="0" sldId="258"/>
            <ac:graphicFrameMk id="18" creationId="{22960DE5-68DB-47A4-BE61-A6874F7859C8}"/>
          </ac:graphicFrameMkLst>
        </pc:graphicFrameChg>
        <pc:cxnChg chg="add del">
          <ac:chgData name="Raymond Uzwyshyn" userId="587f6a29-cfac-4975-a4f8-0d65ace1fd6e" providerId="ADAL" clId="{9EB24614-E70E-4430-B5DC-FD958FCAF00C}" dt="2026-09-19T18:02:20.346" v="1560" actId="478"/>
          <ac:cxnSpMkLst>
            <pc:docMk/>
            <pc:sldMk cId="0" sldId="258"/>
            <ac:cxnSpMk id="17" creationId="{303D746A-9366-4D01-AAEE-BBD4891E3953}"/>
          </ac:cxnSpMkLst>
        </pc:cxnChg>
      </pc:sldChg>
      <pc:sldChg chg="modSp mod">
        <pc:chgData name="Raymond Uzwyshyn" userId="587f6a29-cfac-4975-a4f8-0d65ace1fd6e" providerId="ADAL" clId="{9EB24614-E70E-4430-B5DC-FD958FCAF00C}" dt="2026-09-19T18:11:46.245" v="1764" actId="20577"/>
        <pc:sldMkLst>
          <pc:docMk/>
          <pc:sldMk cId="0" sldId="259"/>
        </pc:sldMkLst>
        <pc:spChg chg="mod">
          <ac:chgData name="Raymond Uzwyshyn" userId="587f6a29-cfac-4975-a4f8-0d65ace1fd6e" providerId="ADAL" clId="{9EB24614-E70E-4430-B5DC-FD958FCAF00C}" dt="2026-09-19T18:10:04.454" v="1707" actId="20577"/>
          <ac:spMkLst>
            <pc:docMk/>
            <pc:sldMk cId="0" sldId="259"/>
            <ac:spMk id="2" creationId="{00000000-0000-0000-0000-000000000000}"/>
          </ac:spMkLst>
        </pc:spChg>
        <pc:spChg chg="mod">
          <ac:chgData name="Raymond Uzwyshyn" userId="587f6a29-cfac-4975-a4f8-0d65ace1fd6e" providerId="ADAL" clId="{9EB24614-E70E-4430-B5DC-FD958FCAF00C}" dt="2026-09-18T21:27:38.677" v="190" actId="20577"/>
          <ac:spMkLst>
            <pc:docMk/>
            <pc:sldMk cId="0" sldId="259"/>
            <ac:spMk id="6" creationId="{00000000-0000-0000-0000-000000000000}"/>
          </ac:spMkLst>
        </pc:spChg>
        <pc:spChg chg="mod">
          <ac:chgData name="Raymond Uzwyshyn" userId="587f6a29-cfac-4975-a4f8-0d65ace1fd6e" providerId="ADAL" clId="{9EB24614-E70E-4430-B5DC-FD958FCAF00C}" dt="2026-09-19T18:10:28.227" v="1708" actId="113"/>
          <ac:spMkLst>
            <pc:docMk/>
            <pc:sldMk cId="0" sldId="259"/>
            <ac:spMk id="7" creationId="{00000000-0000-0000-0000-000000000000}"/>
          </ac:spMkLst>
        </pc:spChg>
        <pc:spChg chg="mod">
          <ac:chgData name="Raymond Uzwyshyn" userId="587f6a29-cfac-4975-a4f8-0d65ace1fd6e" providerId="ADAL" clId="{9EB24614-E70E-4430-B5DC-FD958FCAF00C}" dt="2026-09-18T21:27:44.874" v="200" actId="20577"/>
          <ac:spMkLst>
            <pc:docMk/>
            <pc:sldMk cId="0" sldId="259"/>
            <ac:spMk id="10" creationId="{00000000-0000-0000-0000-000000000000}"/>
          </ac:spMkLst>
        </pc:spChg>
        <pc:spChg chg="mod">
          <ac:chgData name="Raymond Uzwyshyn" userId="587f6a29-cfac-4975-a4f8-0d65ace1fd6e" providerId="ADAL" clId="{9EB24614-E70E-4430-B5DC-FD958FCAF00C}" dt="2026-09-19T18:11:00.604" v="1742" actId="20577"/>
          <ac:spMkLst>
            <pc:docMk/>
            <pc:sldMk cId="0" sldId="259"/>
            <ac:spMk id="11" creationId="{00000000-0000-0000-0000-000000000000}"/>
          </ac:spMkLst>
        </pc:spChg>
        <pc:spChg chg="mod">
          <ac:chgData name="Raymond Uzwyshyn" userId="587f6a29-cfac-4975-a4f8-0d65ace1fd6e" providerId="ADAL" clId="{9EB24614-E70E-4430-B5DC-FD958FCAF00C}" dt="2026-09-19T18:11:46.245" v="1764" actId="20577"/>
          <ac:spMkLst>
            <pc:docMk/>
            <pc:sldMk cId="0" sldId="259"/>
            <ac:spMk id="12" creationId="{00000000-0000-0000-0000-000000000000}"/>
          </ac:spMkLst>
        </pc:spChg>
      </pc:sldChg>
      <pc:sldChg chg="modSp mod">
        <pc:chgData name="Raymond Uzwyshyn" userId="587f6a29-cfac-4975-a4f8-0d65ace1fd6e" providerId="ADAL" clId="{9EB24614-E70E-4430-B5DC-FD958FCAF00C}" dt="2026-09-19T18:13:55.223" v="1784" actId="20577"/>
        <pc:sldMkLst>
          <pc:docMk/>
          <pc:sldMk cId="0" sldId="260"/>
        </pc:sldMkLst>
        <pc:spChg chg="mod">
          <ac:chgData name="Raymond Uzwyshyn" userId="587f6a29-cfac-4975-a4f8-0d65ace1fd6e" providerId="ADAL" clId="{9EB24614-E70E-4430-B5DC-FD958FCAF00C}" dt="2026-09-19T18:13:55.223" v="1784" actId="20577"/>
          <ac:spMkLst>
            <pc:docMk/>
            <pc:sldMk cId="0" sldId="260"/>
            <ac:spMk id="4" creationId="{00000000-0000-0000-0000-000000000000}"/>
          </ac:spMkLst>
        </pc:spChg>
      </pc:sldChg>
      <pc:sldChg chg="modSp mod">
        <pc:chgData name="Raymond Uzwyshyn" userId="587f6a29-cfac-4975-a4f8-0d65ace1fd6e" providerId="ADAL" clId="{9EB24614-E70E-4430-B5DC-FD958FCAF00C}" dt="2026-09-19T18:26:01.869" v="1931" actId="20577"/>
        <pc:sldMkLst>
          <pc:docMk/>
          <pc:sldMk cId="0" sldId="261"/>
        </pc:sldMkLst>
        <pc:spChg chg="mod">
          <ac:chgData name="Raymond Uzwyshyn" userId="587f6a29-cfac-4975-a4f8-0d65ace1fd6e" providerId="ADAL" clId="{9EB24614-E70E-4430-B5DC-FD958FCAF00C}" dt="2026-09-18T21:32:22.613" v="392" actId="20577"/>
          <ac:spMkLst>
            <pc:docMk/>
            <pc:sldMk cId="0" sldId="261"/>
            <ac:spMk id="2" creationId="{00000000-0000-0000-0000-000000000000}"/>
          </ac:spMkLst>
        </pc:spChg>
        <pc:spChg chg="mod">
          <ac:chgData name="Raymond Uzwyshyn" userId="587f6a29-cfac-4975-a4f8-0d65ace1fd6e" providerId="ADAL" clId="{9EB24614-E70E-4430-B5DC-FD958FCAF00C}" dt="2026-09-18T21:30:04.444" v="301" actId="20577"/>
          <ac:spMkLst>
            <pc:docMk/>
            <pc:sldMk cId="0" sldId="261"/>
            <ac:spMk id="13" creationId="{00000000-0000-0000-0000-000000000000}"/>
          </ac:spMkLst>
        </pc:spChg>
        <pc:spChg chg="mod">
          <ac:chgData name="Raymond Uzwyshyn" userId="587f6a29-cfac-4975-a4f8-0d65ace1fd6e" providerId="ADAL" clId="{9EB24614-E70E-4430-B5DC-FD958FCAF00C}" dt="2026-09-19T18:22:34.139" v="1787" actId="20577"/>
          <ac:spMkLst>
            <pc:docMk/>
            <pc:sldMk cId="0" sldId="261"/>
            <ac:spMk id="16" creationId="{00000000-0000-0000-0000-000000000000}"/>
          </ac:spMkLst>
        </pc:spChg>
        <pc:spChg chg="mod">
          <ac:chgData name="Raymond Uzwyshyn" userId="587f6a29-cfac-4975-a4f8-0d65ace1fd6e" providerId="ADAL" clId="{9EB24614-E70E-4430-B5DC-FD958FCAF00C}" dt="2026-09-19T18:23:29.564" v="1814" actId="20577"/>
          <ac:spMkLst>
            <pc:docMk/>
            <pc:sldMk cId="0" sldId="261"/>
            <ac:spMk id="17" creationId="{00000000-0000-0000-0000-000000000000}"/>
          </ac:spMkLst>
        </pc:spChg>
        <pc:spChg chg="mod">
          <ac:chgData name="Raymond Uzwyshyn" userId="587f6a29-cfac-4975-a4f8-0d65ace1fd6e" providerId="ADAL" clId="{9EB24614-E70E-4430-B5DC-FD958FCAF00C}" dt="2026-09-19T18:24:24.876" v="1854" actId="20577"/>
          <ac:spMkLst>
            <pc:docMk/>
            <pc:sldMk cId="0" sldId="261"/>
            <ac:spMk id="21" creationId="{00000000-0000-0000-0000-000000000000}"/>
          </ac:spMkLst>
        </pc:spChg>
        <pc:spChg chg="mod">
          <ac:chgData name="Raymond Uzwyshyn" userId="587f6a29-cfac-4975-a4f8-0d65ace1fd6e" providerId="ADAL" clId="{9EB24614-E70E-4430-B5DC-FD958FCAF00C}" dt="2026-09-19T18:25:29.711" v="1915" actId="20577"/>
          <ac:spMkLst>
            <pc:docMk/>
            <pc:sldMk cId="0" sldId="261"/>
            <ac:spMk id="25" creationId="{00000000-0000-0000-0000-000000000000}"/>
          </ac:spMkLst>
        </pc:spChg>
        <pc:spChg chg="mod">
          <ac:chgData name="Raymond Uzwyshyn" userId="587f6a29-cfac-4975-a4f8-0d65ace1fd6e" providerId="ADAL" clId="{9EB24614-E70E-4430-B5DC-FD958FCAF00C}" dt="2026-09-19T18:26:01.869" v="1931" actId="20577"/>
          <ac:spMkLst>
            <pc:docMk/>
            <pc:sldMk cId="0" sldId="261"/>
            <ac:spMk id="29" creationId="{00000000-0000-0000-0000-000000000000}"/>
          </ac:spMkLst>
        </pc:spChg>
      </pc:sldChg>
      <pc:sldChg chg="modSp mod ord">
        <pc:chgData name="Raymond Uzwyshyn" userId="587f6a29-cfac-4975-a4f8-0d65ace1fd6e" providerId="ADAL" clId="{9EB24614-E70E-4430-B5DC-FD958FCAF00C}" dt="2026-09-19T18:41:31.325" v="2108" actId="255"/>
        <pc:sldMkLst>
          <pc:docMk/>
          <pc:sldMk cId="0" sldId="262"/>
        </pc:sldMkLst>
        <pc:spChg chg="mod">
          <ac:chgData name="Raymond Uzwyshyn" userId="587f6a29-cfac-4975-a4f8-0d65ace1fd6e" providerId="ADAL" clId="{9EB24614-E70E-4430-B5DC-FD958FCAF00C}" dt="2026-09-19T18:39:36.630" v="2105" actId="1076"/>
          <ac:spMkLst>
            <pc:docMk/>
            <pc:sldMk cId="0" sldId="262"/>
            <ac:spMk id="2" creationId="{00000000-0000-0000-0000-000000000000}"/>
          </ac:spMkLst>
        </pc:spChg>
        <pc:spChg chg="mod">
          <ac:chgData name="Raymond Uzwyshyn" userId="587f6a29-cfac-4975-a4f8-0d65ace1fd6e" providerId="ADAL" clId="{9EB24614-E70E-4430-B5DC-FD958FCAF00C}" dt="2026-09-19T18:41:31.325" v="2108" actId="255"/>
          <ac:spMkLst>
            <pc:docMk/>
            <pc:sldMk cId="0" sldId="262"/>
            <ac:spMk id="3" creationId="{00000000-0000-0000-0000-000000000000}"/>
          </ac:spMkLst>
        </pc:spChg>
        <pc:spChg chg="mod">
          <ac:chgData name="Raymond Uzwyshyn" userId="587f6a29-cfac-4975-a4f8-0d65ace1fd6e" providerId="ADAL" clId="{9EB24614-E70E-4430-B5DC-FD958FCAF00C}" dt="2026-09-18T21:34:03.878" v="521" actId="1076"/>
          <ac:spMkLst>
            <pc:docMk/>
            <pc:sldMk cId="0" sldId="262"/>
            <ac:spMk id="14" creationId="{00000000-0000-0000-0000-000000000000}"/>
          </ac:spMkLst>
        </pc:spChg>
        <pc:spChg chg="mod">
          <ac:chgData name="Raymond Uzwyshyn" userId="587f6a29-cfac-4975-a4f8-0d65ace1fd6e" providerId="ADAL" clId="{9EB24614-E70E-4430-B5DC-FD958FCAF00C}" dt="2026-09-18T21:35:17.980" v="522" actId="1076"/>
          <ac:spMkLst>
            <pc:docMk/>
            <pc:sldMk cId="0" sldId="262"/>
            <ac:spMk id="15" creationId="{00000000-0000-0000-0000-000000000000}"/>
          </ac:spMkLst>
        </pc:spChg>
        <pc:picChg chg="mod">
          <ac:chgData name="Raymond Uzwyshyn" userId="587f6a29-cfac-4975-a4f8-0d65ace1fd6e" providerId="ADAL" clId="{9EB24614-E70E-4430-B5DC-FD958FCAF00C}" dt="2026-09-18T21:35:37.813" v="529" actId="1076"/>
          <ac:picMkLst>
            <pc:docMk/>
            <pc:sldMk cId="0" sldId="262"/>
            <ac:picMk id="11" creationId="{00000000-0000-0000-0000-000000000000}"/>
          </ac:picMkLst>
        </pc:picChg>
        <pc:picChg chg="mod">
          <ac:chgData name="Raymond Uzwyshyn" userId="587f6a29-cfac-4975-a4f8-0d65ace1fd6e" providerId="ADAL" clId="{9EB24614-E70E-4430-B5DC-FD958FCAF00C}" dt="2026-09-18T21:35:23.246" v="524" actId="1076"/>
          <ac:picMkLst>
            <pc:docMk/>
            <pc:sldMk cId="0" sldId="262"/>
            <ac:picMk id="13" creationId="{00000000-0000-0000-0000-000000000000}"/>
          </ac:picMkLst>
        </pc:picChg>
      </pc:sldChg>
      <pc:sldChg chg="modSp mod ord">
        <pc:chgData name="Raymond Uzwyshyn" userId="587f6a29-cfac-4975-a4f8-0d65ace1fd6e" providerId="ADAL" clId="{9EB24614-E70E-4430-B5DC-FD958FCAF00C}" dt="2026-09-19T18:51:58.203" v="2251" actId="20577"/>
        <pc:sldMkLst>
          <pc:docMk/>
          <pc:sldMk cId="0" sldId="263"/>
        </pc:sldMkLst>
        <pc:spChg chg="mod">
          <ac:chgData name="Raymond Uzwyshyn" userId="587f6a29-cfac-4975-a4f8-0d65ace1fd6e" providerId="ADAL" clId="{9EB24614-E70E-4430-B5DC-FD958FCAF00C}" dt="2026-09-19T18:50:49.330" v="2188" actId="20577"/>
          <ac:spMkLst>
            <pc:docMk/>
            <pc:sldMk cId="0" sldId="263"/>
            <ac:spMk id="2" creationId="{00000000-0000-0000-0000-000000000000}"/>
          </ac:spMkLst>
        </pc:spChg>
        <pc:spChg chg="mod">
          <ac:chgData name="Raymond Uzwyshyn" userId="587f6a29-cfac-4975-a4f8-0d65ace1fd6e" providerId="ADAL" clId="{9EB24614-E70E-4430-B5DC-FD958FCAF00C}" dt="2026-09-19T18:51:58.203" v="2251" actId="20577"/>
          <ac:spMkLst>
            <pc:docMk/>
            <pc:sldMk cId="0" sldId="263"/>
            <ac:spMk id="11" creationId="{00000000-0000-0000-0000-000000000000}"/>
          </ac:spMkLst>
        </pc:spChg>
        <pc:spChg chg="mod">
          <ac:chgData name="Raymond Uzwyshyn" userId="587f6a29-cfac-4975-a4f8-0d65ace1fd6e" providerId="ADAL" clId="{9EB24614-E70E-4430-B5DC-FD958FCAF00C}" dt="2026-09-18T21:37:36.372" v="535" actId="1076"/>
          <ac:spMkLst>
            <pc:docMk/>
            <pc:sldMk cId="0" sldId="263"/>
            <ac:spMk id="19" creationId="{00000000-0000-0000-0000-000000000000}"/>
          </ac:spMkLst>
        </pc:spChg>
        <pc:picChg chg="mod">
          <ac:chgData name="Raymond Uzwyshyn" userId="587f6a29-cfac-4975-a4f8-0d65ace1fd6e" providerId="ADAL" clId="{9EB24614-E70E-4430-B5DC-FD958FCAF00C}" dt="2026-09-18T21:38:35.245" v="538" actId="1076"/>
          <ac:picMkLst>
            <pc:docMk/>
            <pc:sldMk cId="0" sldId="263"/>
            <ac:picMk id="10" creationId="{00000000-0000-0000-0000-000000000000}"/>
          </ac:picMkLst>
        </pc:picChg>
        <pc:picChg chg="mod">
          <ac:chgData name="Raymond Uzwyshyn" userId="587f6a29-cfac-4975-a4f8-0d65ace1fd6e" providerId="ADAL" clId="{9EB24614-E70E-4430-B5DC-FD958FCAF00C}" dt="2026-09-18T21:38:43.130" v="540" actId="1076"/>
          <ac:picMkLst>
            <pc:docMk/>
            <pc:sldMk cId="0" sldId="263"/>
            <ac:picMk id="18" creationId="{00000000-0000-0000-0000-000000000000}"/>
          </ac:picMkLst>
        </pc:picChg>
      </pc:sldChg>
      <pc:sldChg chg="modSp mod">
        <pc:chgData name="Raymond Uzwyshyn" userId="587f6a29-cfac-4975-a4f8-0d65ace1fd6e" providerId="ADAL" clId="{9EB24614-E70E-4430-B5DC-FD958FCAF00C}" dt="2026-09-19T18:58:53.598" v="2362" actId="1076"/>
        <pc:sldMkLst>
          <pc:docMk/>
          <pc:sldMk cId="0" sldId="264"/>
        </pc:sldMkLst>
        <pc:spChg chg="mod ord">
          <ac:chgData name="Raymond Uzwyshyn" userId="587f6a29-cfac-4975-a4f8-0d65ace1fd6e" providerId="ADAL" clId="{9EB24614-E70E-4430-B5DC-FD958FCAF00C}" dt="2026-09-19T18:58:53.598" v="2362" actId="1076"/>
          <ac:spMkLst>
            <pc:docMk/>
            <pc:sldMk cId="0" sldId="264"/>
            <ac:spMk id="2" creationId="{00000000-0000-0000-0000-000000000000}"/>
          </ac:spMkLst>
        </pc:spChg>
        <pc:picChg chg="mod">
          <ac:chgData name="Raymond Uzwyshyn" userId="587f6a29-cfac-4975-a4f8-0d65ace1fd6e" providerId="ADAL" clId="{9EB24614-E70E-4430-B5DC-FD958FCAF00C}" dt="2026-09-19T18:58:09.542" v="2361" actId="14100"/>
          <ac:picMkLst>
            <pc:docMk/>
            <pc:sldMk cId="0" sldId="264"/>
            <ac:picMk id="9" creationId="{00000000-0000-0000-0000-000000000000}"/>
          </ac:picMkLst>
        </pc:picChg>
      </pc:sldChg>
      <pc:sldChg chg="modSp mod">
        <pc:chgData name="Raymond Uzwyshyn" userId="587f6a29-cfac-4975-a4f8-0d65ace1fd6e" providerId="ADAL" clId="{9EB24614-E70E-4430-B5DC-FD958FCAF00C}" dt="2026-09-18T21:42:15.200" v="586" actId="1076"/>
        <pc:sldMkLst>
          <pc:docMk/>
          <pc:sldMk cId="0" sldId="265"/>
        </pc:sldMkLst>
        <pc:spChg chg="mod">
          <ac:chgData name="Raymond Uzwyshyn" userId="587f6a29-cfac-4975-a4f8-0d65ace1fd6e" providerId="ADAL" clId="{9EB24614-E70E-4430-B5DC-FD958FCAF00C}" dt="2026-09-18T21:42:01.786" v="583" actId="20577"/>
          <ac:spMkLst>
            <pc:docMk/>
            <pc:sldMk cId="0" sldId="265"/>
            <ac:spMk id="2" creationId="{00000000-0000-0000-0000-000000000000}"/>
          </ac:spMkLst>
        </pc:spChg>
        <pc:spChg chg="mod">
          <ac:chgData name="Raymond Uzwyshyn" userId="587f6a29-cfac-4975-a4f8-0d65ace1fd6e" providerId="ADAL" clId="{9EB24614-E70E-4430-B5DC-FD958FCAF00C}" dt="2026-09-18T21:42:09.100" v="584" actId="1076"/>
          <ac:spMkLst>
            <pc:docMk/>
            <pc:sldMk cId="0" sldId="265"/>
            <ac:spMk id="12" creationId="{00000000-0000-0000-0000-000000000000}"/>
          </ac:spMkLst>
        </pc:spChg>
        <pc:picChg chg="mod">
          <ac:chgData name="Raymond Uzwyshyn" userId="587f6a29-cfac-4975-a4f8-0d65ace1fd6e" providerId="ADAL" clId="{9EB24614-E70E-4430-B5DC-FD958FCAF00C}" dt="2026-09-18T21:42:15.200" v="586" actId="1076"/>
          <ac:picMkLst>
            <pc:docMk/>
            <pc:sldMk cId="0" sldId="265"/>
            <ac:picMk id="11" creationId="{00000000-0000-0000-0000-000000000000}"/>
          </ac:picMkLst>
        </pc:picChg>
      </pc:sldChg>
      <pc:sldChg chg="modSp mod">
        <pc:chgData name="Raymond Uzwyshyn" userId="587f6a29-cfac-4975-a4f8-0d65ace1fd6e" providerId="ADAL" clId="{9EB24614-E70E-4430-B5DC-FD958FCAF00C}" dt="2026-09-19T19:07:29.562" v="2385" actId="1076"/>
        <pc:sldMkLst>
          <pc:docMk/>
          <pc:sldMk cId="0" sldId="267"/>
        </pc:sldMkLst>
        <pc:spChg chg="mod">
          <ac:chgData name="Raymond Uzwyshyn" userId="587f6a29-cfac-4975-a4f8-0d65ace1fd6e" providerId="ADAL" clId="{9EB24614-E70E-4430-B5DC-FD958FCAF00C}" dt="2026-09-19T19:07:29.562" v="2385" actId="1076"/>
          <ac:spMkLst>
            <pc:docMk/>
            <pc:sldMk cId="0" sldId="267"/>
            <ac:spMk id="3" creationId="{00000000-0000-0000-0000-000000000000}"/>
          </ac:spMkLst>
        </pc:spChg>
        <pc:spChg chg="mod">
          <ac:chgData name="Raymond Uzwyshyn" userId="587f6a29-cfac-4975-a4f8-0d65ace1fd6e" providerId="ADAL" clId="{9EB24614-E70E-4430-B5DC-FD958FCAF00C}" dt="2026-09-18T22:02:46.370" v="741" actId="20577"/>
          <ac:spMkLst>
            <pc:docMk/>
            <pc:sldMk cId="0" sldId="267"/>
            <ac:spMk id="4" creationId="{00000000-0000-0000-0000-000000000000}"/>
          </ac:spMkLst>
        </pc:spChg>
      </pc:sldChg>
      <pc:sldChg chg="addSp modSp mod">
        <pc:chgData name="Raymond Uzwyshyn" userId="587f6a29-cfac-4975-a4f8-0d65ace1fd6e" providerId="ADAL" clId="{9EB24614-E70E-4430-B5DC-FD958FCAF00C}" dt="2026-09-19T19:13:31.924" v="2393" actId="113"/>
        <pc:sldMkLst>
          <pc:docMk/>
          <pc:sldMk cId="0" sldId="268"/>
        </pc:sldMkLst>
        <pc:spChg chg="mod">
          <ac:chgData name="Raymond Uzwyshyn" userId="587f6a29-cfac-4975-a4f8-0d65ace1fd6e" providerId="ADAL" clId="{9EB24614-E70E-4430-B5DC-FD958FCAF00C}" dt="2026-09-19T19:13:31.924" v="2393" actId="113"/>
          <ac:spMkLst>
            <pc:docMk/>
            <pc:sldMk cId="0" sldId="268"/>
            <ac:spMk id="12" creationId="{00000000-0000-0000-0000-000000000000}"/>
          </ac:spMkLst>
        </pc:spChg>
        <pc:picChg chg="mod">
          <ac:chgData name="Raymond Uzwyshyn" userId="587f6a29-cfac-4975-a4f8-0d65ace1fd6e" providerId="ADAL" clId="{9EB24614-E70E-4430-B5DC-FD958FCAF00C}" dt="2026-09-18T21:45:04.414" v="593" actId="14100"/>
          <ac:picMkLst>
            <pc:docMk/>
            <pc:sldMk cId="0" sldId="268"/>
            <ac:picMk id="11" creationId="{00000000-0000-0000-0000-000000000000}"/>
          </ac:picMkLst>
        </pc:picChg>
        <pc:picChg chg="add mod">
          <ac:chgData name="Raymond Uzwyshyn" userId="587f6a29-cfac-4975-a4f8-0d65ace1fd6e" providerId="ADAL" clId="{9EB24614-E70E-4430-B5DC-FD958FCAF00C}" dt="2026-09-19T19:13:03.150" v="2392" actId="1076"/>
          <ac:picMkLst>
            <pc:docMk/>
            <pc:sldMk cId="0" sldId="268"/>
            <ac:picMk id="13" creationId="{CD7D071B-EA5B-42EA-9FF1-7F34115CEECC}"/>
          </ac:picMkLst>
        </pc:picChg>
      </pc:sldChg>
      <pc:sldChg chg="addSp delSp modSp mod">
        <pc:chgData name="Raymond Uzwyshyn" userId="587f6a29-cfac-4975-a4f8-0d65ace1fd6e" providerId="ADAL" clId="{9EB24614-E70E-4430-B5DC-FD958FCAF00C}" dt="2026-09-19T19:23:09.578" v="2466" actId="20577"/>
        <pc:sldMkLst>
          <pc:docMk/>
          <pc:sldMk cId="0" sldId="269"/>
        </pc:sldMkLst>
        <pc:spChg chg="mod">
          <ac:chgData name="Raymond Uzwyshyn" userId="587f6a29-cfac-4975-a4f8-0d65ace1fd6e" providerId="ADAL" clId="{9EB24614-E70E-4430-B5DC-FD958FCAF00C}" dt="2026-09-19T19:17:49.010" v="2409" actId="20577"/>
          <ac:spMkLst>
            <pc:docMk/>
            <pc:sldMk cId="0" sldId="269"/>
            <ac:spMk id="2" creationId="{00000000-0000-0000-0000-000000000000}"/>
          </ac:spMkLst>
        </pc:spChg>
        <pc:spChg chg="mod">
          <ac:chgData name="Raymond Uzwyshyn" userId="587f6a29-cfac-4975-a4f8-0d65ace1fd6e" providerId="ADAL" clId="{9EB24614-E70E-4430-B5DC-FD958FCAF00C}" dt="2026-09-19T19:18:20.495" v="2416" actId="20577"/>
          <ac:spMkLst>
            <pc:docMk/>
            <pc:sldMk cId="0" sldId="269"/>
            <ac:spMk id="20" creationId="{00000000-0000-0000-0000-000000000000}"/>
          </ac:spMkLst>
        </pc:spChg>
        <pc:spChg chg="mod">
          <ac:chgData name="Raymond Uzwyshyn" userId="587f6a29-cfac-4975-a4f8-0d65ace1fd6e" providerId="ADAL" clId="{9EB24614-E70E-4430-B5DC-FD958FCAF00C}" dt="2026-09-19T19:23:09.578" v="2466" actId="20577"/>
          <ac:spMkLst>
            <pc:docMk/>
            <pc:sldMk cId="0" sldId="269"/>
            <ac:spMk id="23" creationId="{00000000-0000-0000-0000-000000000000}"/>
          </ac:spMkLst>
        </pc:spChg>
        <pc:spChg chg="del">
          <ac:chgData name="Raymond Uzwyshyn" userId="587f6a29-cfac-4975-a4f8-0d65ace1fd6e" providerId="ADAL" clId="{9EB24614-E70E-4430-B5DC-FD958FCAF00C}" dt="2026-09-18T21:58:21.562" v="699" actId="478"/>
          <ac:spMkLst>
            <pc:docMk/>
            <pc:sldMk cId="0" sldId="269"/>
            <ac:spMk id="24" creationId="{00000000-0000-0000-0000-000000000000}"/>
          </ac:spMkLst>
        </pc:spChg>
        <pc:spChg chg="del">
          <ac:chgData name="Raymond Uzwyshyn" userId="587f6a29-cfac-4975-a4f8-0d65ace1fd6e" providerId="ADAL" clId="{9EB24614-E70E-4430-B5DC-FD958FCAF00C}" dt="2026-09-18T21:58:19.716" v="698" actId="478"/>
          <ac:spMkLst>
            <pc:docMk/>
            <pc:sldMk cId="0" sldId="269"/>
            <ac:spMk id="31" creationId="{00000000-0000-0000-0000-000000000000}"/>
          </ac:spMkLst>
        </pc:spChg>
        <pc:spChg chg="del">
          <ac:chgData name="Raymond Uzwyshyn" userId="587f6a29-cfac-4975-a4f8-0d65ace1fd6e" providerId="ADAL" clId="{9EB24614-E70E-4430-B5DC-FD958FCAF00C}" dt="2026-09-18T21:58:17.567" v="697" actId="478"/>
          <ac:spMkLst>
            <pc:docMk/>
            <pc:sldMk cId="0" sldId="269"/>
            <ac:spMk id="32" creationId="{00000000-0000-0000-0000-000000000000}"/>
          </ac:spMkLst>
        </pc:spChg>
        <pc:spChg chg="mod">
          <ac:chgData name="Raymond Uzwyshyn" userId="587f6a29-cfac-4975-a4f8-0d65ace1fd6e" providerId="ADAL" clId="{9EB24614-E70E-4430-B5DC-FD958FCAF00C}" dt="2026-09-19T19:20:22.810" v="2444" actId="20577"/>
          <ac:spMkLst>
            <pc:docMk/>
            <pc:sldMk cId="0" sldId="269"/>
            <ac:spMk id="33" creationId="{00000000-0000-0000-0000-000000000000}"/>
          </ac:spMkLst>
        </pc:spChg>
        <pc:spChg chg="mod">
          <ac:chgData name="Raymond Uzwyshyn" userId="587f6a29-cfac-4975-a4f8-0d65ace1fd6e" providerId="ADAL" clId="{9EB24614-E70E-4430-B5DC-FD958FCAF00C}" dt="2026-09-18T21:57:38.564" v="692" actId="20577"/>
          <ac:spMkLst>
            <pc:docMk/>
            <pc:sldMk cId="0" sldId="269"/>
            <ac:spMk id="37" creationId="{00000000-0000-0000-0000-000000000000}"/>
          </ac:spMkLst>
        </pc:spChg>
        <pc:picChg chg="add mod">
          <ac:chgData name="Raymond Uzwyshyn" userId="587f6a29-cfac-4975-a4f8-0d65ace1fd6e" providerId="ADAL" clId="{9EB24614-E70E-4430-B5DC-FD958FCAF00C}" dt="2026-09-18T21:50:25.072" v="660" actId="1076"/>
          <ac:picMkLst>
            <pc:docMk/>
            <pc:sldMk cId="0" sldId="269"/>
            <ac:picMk id="50" creationId="{8C5B68E1-D978-404B-9AE0-4A9B12839481}"/>
          </ac:picMkLst>
        </pc:picChg>
        <pc:picChg chg="add mod">
          <ac:chgData name="Raymond Uzwyshyn" userId="587f6a29-cfac-4975-a4f8-0d65ace1fd6e" providerId="ADAL" clId="{9EB24614-E70E-4430-B5DC-FD958FCAF00C}" dt="2026-09-18T21:58:31.501" v="701" actId="14100"/>
          <ac:picMkLst>
            <pc:docMk/>
            <pc:sldMk cId="0" sldId="269"/>
            <ac:picMk id="52" creationId="{9EC586D0-D9CC-440A-8BFD-5A86667B801A}"/>
          </ac:picMkLst>
        </pc:picChg>
        <pc:picChg chg="add mod">
          <ac:chgData name="Raymond Uzwyshyn" userId="587f6a29-cfac-4975-a4f8-0d65ace1fd6e" providerId="ADAL" clId="{9EB24614-E70E-4430-B5DC-FD958FCAF00C}" dt="2026-09-18T21:57:23.031" v="676" actId="1076"/>
          <ac:picMkLst>
            <pc:docMk/>
            <pc:sldMk cId="0" sldId="269"/>
            <ac:picMk id="54" creationId="{D2A7F51F-42D5-4006-AA24-2F9420446E3A}"/>
          </ac:picMkLst>
        </pc:picChg>
      </pc:sldChg>
      <pc:sldChg chg="ord">
        <pc:chgData name="Raymond Uzwyshyn" userId="587f6a29-cfac-4975-a4f8-0d65ace1fd6e" providerId="ADAL" clId="{9EB24614-E70E-4430-B5DC-FD958FCAF00C}" dt="2026-09-19T19:25:29.512" v="2468"/>
        <pc:sldMkLst>
          <pc:docMk/>
          <pc:sldMk cId="0" sldId="270"/>
        </pc:sldMkLst>
      </pc:sldChg>
      <pc:sldChg chg="modSp mod">
        <pc:chgData name="Raymond Uzwyshyn" userId="587f6a29-cfac-4975-a4f8-0d65ace1fd6e" providerId="ADAL" clId="{9EB24614-E70E-4430-B5DC-FD958FCAF00C}" dt="2026-09-19T19:26:36.001" v="2517" actId="20577"/>
        <pc:sldMkLst>
          <pc:docMk/>
          <pc:sldMk cId="0" sldId="271"/>
        </pc:sldMkLst>
        <pc:spChg chg="mod">
          <ac:chgData name="Raymond Uzwyshyn" userId="587f6a29-cfac-4975-a4f8-0d65ace1fd6e" providerId="ADAL" clId="{9EB24614-E70E-4430-B5DC-FD958FCAF00C}" dt="2026-09-19T19:26:36.001" v="2517" actId="20577"/>
          <ac:spMkLst>
            <pc:docMk/>
            <pc:sldMk cId="0" sldId="271"/>
            <ac:spMk id="4" creationId="{00000000-0000-0000-0000-000000000000}"/>
          </ac:spMkLst>
        </pc:spChg>
      </pc:sldChg>
      <pc:sldChg chg="addSp modSp mod">
        <pc:chgData name="Raymond Uzwyshyn" userId="587f6a29-cfac-4975-a4f8-0d65ace1fd6e" providerId="ADAL" clId="{9EB24614-E70E-4430-B5DC-FD958FCAF00C}" dt="2026-09-19T19:28:18.220" v="2522" actId="1076"/>
        <pc:sldMkLst>
          <pc:docMk/>
          <pc:sldMk cId="0" sldId="273"/>
        </pc:sldMkLst>
        <pc:spChg chg="mod">
          <ac:chgData name="Raymond Uzwyshyn" userId="587f6a29-cfac-4975-a4f8-0d65ace1fd6e" providerId="ADAL" clId="{9EB24614-E70E-4430-B5DC-FD958FCAF00C}" dt="2026-09-18T22:36:56.221" v="749" actId="20577"/>
          <ac:spMkLst>
            <pc:docMk/>
            <pc:sldMk cId="0" sldId="273"/>
            <ac:spMk id="2" creationId="{00000000-0000-0000-0000-000000000000}"/>
          </ac:spMkLst>
        </pc:spChg>
        <pc:spChg chg="mod">
          <ac:chgData name="Raymond Uzwyshyn" userId="587f6a29-cfac-4975-a4f8-0d65ace1fd6e" providerId="ADAL" clId="{9EB24614-E70E-4430-B5DC-FD958FCAF00C}" dt="2026-09-18T22:45:59.998" v="822" actId="1076"/>
          <ac:spMkLst>
            <pc:docMk/>
            <pc:sldMk cId="0" sldId="273"/>
            <ac:spMk id="12" creationId="{00000000-0000-0000-0000-000000000000}"/>
          </ac:spMkLst>
        </pc:spChg>
        <pc:picChg chg="mod">
          <ac:chgData name="Raymond Uzwyshyn" userId="587f6a29-cfac-4975-a4f8-0d65ace1fd6e" providerId="ADAL" clId="{9EB24614-E70E-4430-B5DC-FD958FCAF00C}" dt="2026-09-19T19:28:18.220" v="2522" actId="1076"/>
          <ac:picMkLst>
            <pc:docMk/>
            <pc:sldMk cId="0" sldId="273"/>
            <ac:picMk id="9" creationId="{00000000-0000-0000-0000-000000000000}"/>
          </ac:picMkLst>
        </pc:picChg>
        <pc:picChg chg="add mod">
          <ac:chgData name="Raymond Uzwyshyn" userId="587f6a29-cfac-4975-a4f8-0d65ace1fd6e" providerId="ADAL" clId="{9EB24614-E70E-4430-B5DC-FD958FCAF00C}" dt="2026-09-18T22:46:03.815" v="823" actId="1076"/>
          <ac:picMkLst>
            <pc:docMk/>
            <pc:sldMk cId="0" sldId="273"/>
            <ac:picMk id="14" creationId="{ED811AF3-DE0F-47F6-A840-9056D272C607}"/>
          </ac:picMkLst>
        </pc:picChg>
      </pc:sldChg>
      <pc:sldChg chg="modSp mod">
        <pc:chgData name="Raymond Uzwyshyn" userId="587f6a29-cfac-4975-a4f8-0d65ace1fd6e" providerId="ADAL" clId="{9EB24614-E70E-4430-B5DC-FD958FCAF00C}" dt="2026-09-18T23:09:57.621" v="919" actId="20577"/>
        <pc:sldMkLst>
          <pc:docMk/>
          <pc:sldMk cId="0" sldId="274"/>
        </pc:sldMkLst>
        <pc:spChg chg="mod">
          <ac:chgData name="Raymond Uzwyshyn" userId="587f6a29-cfac-4975-a4f8-0d65ace1fd6e" providerId="ADAL" clId="{9EB24614-E70E-4430-B5DC-FD958FCAF00C}" dt="2026-09-18T23:09:57.621" v="919" actId="20577"/>
          <ac:spMkLst>
            <pc:docMk/>
            <pc:sldMk cId="0" sldId="274"/>
            <ac:spMk id="2" creationId="{00000000-0000-0000-0000-000000000000}"/>
          </ac:spMkLst>
        </pc:spChg>
        <pc:spChg chg="mod">
          <ac:chgData name="Raymond Uzwyshyn" userId="587f6a29-cfac-4975-a4f8-0d65ace1fd6e" providerId="ADAL" clId="{9EB24614-E70E-4430-B5DC-FD958FCAF00C}" dt="2026-09-18T22:10:06.959" v="744" actId="1076"/>
          <ac:spMkLst>
            <pc:docMk/>
            <pc:sldMk cId="0" sldId="274"/>
            <ac:spMk id="13" creationId="{00000000-0000-0000-0000-000000000000}"/>
          </ac:spMkLst>
        </pc:spChg>
        <pc:spChg chg="mod">
          <ac:chgData name="Raymond Uzwyshyn" userId="587f6a29-cfac-4975-a4f8-0d65ace1fd6e" providerId="ADAL" clId="{9EB24614-E70E-4430-B5DC-FD958FCAF00C}" dt="2026-09-18T22:09:59.027" v="743" actId="1076"/>
          <ac:spMkLst>
            <pc:docMk/>
            <pc:sldMk cId="0" sldId="274"/>
            <ac:spMk id="14" creationId="{00000000-0000-0000-0000-000000000000}"/>
          </ac:spMkLst>
        </pc:spChg>
        <pc:spChg chg="mod">
          <ac:chgData name="Raymond Uzwyshyn" userId="587f6a29-cfac-4975-a4f8-0d65ace1fd6e" providerId="ADAL" clId="{9EB24614-E70E-4430-B5DC-FD958FCAF00C}" dt="2026-09-18T22:10:31.280" v="747" actId="1076"/>
          <ac:spMkLst>
            <pc:docMk/>
            <pc:sldMk cId="0" sldId="274"/>
            <ac:spMk id="15" creationId="{00000000-0000-0000-0000-000000000000}"/>
          </ac:spMkLst>
        </pc:spChg>
        <pc:spChg chg="mod">
          <ac:chgData name="Raymond Uzwyshyn" userId="587f6a29-cfac-4975-a4f8-0d65ace1fd6e" providerId="ADAL" clId="{9EB24614-E70E-4430-B5DC-FD958FCAF00C}" dt="2026-09-18T22:10:31.280" v="747" actId="1076"/>
          <ac:spMkLst>
            <pc:docMk/>
            <pc:sldMk cId="0" sldId="274"/>
            <ac:spMk id="16" creationId="{00000000-0000-0000-0000-000000000000}"/>
          </ac:spMkLst>
        </pc:spChg>
        <pc:picChg chg="mod">
          <ac:chgData name="Raymond Uzwyshyn" userId="587f6a29-cfac-4975-a4f8-0d65ace1fd6e" providerId="ADAL" clId="{9EB24614-E70E-4430-B5DC-FD958FCAF00C}" dt="2026-09-18T22:10:12.312" v="746" actId="1076"/>
          <ac:picMkLst>
            <pc:docMk/>
            <pc:sldMk cId="0" sldId="274"/>
            <ac:picMk id="11" creationId="{00000000-0000-0000-0000-000000000000}"/>
          </ac:picMkLst>
        </pc:picChg>
      </pc:sldChg>
      <pc:sldChg chg="ord">
        <pc:chgData name="Raymond Uzwyshyn" userId="587f6a29-cfac-4975-a4f8-0d65ace1fd6e" providerId="ADAL" clId="{9EB24614-E70E-4430-B5DC-FD958FCAF00C}" dt="2026-09-18T23:08:57.325" v="910"/>
        <pc:sldMkLst>
          <pc:docMk/>
          <pc:sldMk cId="0" sldId="275"/>
        </pc:sldMkLst>
      </pc:sldChg>
      <pc:sldChg chg="ord">
        <pc:chgData name="Raymond Uzwyshyn" userId="587f6a29-cfac-4975-a4f8-0d65ace1fd6e" providerId="ADAL" clId="{9EB24614-E70E-4430-B5DC-FD958FCAF00C}" dt="2026-09-19T20:05:03.077" v="2704"/>
        <pc:sldMkLst>
          <pc:docMk/>
          <pc:sldMk cId="0" sldId="276"/>
        </pc:sldMkLst>
      </pc:sldChg>
      <pc:sldChg chg="addSp delSp modSp mod">
        <pc:chgData name="Raymond Uzwyshyn" userId="587f6a29-cfac-4975-a4f8-0d65ace1fd6e" providerId="ADAL" clId="{9EB24614-E70E-4430-B5DC-FD958FCAF00C}" dt="2026-09-19T20:09:17.891" v="2724" actId="20577"/>
        <pc:sldMkLst>
          <pc:docMk/>
          <pc:sldMk cId="0" sldId="277"/>
        </pc:sldMkLst>
        <pc:spChg chg="mod">
          <ac:chgData name="Raymond Uzwyshyn" userId="587f6a29-cfac-4975-a4f8-0d65ace1fd6e" providerId="ADAL" clId="{9EB24614-E70E-4430-B5DC-FD958FCAF00C}" dt="2026-09-18T23:17:25.202" v="1070" actId="1076"/>
          <ac:spMkLst>
            <pc:docMk/>
            <pc:sldMk cId="0" sldId="277"/>
            <ac:spMk id="2" creationId="{00000000-0000-0000-0000-000000000000}"/>
          </ac:spMkLst>
        </pc:spChg>
        <pc:spChg chg="mod">
          <ac:chgData name="Raymond Uzwyshyn" userId="587f6a29-cfac-4975-a4f8-0d65ace1fd6e" providerId="ADAL" clId="{9EB24614-E70E-4430-B5DC-FD958FCAF00C}" dt="2026-09-18T23:13:55.192" v="940" actId="1076"/>
          <ac:spMkLst>
            <pc:docMk/>
            <pc:sldMk cId="0" sldId="277"/>
            <ac:spMk id="10" creationId="{00000000-0000-0000-0000-000000000000}"/>
          </ac:spMkLst>
        </pc:spChg>
        <pc:spChg chg="mod">
          <ac:chgData name="Raymond Uzwyshyn" userId="587f6a29-cfac-4975-a4f8-0d65ace1fd6e" providerId="ADAL" clId="{9EB24614-E70E-4430-B5DC-FD958FCAF00C}" dt="2026-09-18T23:16:16.084" v="1036" actId="20577"/>
          <ac:spMkLst>
            <pc:docMk/>
            <pc:sldMk cId="0" sldId="277"/>
            <ac:spMk id="13" creationId="{00000000-0000-0000-0000-000000000000}"/>
          </ac:spMkLst>
        </pc:spChg>
        <pc:spChg chg="mod">
          <ac:chgData name="Raymond Uzwyshyn" userId="587f6a29-cfac-4975-a4f8-0d65ace1fd6e" providerId="ADAL" clId="{9EB24614-E70E-4430-B5DC-FD958FCAF00C}" dt="2026-09-18T23:17:57.635" v="1088" actId="1076"/>
          <ac:spMkLst>
            <pc:docMk/>
            <pc:sldMk cId="0" sldId="277"/>
            <ac:spMk id="27" creationId="{00000000-0000-0000-0000-000000000000}"/>
          </ac:spMkLst>
        </pc:spChg>
        <pc:spChg chg="mod">
          <ac:chgData name="Raymond Uzwyshyn" userId="587f6a29-cfac-4975-a4f8-0d65ace1fd6e" providerId="ADAL" clId="{9EB24614-E70E-4430-B5DC-FD958FCAF00C}" dt="2026-09-19T20:09:17.891" v="2724" actId="20577"/>
          <ac:spMkLst>
            <pc:docMk/>
            <pc:sldMk cId="0" sldId="277"/>
            <ac:spMk id="28" creationId="{00000000-0000-0000-0000-000000000000}"/>
          </ac:spMkLst>
        </pc:spChg>
        <pc:spChg chg="add mod">
          <ac:chgData name="Raymond Uzwyshyn" userId="587f6a29-cfac-4975-a4f8-0d65ace1fd6e" providerId="ADAL" clId="{9EB24614-E70E-4430-B5DC-FD958FCAF00C}" dt="2026-09-18T23:16:33.570" v="1039" actId="14100"/>
          <ac:spMkLst>
            <pc:docMk/>
            <pc:sldMk cId="0" sldId="277"/>
            <ac:spMk id="36" creationId="{BE83A607-983F-4B73-8C64-24D89A3F525F}"/>
          </ac:spMkLst>
        </pc:spChg>
        <pc:spChg chg="add del mod">
          <ac:chgData name="Raymond Uzwyshyn" userId="587f6a29-cfac-4975-a4f8-0d65ace1fd6e" providerId="ADAL" clId="{9EB24614-E70E-4430-B5DC-FD958FCAF00C}" dt="2026-09-18T23:12:46.380" v="927"/>
          <ac:spMkLst>
            <pc:docMk/>
            <pc:sldMk cId="0" sldId="277"/>
            <ac:spMk id="37" creationId="{9E93E0F5-0AB9-4CA4-A79E-49325F482F02}"/>
          </ac:spMkLst>
        </pc:spChg>
        <pc:spChg chg="add del mod">
          <ac:chgData name="Raymond Uzwyshyn" userId="587f6a29-cfac-4975-a4f8-0d65ace1fd6e" providerId="ADAL" clId="{9EB24614-E70E-4430-B5DC-FD958FCAF00C}" dt="2026-09-18T23:13:59.801" v="947"/>
          <ac:spMkLst>
            <pc:docMk/>
            <pc:sldMk cId="0" sldId="277"/>
            <ac:spMk id="38" creationId="{F535EE19-215F-4CE2-9A3E-640D6136569B}"/>
          </ac:spMkLst>
        </pc:spChg>
        <pc:spChg chg="add mod">
          <ac:chgData name="Raymond Uzwyshyn" userId="587f6a29-cfac-4975-a4f8-0d65ace1fd6e" providerId="ADAL" clId="{9EB24614-E70E-4430-B5DC-FD958FCAF00C}" dt="2026-09-18T23:18:15.890" v="1091" actId="1076"/>
          <ac:spMkLst>
            <pc:docMk/>
            <pc:sldMk cId="0" sldId="277"/>
            <ac:spMk id="39" creationId="{17A9AC43-1119-4F61-AEA4-B41FFA5FB88F}"/>
          </ac:spMkLst>
        </pc:spChg>
      </pc:sldChg>
      <pc:sldChg chg="ord">
        <pc:chgData name="Raymond Uzwyshyn" userId="587f6a29-cfac-4975-a4f8-0d65ace1fd6e" providerId="ADAL" clId="{9EB24614-E70E-4430-B5DC-FD958FCAF00C}" dt="2026-09-18T23:20:13.350" v="1093"/>
        <pc:sldMkLst>
          <pc:docMk/>
          <pc:sldMk cId="0" sldId="278"/>
        </pc:sldMkLst>
      </pc:sldChg>
      <pc:sldChg chg="ord">
        <pc:chgData name="Raymond Uzwyshyn" userId="587f6a29-cfac-4975-a4f8-0d65ace1fd6e" providerId="ADAL" clId="{9EB24614-E70E-4430-B5DC-FD958FCAF00C}" dt="2026-09-18T23:20:13.350" v="1093"/>
        <pc:sldMkLst>
          <pc:docMk/>
          <pc:sldMk cId="0" sldId="279"/>
        </pc:sldMkLst>
      </pc:sldChg>
      <pc:sldChg chg="modSp mod">
        <pc:chgData name="Raymond Uzwyshyn" userId="587f6a29-cfac-4975-a4f8-0d65ace1fd6e" providerId="ADAL" clId="{9EB24614-E70E-4430-B5DC-FD958FCAF00C}" dt="2026-09-19T20:11:31.105" v="2746" actId="20577"/>
        <pc:sldMkLst>
          <pc:docMk/>
          <pc:sldMk cId="0" sldId="280"/>
        </pc:sldMkLst>
        <pc:spChg chg="mod">
          <ac:chgData name="Raymond Uzwyshyn" userId="587f6a29-cfac-4975-a4f8-0d65ace1fd6e" providerId="ADAL" clId="{9EB24614-E70E-4430-B5DC-FD958FCAF00C}" dt="2026-09-19T20:11:13.739" v="2735" actId="20577"/>
          <ac:spMkLst>
            <pc:docMk/>
            <pc:sldMk cId="0" sldId="280"/>
            <ac:spMk id="3" creationId="{00000000-0000-0000-0000-000000000000}"/>
          </ac:spMkLst>
        </pc:spChg>
        <pc:spChg chg="mod">
          <ac:chgData name="Raymond Uzwyshyn" userId="587f6a29-cfac-4975-a4f8-0d65ace1fd6e" providerId="ADAL" clId="{9EB24614-E70E-4430-B5DC-FD958FCAF00C}" dt="2026-09-19T20:11:31.105" v="2746" actId="20577"/>
          <ac:spMkLst>
            <pc:docMk/>
            <pc:sldMk cId="0" sldId="280"/>
            <ac:spMk id="4" creationId="{00000000-0000-0000-0000-000000000000}"/>
          </ac:spMkLst>
        </pc:spChg>
      </pc:sldChg>
      <pc:sldChg chg="addSp delSp modSp mod">
        <pc:chgData name="Raymond Uzwyshyn" userId="587f6a29-cfac-4975-a4f8-0d65ace1fd6e" providerId="ADAL" clId="{9EB24614-E70E-4430-B5DC-FD958FCAF00C}" dt="2026-09-18T23:35:41.610" v="1338" actId="20577"/>
        <pc:sldMkLst>
          <pc:docMk/>
          <pc:sldMk cId="0" sldId="281"/>
        </pc:sldMkLst>
        <pc:spChg chg="mod">
          <ac:chgData name="Raymond Uzwyshyn" userId="587f6a29-cfac-4975-a4f8-0d65ace1fd6e" providerId="ADAL" clId="{9EB24614-E70E-4430-B5DC-FD958FCAF00C}" dt="2026-09-18T23:35:17.976" v="1335" actId="20577"/>
          <ac:spMkLst>
            <pc:docMk/>
            <pc:sldMk cId="0" sldId="281"/>
            <ac:spMk id="3" creationId="{00000000-0000-0000-0000-000000000000}"/>
          </ac:spMkLst>
        </pc:spChg>
        <pc:spChg chg="del">
          <ac:chgData name="Raymond Uzwyshyn" userId="587f6a29-cfac-4975-a4f8-0d65ace1fd6e" providerId="ADAL" clId="{9EB24614-E70E-4430-B5DC-FD958FCAF00C}" dt="2026-09-18T23:33:45.907" v="1302" actId="478"/>
          <ac:spMkLst>
            <pc:docMk/>
            <pc:sldMk cId="0" sldId="281"/>
            <ac:spMk id="10" creationId="{00000000-0000-0000-0000-000000000000}"/>
          </ac:spMkLst>
        </pc:spChg>
        <pc:spChg chg="del">
          <ac:chgData name="Raymond Uzwyshyn" userId="587f6a29-cfac-4975-a4f8-0d65ace1fd6e" providerId="ADAL" clId="{9EB24614-E70E-4430-B5DC-FD958FCAF00C}" dt="2026-09-18T23:33:50.175" v="1304" actId="478"/>
          <ac:spMkLst>
            <pc:docMk/>
            <pc:sldMk cId="0" sldId="281"/>
            <ac:spMk id="11" creationId="{00000000-0000-0000-0000-000000000000}"/>
          </ac:spMkLst>
        </pc:spChg>
        <pc:spChg chg="del">
          <ac:chgData name="Raymond Uzwyshyn" userId="587f6a29-cfac-4975-a4f8-0d65ace1fd6e" providerId="ADAL" clId="{9EB24614-E70E-4430-B5DC-FD958FCAF00C}" dt="2026-09-18T23:33:59.545" v="1307" actId="478"/>
          <ac:spMkLst>
            <pc:docMk/>
            <pc:sldMk cId="0" sldId="281"/>
            <ac:spMk id="12" creationId="{00000000-0000-0000-0000-000000000000}"/>
          </ac:spMkLst>
        </pc:spChg>
        <pc:spChg chg="del">
          <ac:chgData name="Raymond Uzwyshyn" userId="587f6a29-cfac-4975-a4f8-0d65ace1fd6e" providerId="ADAL" clId="{9EB24614-E70E-4430-B5DC-FD958FCAF00C}" dt="2026-09-18T23:34:00.859" v="1308" actId="478"/>
          <ac:spMkLst>
            <pc:docMk/>
            <pc:sldMk cId="0" sldId="281"/>
            <ac:spMk id="13" creationId="{00000000-0000-0000-0000-000000000000}"/>
          </ac:spMkLst>
        </pc:spChg>
        <pc:spChg chg="del">
          <ac:chgData name="Raymond Uzwyshyn" userId="587f6a29-cfac-4975-a4f8-0d65ace1fd6e" providerId="ADAL" clId="{9EB24614-E70E-4430-B5DC-FD958FCAF00C}" dt="2026-09-18T23:34:02.442" v="1309" actId="478"/>
          <ac:spMkLst>
            <pc:docMk/>
            <pc:sldMk cId="0" sldId="281"/>
            <ac:spMk id="14" creationId="{00000000-0000-0000-0000-000000000000}"/>
          </ac:spMkLst>
        </pc:spChg>
        <pc:spChg chg="del">
          <ac:chgData name="Raymond Uzwyshyn" userId="587f6a29-cfac-4975-a4f8-0d65ace1fd6e" providerId="ADAL" clId="{9EB24614-E70E-4430-B5DC-FD958FCAF00C}" dt="2026-09-18T23:33:55.790" v="1306" actId="478"/>
          <ac:spMkLst>
            <pc:docMk/>
            <pc:sldMk cId="0" sldId="281"/>
            <ac:spMk id="15" creationId="{00000000-0000-0000-0000-000000000000}"/>
          </ac:spMkLst>
        </pc:spChg>
        <pc:spChg chg="del">
          <ac:chgData name="Raymond Uzwyshyn" userId="587f6a29-cfac-4975-a4f8-0d65ace1fd6e" providerId="ADAL" clId="{9EB24614-E70E-4430-B5DC-FD958FCAF00C}" dt="2026-09-18T23:33:47.674" v="1303" actId="478"/>
          <ac:spMkLst>
            <pc:docMk/>
            <pc:sldMk cId="0" sldId="281"/>
            <ac:spMk id="16" creationId="{00000000-0000-0000-0000-000000000000}"/>
          </ac:spMkLst>
        </pc:spChg>
        <pc:spChg chg="del">
          <ac:chgData name="Raymond Uzwyshyn" userId="587f6a29-cfac-4975-a4f8-0d65ace1fd6e" providerId="ADAL" clId="{9EB24614-E70E-4430-B5DC-FD958FCAF00C}" dt="2026-09-18T23:34:03.843" v="1310" actId="478"/>
          <ac:spMkLst>
            <pc:docMk/>
            <pc:sldMk cId="0" sldId="281"/>
            <ac:spMk id="17" creationId="{00000000-0000-0000-0000-000000000000}"/>
          </ac:spMkLst>
        </pc:spChg>
        <pc:spChg chg="del">
          <ac:chgData name="Raymond Uzwyshyn" userId="587f6a29-cfac-4975-a4f8-0d65ace1fd6e" providerId="ADAL" clId="{9EB24614-E70E-4430-B5DC-FD958FCAF00C}" dt="2026-09-18T23:33:53.157" v="1305" actId="478"/>
          <ac:spMkLst>
            <pc:docMk/>
            <pc:sldMk cId="0" sldId="281"/>
            <ac:spMk id="18" creationId="{00000000-0000-0000-0000-000000000000}"/>
          </ac:spMkLst>
        </pc:spChg>
        <pc:spChg chg="add mod">
          <ac:chgData name="Raymond Uzwyshyn" userId="587f6a29-cfac-4975-a4f8-0d65ace1fd6e" providerId="ADAL" clId="{9EB24614-E70E-4430-B5DC-FD958FCAF00C}" dt="2026-09-18T23:35:41.610" v="1338" actId="20577"/>
          <ac:spMkLst>
            <pc:docMk/>
            <pc:sldMk cId="0" sldId="281"/>
            <ac:spMk id="41" creationId="{707232FF-1D3F-4838-93B7-9E65045DF1D8}"/>
          </ac:spMkLst>
        </pc:spChg>
        <pc:picChg chg="add mod">
          <ac:chgData name="Raymond Uzwyshyn" userId="587f6a29-cfac-4975-a4f8-0d65ace1fd6e" providerId="ADAL" clId="{9EB24614-E70E-4430-B5DC-FD958FCAF00C}" dt="2026-09-18T23:34:36.842" v="1315" actId="1076"/>
          <ac:picMkLst>
            <pc:docMk/>
            <pc:sldMk cId="0" sldId="281"/>
            <ac:picMk id="39" creationId="{BF0244B6-91F7-430A-9958-4C7DA89375D5}"/>
          </ac:picMkLst>
        </pc:picChg>
      </pc:sldChg>
      <pc:sldChg chg="modSp mod">
        <pc:chgData name="Raymond Uzwyshyn" userId="587f6a29-cfac-4975-a4f8-0d65ace1fd6e" providerId="ADAL" clId="{9EB24614-E70E-4430-B5DC-FD958FCAF00C}" dt="2026-09-18T23:44:54.861" v="1381" actId="20577"/>
        <pc:sldMkLst>
          <pc:docMk/>
          <pc:sldMk cId="0" sldId="282"/>
        </pc:sldMkLst>
        <pc:spChg chg="mod">
          <ac:chgData name="Raymond Uzwyshyn" userId="587f6a29-cfac-4975-a4f8-0d65ace1fd6e" providerId="ADAL" clId="{9EB24614-E70E-4430-B5DC-FD958FCAF00C}" dt="2026-09-18T23:44:54.861" v="1381" actId="20577"/>
          <ac:spMkLst>
            <pc:docMk/>
            <pc:sldMk cId="0" sldId="282"/>
            <ac:spMk id="3" creationId="{00000000-0000-0000-0000-000000000000}"/>
          </ac:spMkLst>
        </pc:spChg>
      </pc:sldChg>
      <pc:sldChg chg="addSp delSp modSp new mod">
        <pc:chgData name="Raymond Uzwyshyn" userId="587f6a29-cfac-4975-a4f8-0d65ace1fd6e" providerId="ADAL" clId="{9EB24614-E70E-4430-B5DC-FD958FCAF00C}" dt="2026-09-19T19:37:25.827" v="2525" actId="21"/>
        <pc:sldMkLst>
          <pc:docMk/>
          <pc:sldMk cId="3595170827" sldId="291"/>
        </pc:sldMkLst>
        <pc:spChg chg="add mod">
          <ac:chgData name="Raymond Uzwyshyn" userId="587f6a29-cfac-4975-a4f8-0d65ace1fd6e" providerId="ADAL" clId="{9EB24614-E70E-4430-B5DC-FD958FCAF00C}" dt="2026-09-19T19:31:27.557" v="2523" actId="6549"/>
          <ac:spMkLst>
            <pc:docMk/>
            <pc:sldMk cId="3595170827" sldId="291"/>
            <ac:spMk id="4" creationId="{6C375FBB-9E49-43A3-8DFF-4C0F705B752A}"/>
          </ac:spMkLst>
        </pc:spChg>
        <pc:spChg chg="add del">
          <ac:chgData name="Raymond Uzwyshyn" userId="587f6a29-cfac-4975-a4f8-0d65ace1fd6e" providerId="ADAL" clId="{9EB24614-E70E-4430-B5DC-FD958FCAF00C}" dt="2026-09-19T19:37:25.827" v="2525" actId="21"/>
          <ac:spMkLst>
            <pc:docMk/>
            <pc:sldMk cId="3595170827" sldId="291"/>
            <ac:spMk id="6" creationId="{3C970DEB-C171-4434-9814-B9F0F230D4C0}"/>
          </ac:spMkLst>
        </pc:spChg>
        <pc:picChg chg="add mod">
          <ac:chgData name="Raymond Uzwyshyn" userId="587f6a29-cfac-4975-a4f8-0d65ace1fd6e" providerId="ADAL" clId="{9EB24614-E70E-4430-B5DC-FD958FCAF00C}" dt="2026-09-18T22:39:08.039" v="753" actId="1076"/>
          <ac:picMkLst>
            <pc:docMk/>
            <pc:sldMk cId="3595170827" sldId="291"/>
            <ac:picMk id="3" creationId="{118869CC-5A06-4628-AF03-D065D006901D}"/>
          </ac:picMkLst>
        </pc:picChg>
        <pc:picChg chg="add mod">
          <ac:chgData name="Raymond Uzwyshyn" userId="587f6a29-cfac-4975-a4f8-0d65ace1fd6e" providerId="ADAL" clId="{9EB24614-E70E-4430-B5DC-FD958FCAF00C}" dt="2026-09-18T23:09:30.917" v="914" actId="1076"/>
          <ac:picMkLst>
            <pc:docMk/>
            <pc:sldMk cId="3595170827" sldId="291"/>
            <ac:picMk id="5" creationId="{1C385B21-8FE8-40CE-B1FB-81853BD55D2F}"/>
          </ac:picMkLst>
        </pc:picChg>
      </pc:sldChg>
      <pc:sldChg chg="addSp modSp new mod">
        <pc:chgData name="Raymond Uzwyshyn" userId="587f6a29-cfac-4975-a4f8-0d65ace1fd6e" providerId="ADAL" clId="{9EB24614-E70E-4430-B5DC-FD958FCAF00C}" dt="2026-09-19T19:48:08.366" v="2702" actId="20577"/>
        <pc:sldMkLst>
          <pc:docMk/>
          <pc:sldMk cId="391008311" sldId="292"/>
        </pc:sldMkLst>
        <pc:spChg chg="add mod">
          <ac:chgData name="Raymond Uzwyshyn" userId="587f6a29-cfac-4975-a4f8-0d65ace1fd6e" providerId="ADAL" clId="{9EB24614-E70E-4430-B5DC-FD958FCAF00C}" dt="2026-09-18T23:07:28.983" v="905" actId="20577"/>
          <ac:spMkLst>
            <pc:docMk/>
            <pc:sldMk cId="391008311" sldId="292"/>
            <ac:spMk id="4" creationId="{AF60AD98-7F76-4205-8638-63F94B9AD81F}"/>
          </ac:spMkLst>
        </pc:spChg>
        <pc:spChg chg="add mod">
          <ac:chgData name="Raymond Uzwyshyn" userId="587f6a29-cfac-4975-a4f8-0d65ace1fd6e" providerId="ADAL" clId="{9EB24614-E70E-4430-B5DC-FD958FCAF00C}" dt="2026-09-19T19:48:08.366" v="2702" actId="20577"/>
          <ac:spMkLst>
            <pc:docMk/>
            <pc:sldMk cId="391008311" sldId="292"/>
            <ac:spMk id="6" creationId="{86C4942E-A656-4785-8815-A8578DC210BD}"/>
          </ac:spMkLst>
        </pc:spChg>
        <pc:picChg chg="add mod modCrop">
          <ac:chgData name="Raymond Uzwyshyn" userId="587f6a29-cfac-4975-a4f8-0d65ace1fd6e" providerId="ADAL" clId="{9EB24614-E70E-4430-B5DC-FD958FCAF00C}" dt="2026-09-18T23:07:58.503" v="907" actId="1076"/>
          <ac:picMkLst>
            <pc:docMk/>
            <pc:sldMk cId="391008311" sldId="292"/>
            <ac:picMk id="3" creationId="{541589C2-303A-4C47-B4BD-E297CB16D161}"/>
          </ac:picMkLst>
        </pc:picChg>
      </pc:sldChg>
      <pc:sldChg chg="addSp delSp modSp new mod">
        <pc:chgData name="Raymond Uzwyshyn" userId="587f6a29-cfac-4975-a4f8-0d65ace1fd6e" providerId="ADAL" clId="{9EB24614-E70E-4430-B5DC-FD958FCAF00C}" dt="2026-09-19T18:54:25.557" v="2344" actId="20577"/>
        <pc:sldMkLst>
          <pc:docMk/>
          <pc:sldMk cId="1264318692" sldId="293"/>
        </pc:sldMkLst>
        <pc:spChg chg="add mod">
          <ac:chgData name="Raymond Uzwyshyn" userId="587f6a29-cfac-4975-a4f8-0d65ace1fd6e" providerId="ADAL" clId="{9EB24614-E70E-4430-B5DC-FD958FCAF00C}" dt="2026-09-19T18:45:21.439" v="2143" actId="20577"/>
          <ac:spMkLst>
            <pc:docMk/>
            <pc:sldMk cId="1264318692" sldId="293"/>
            <ac:spMk id="6" creationId="{C63694B7-4F3E-4348-A8F4-4599288B578D}"/>
          </ac:spMkLst>
        </pc:spChg>
        <pc:spChg chg="add mod">
          <ac:chgData name="Raymond Uzwyshyn" userId="587f6a29-cfac-4975-a4f8-0d65ace1fd6e" providerId="ADAL" clId="{9EB24614-E70E-4430-B5DC-FD958FCAF00C}" dt="2026-09-19T18:54:25.557" v="2344" actId="20577"/>
          <ac:spMkLst>
            <pc:docMk/>
            <pc:sldMk cId="1264318692" sldId="293"/>
            <ac:spMk id="7" creationId="{613C9CEC-D2EB-4813-A538-BEA88110B261}"/>
          </ac:spMkLst>
        </pc:spChg>
        <pc:picChg chg="add del mod">
          <ac:chgData name="Raymond Uzwyshyn" userId="587f6a29-cfac-4975-a4f8-0d65ace1fd6e" providerId="ADAL" clId="{9EB24614-E70E-4430-B5DC-FD958FCAF00C}" dt="2026-09-19T18:30:55.845" v="1939" actId="478"/>
          <ac:picMkLst>
            <pc:docMk/>
            <pc:sldMk cId="1264318692" sldId="293"/>
            <ac:picMk id="2" creationId="{F28EFD90-BE4B-4950-855A-166DFEFF32F2}"/>
          </ac:picMkLst>
        </pc:picChg>
        <pc:picChg chg="add del mod">
          <ac:chgData name="Raymond Uzwyshyn" userId="587f6a29-cfac-4975-a4f8-0d65ace1fd6e" providerId="ADAL" clId="{9EB24614-E70E-4430-B5DC-FD958FCAF00C}" dt="2026-09-19T18:35:37.073" v="1951" actId="478"/>
          <ac:picMkLst>
            <pc:docMk/>
            <pc:sldMk cId="1264318692" sldId="293"/>
            <ac:picMk id="3" creationId="{F2925368-E23E-4BCF-BE0D-AC2FE6BEF743}"/>
          </ac:picMkLst>
        </pc:picChg>
        <pc:picChg chg="add mod">
          <ac:chgData name="Raymond Uzwyshyn" userId="587f6a29-cfac-4975-a4f8-0d65ace1fd6e" providerId="ADAL" clId="{9EB24614-E70E-4430-B5DC-FD958FCAF00C}" dt="2026-09-19T18:35:04.025" v="1950" actId="1076"/>
          <ac:picMkLst>
            <pc:docMk/>
            <pc:sldMk cId="1264318692" sldId="293"/>
            <ac:picMk id="4" creationId="{9FD71F4C-0289-4208-9711-F9236B10C463}"/>
          </ac:picMkLst>
        </pc:picChg>
        <pc:picChg chg="add mod">
          <ac:chgData name="Raymond Uzwyshyn" userId="587f6a29-cfac-4975-a4f8-0d65ace1fd6e" providerId="ADAL" clId="{9EB24614-E70E-4430-B5DC-FD958FCAF00C}" dt="2026-09-19T18:35:59.907" v="1959" actId="1076"/>
          <ac:picMkLst>
            <pc:docMk/>
            <pc:sldMk cId="1264318692" sldId="293"/>
            <ac:picMk id="5" creationId="{D4C486B2-D80D-4EC8-9E94-9ED5235180FA}"/>
          </ac:picMkLst>
        </pc:picChg>
        <pc:picChg chg="add mod">
          <ac:chgData name="Raymond Uzwyshyn" userId="587f6a29-cfac-4975-a4f8-0d65ace1fd6e" providerId="ADAL" clId="{9EB24614-E70E-4430-B5DC-FD958FCAF00C}" dt="2026-09-19T18:28:27.353" v="1934" actId="1076"/>
          <ac:picMkLst>
            <pc:docMk/>
            <pc:sldMk cId="1264318692" sldId="293"/>
            <ac:picMk id="1026" creationId="{05F80157-C4E6-491D-8C5E-DAF2C78E4E4B}"/>
          </ac:picMkLst>
        </pc:picChg>
      </pc:sldChg>
      <pc:sldChg chg="addSp delSp modSp new mod">
        <pc:chgData name="Raymond Uzwyshyn" userId="587f6a29-cfac-4975-a4f8-0d65ace1fd6e" providerId="ADAL" clId="{9EB24614-E70E-4430-B5DC-FD958FCAF00C}" dt="2026-09-19T20:06:01.644" v="2706" actId="14100"/>
        <pc:sldMkLst>
          <pc:docMk/>
          <pc:sldMk cId="1505780856" sldId="294"/>
        </pc:sldMkLst>
        <pc:spChg chg="add mod ord">
          <ac:chgData name="Raymond Uzwyshyn" userId="587f6a29-cfac-4975-a4f8-0d65ace1fd6e" providerId="ADAL" clId="{9EB24614-E70E-4430-B5DC-FD958FCAF00C}" dt="2026-09-19T20:06:01.644" v="2706" actId="14100"/>
          <ac:spMkLst>
            <pc:docMk/>
            <pc:sldMk cId="1505780856" sldId="294"/>
            <ac:spMk id="5" creationId="{5CB2D2E0-3CDC-4389-A545-8C1605F6021B}"/>
          </ac:spMkLst>
        </pc:spChg>
        <pc:picChg chg="add del mod">
          <ac:chgData name="Raymond Uzwyshyn" userId="587f6a29-cfac-4975-a4f8-0d65ace1fd6e" providerId="ADAL" clId="{9EB24614-E70E-4430-B5DC-FD958FCAF00C}" dt="2026-09-19T19:39:04.632" v="2532" actId="478"/>
          <ac:picMkLst>
            <pc:docMk/>
            <pc:sldMk cId="1505780856" sldId="294"/>
            <ac:picMk id="2" creationId="{B464E2BD-F57B-42B8-AD78-67A581070167}"/>
          </ac:picMkLst>
        </pc:picChg>
        <pc:picChg chg="add mod ord">
          <ac:chgData name="Raymond Uzwyshyn" userId="587f6a29-cfac-4975-a4f8-0d65ace1fd6e" providerId="ADAL" clId="{9EB24614-E70E-4430-B5DC-FD958FCAF00C}" dt="2026-09-19T19:45:14.662" v="2674" actId="14100"/>
          <ac:picMkLst>
            <pc:docMk/>
            <pc:sldMk cId="1505780856" sldId="294"/>
            <ac:picMk id="3" creationId="{7B307DB5-9C62-41F7-8116-3F380F9DA9FC}"/>
          </ac:picMkLst>
        </pc:picChg>
        <pc:picChg chg="add mod">
          <ac:chgData name="Raymond Uzwyshyn" userId="587f6a29-cfac-4975-a4f8-0d65ace1fd6e" providerId="ADAL" clId="{9EB24614-E70E-4430-B5DC-FD958FCAF00C}" dt="2026-09-19T19:45:14.662" v="2674" actId="14100"/>
          <ac:picMkLst>
            <pc:docMk/>
            <pc:sldMk cId="1505780856" sldId="294"/>
            <ac:picMk id="6" creationId="{FF9B015E-1A16-48F1-9C99-88C9467AD0FB}"/>
          </ac:picMkLst>
        </pc:picChg>
      </pc:sldChg>
    </pc:docChg>
  </pc:docChgLst>
  <pc:docChgLst>
    <pc:chgData name="Raymond Uzwyshyn" userId="587f6a29-cfac-4975-a4f8-0d65ace1fd6e" providerId="ADAL" clId="{8C077DF2-74D7-4CC2-8A21-C17C7A063918}"/>
    <pc:docChg chg="undo custSel modSld sldOrd">
      <pc:chgData name="Raymond Uzwyshyn" userId="587f6a29-cfac-4975-a4f8-0d65ace1fd6e" providerId="ADAL" clId="{8C077DF2-74D7-4CC2-8A21-C17C7A063918}" dt="2026-09-22T18:13:28.445" v="862"/>
      <pc:docMkLst>
        <pc:docMk/>
      </pc:docMkLst>
      <pc:sldChg chg="modSp mod">
        <pc:chgData name="Raymond Uzwyshyn" userId="587f6a29-cfac-4975-a4f8-0d65ace1fd6e" providerId="ADAL" clId="{8C077DF2-74D7-4CC2-8A21-C17C7A063918}" dt="2026-09-22T16:31:37.734" v="13" actId="20577"/>
        <pc:sldMkLst>
          <pc:docMk/>
          <pc:sldMk cId="0" sldId="256"/>
        </pc:sldMkLst>
        <pc:spChg chg="mod">
          <ac:chgData name="Raymond Uzwyshyn" userId="587f6a29-cfac-4975-a4f8-0d65ace1fd6e" providerId="ADAL" clId="{8C077DF2-74D7-4CC2-8A21-C17C7A063918}" dt="2026-09-22T16:31:37.734" v="13" actId="20577"/>
          <ac:spMkLst>
            <pc:docMk/>
            <pc:sldMk cId="0" sldId="256"/>
            <ac:spMk id="4" creationId="{00000000-0000-0000-0000-000000000000}"/>
          </ac:spMkLst>
        </pc:spChg>
      </pc:sldChg>
      <pc:sldChg chg="modSp mod">
        <pc:chgData name="Raymond Uzwyshyn" userId="587f6a29-cfac-4975-a4f8-0d65ace1fd6e" providerId="ADAL" clId="{8C077DF2-74D7-4CC2-8A21-C17C7A063918}" dt="2026-09-22T16:57:05.817" v="287" actId="14100"/>
        <pc:sldMkLst>
          <pc:docMk/>
          <pc:sldMk cId="0" sldId="257"/>
        </pc:sldMkLst>
        <pc:spChg chg="mod">
          <ac:chgData name="Raymond Uzwyshyn" userId="587f6a29-cfac-4975-a4f8-0d65ace1fd6e" providerId="ADAL" clId="{8C077DF2-74D7-4CC2-8A21-C17C7A063918}" dt="2026-09-22T16:32:29.773" v="30" actId="20577"/>
          <ac:spMkLst>
            <pc:docMk/>
            <pc:sldMk cId="0" sldId="257"/>
            <ac:spMk id="2" creationId="{00000000-0000-0000-0000-000000000000}"/>
          </ac:spMkLst>
        </pc:spChg>
        <pc:spChg chg="mod">
          <ac:chgData name="Raymond Uzwyshyn" userId="587f6a29-cfac-4975-a4f8-0d65ace1fd6e" providerId="ADAL" clId="{8C077DF2-74D7-4CC2-8A21-C17C7A063918}" dt="2026-09-22T16:54:57.063" v="275" actId="1076"/>
          <ac:spMkLst>
            <pc:docMk/>
            <pc:sldMk cId="0" sldId="257"/>
            <ac:spMk id="3" creationId="{00000000-0000-0000-0000-000000000000}"/>
          </ac:spMkLst>
        </pc:spChg>
        <pc:spChg chg="mod">
          <ac:chgData name="Raymond Uzwyshyn" userId="587f6a29-cfac-4975-a4f8-0d65ace1fd6e" providerId="ADAL" clId="{8C077DF2-74D7-4CC2-8A21-C17C7A063918}" dt="2026-09-22T16:54:17.933" v="273" actId="20577"/>
          <ac:spMkLst>
            <pc:docMk/>
            <pc:sldMk cId="0" sldId="257"/>
            <ac:spMk id="5" creationId="{00000000-0000-0000-0000-000000000000}"/>
          </ac:spMkLst>
        </pc:spChg>
        <pc:spChg chg="mod">
          <ac:chgData name="Raymond Uzwyshyn" userId="587f6a29-cfac-4975-a4f8-0d65ace1fd6e" providerId="ADAL" clId="{8C077DF2-74D7-4CC2-8A21-C17C7A063918}" dt="2026-09-22T16:33:42.213" v="92" actId="14100"/>
          <ac:spMkLst>
            <pc:docMk/>
            <pc:sldMk cId="0" sldId="257"/>
            <ac:spMk id="6" creationId="{00000000-0000-0000-0000-000000000000}"/>
          </ac:spMkLst>
        </pc:spChg>
        <pc:spChg chg="mod">
          <ac:chgData name="Raymond Uzwyshyn" userId="587f6a29-cfac-4975-a4f8-0d65ace1fd6e" providerId="ADAL" clId="{8C077DF2-74D7-4CC2-8A21-C17C7A063918}" dt="2026-09-22T16:54:38.678" v="274" actId="20577"/>
          <ac:spMkLst>
            <pc:docMk/>
            <pc:sldMk cId="0" sldId="257"/>
            <ac:spMk id="7" creationId="{00000000-0000-0000-0000-000000000000}"/>
          </ac:spMkLst>
        </pc:spChg>
        <pc:spChg chg="mod">
          <ac:chgData name="Raymond Uzwyshyn" userId="587f6a29-cfac-4975-a4f8-0d65ace1fd6e" providerId="ADAL" clId="{8C077DF2-74D7-4CC2-8A21-C17C7A063918}" dt="2026-09-22T16:34:05.940" v="102" actId="14100"/>
          <ac:spMkLst>
            <pc:docMk/>
            <pc:sldMk cId="0" sldId="257"/>
            <ac:spMk id="10" creationId="{00000000-0000-0000-0000-000000000000}"/>
          </ac:spMkLst>
        </pc:spChg>
        <pc:spChg chg="mod">
          <ac:chgData name="Raymond Uzwyshyn" userId="587f6a29-cfac-4975-a4f8-0d65ace1fd6e" providerId="ADAL" clId="{8C077DF2-74D7-4CC2-8A21-C17C7A063918}" dt="2026-09-22T16:57:05.817" v="287" actId="14100"/>
          <ac:spMkLst>
            <pc:docMk/>
            <pc:sldMk cId="0" sldId="257"/>
            <ac:spMk id="18" creationId="{00000000-0000-0000-0000-000000000000}"/>
          </ac:spMkLst>
        </pc:spChg>
      </pc:sldChg>
      <pc:sldChg chg="modSp mod">
        <pc:chgData name="Raymond Uzwyshyn" userId="587f6a29-cfac-4975-a4f8-0d65ace1fd6e" providerId="ADAL" clId="{8C077DF2-74D7-4CC2-8A21-C17C7A063918}" dt="2026-09-22T16:40:10.327" v="117" actId="20577"/>
        <pc:sldMkLst>
          <pc:docMk/>
          <pc:sldMk cId="0" sldId="258"/>
        </pc:sldMkLst>
        <pc:spChg chg="mod">
          <ac:chgData name="Raymond Uzwyshyn" userId="587f6a29-cfac-4975-a4f8-0d65ace1fd6e" providerId="ADAL" clId="{8C077DF2-74D7-4CC2-8A21-C17C7A063918}" dt="2026-09-22T16:38:13.412" v="112" actId="20577"/>
          <ac:spMkLst>
            <pc:docMk/>
            <pc:sldMk cId="0" sldId="258"/>
            <ac:spMk id="3" creationId="{00000000-0000-0000-0000-000000000000}"/>
          </ac:spMkLst>
        </pc:spChg>
        <pc:spChg chg="mod">
          <ac:chgData name="Raymond Uzwyshyn" userId="587f6a29-cfac-4975-a4f8-0d65ace1fd6e" providerId="ADAL" clId="{8C077DF2-74D7-4CC2-8A21-C17C7A063918}" dt="2026-09-22T16:36:05.824" v="103" actId="14100"/>
          <ac:spMkLst>
            <pc:docMk/>
            <pc:sldMk cId="0" sldId="258"/>
            <ac:spMk id="20" creationId="{B29736EA-6775-44F1-BCEC-FF47CD169AE1}"/>
          </ac:spMkLst>
        </pc:spChg>
        <pc:graphicFrameChg chg="modGraphic">
          <ac:chgData name="Raymond Uzwyshyn" userId="587f6a29-cfac-4975-a4f8-0d65ace1fd6e" providerId="ADAL" clId="{8C077DF2-74D7-4CC2-8A21-C17C7A063918}" dt="2026-09-22T16:40:10.327" v="117" actId="20577"/>
          <ac:graphicFrameMkLst>
            <pc:docMk/>
            <pc:sldMk cId="0" sldId="258"/>
            <ac:graphicFrameMk id="16" creationId="{00000000-0000-0000-0000-000000000000}"/>
          </ac:graphicFrameMkLst>
        </pc:graphicFrameChg>
      </pc:sldChg>
      <pc:sldChg chg="modSp mod">
        <pc:chgData name="Raymond Uzwyshyn" userId="587f6a29-cfac-4975-a4f8-0d65ace1fd6e" providerId="ADAL" clId="{8C077DF2-74D7-4CC2-8A21-C17C7A063918}" dt="2026-09-22T16:41:50.346" v="129" actId="20577"/>
        <pc:sldMkLst>
          <pc:docMk/>
          <pc:sldMk cId="0" sldId="259"/>
        </pc:sldMkLst>
        <pc:spChg chg="mod">
          <ac:chgData name="Raymond Uzwyshyn" userId="587f6a29-cfac-4975-a4f8-0d65ace1fd6e" providerId="ADAL" clId="{8C077DF2-74D7-4CC2-8A21-C17C7A063918}" dt="2026-09-22T16:40:36.474" v="119" actId="1076"/>
          <ac:spMkLst>
            <pc:docMk/>
            <pc:sldMk cId="0" sldId="259"/>
            <ac:spMk id="3" creationId="{00000000-0000-0000-0000-000000000000}"/>
          </ac:spMkLst>
        </pc:spChg>
        <pc:spChg chg="mod">
          <ac:chgData name="Raymond Uzwyshyn" userId="587f6a29-cfac-4975-a4f8-0d65ace1fd6e" providerId="ADAL" clId="{8C077DF2-74D7-4CC2-8A21-C17C7A063918}" dt="2026-09-22T16:41:50.346" v="129" actId="20577"/>
          <ac:spMkLst>
            <pc:docMk/>
            <pc:sldMk cId="0" sldId="259"/>
            <ac:spMk id="10" creationId="{00000000-0000-0000-0000-000000000000}"/>
          </ac:spMkLst>
        </pc:spChg>
      </pc:sldChg>
      <pc:sldChg chg="modSp mod">
        <pc:chgData name="Raymond Uzwyshyn" userId="587f6a29-cfac-4975-a4f8-0d65ace1fd6e" providerId="ADAL" clId="{8C077DF2-74D7-4CC2-8A21-C17C7A063918}" dt="2026-09-22T17:06:44.039" v="397" actId="6549"/>
        <pc:sldMkLst>
          <pc:docMk/>
          <pc:sldMk cId="0" sldId="261"/>
        </pc:sldMkLst>
        <pc:spChg chg="mod">
          <ac:chgData name="Raymond Uzwyshyn" userId="587f6a29-cfac-4975-a4f8-0d65ace1fd6e" providerId="ADAL" clId="{8C077DF2-74D7-4CC2-8A21-C17C7A063918}" dt="2026-09-22T17:04:11.458" v="341" actId="20577"/>
          <ac:spMkLst>
            <pc:docMk/>
            <pc:sldMk cId="0" sldId="261"/>
            <ac:spMk id="13" creationId="{00000000-0000-0000-0000-000000000000}"/>
          </ac:spMkLst>
        </pc:spChg>
        <pc:spChg chg="mod">
          <ac:chgData name="Raymond Uzwyshyn" userId="587f6a29-cfac-4975-a4f8-0d65ace1fd6e" providerId="ADAL" clId="{8C077DF2-74D7-4CC2-8A21-C17C7A063918}" dt="2026-09-22T17:04:02.198" v="337" actId="113"/>
          <ac:spMkLst>
            <pc:docMk/>
            <pc:sldMk cId="0" sldId="261"/>
            <ac:spMk id="17" creationId="{00000000-0000-0000-0000-000000000000}"/>
          </ac:spMkLst>
        </pc:spChg>
        <pc:spChg chg="mod">
          <ac:chgData name="Raymond Uzwyshyn" userId="587f6a29-cfac-4975-a4f8-0d65ace1fd6e" providerId="ADAL" clId="{8C077DF2-74D7-4CC2-8A21-C17C7A063918}" dt="2026-09-22T17:06:44.039" v="397" actId="6549"/>
          <ac:spMkLst>
            <pc:docMk/>
            <pc:sldMk cId="0" sldId="261"/>
            <ac:spMk id="21" creationId="{00000000-0000-0000-0000-000000000000}"/>
          </ac:spMkLst>
        </pc:spChg>
      </pc:sldChg>
      <pc:sldChg chg="modSp mod">
        <pc:chgData name="Raymond Uzwyshyn" userId="587f6a29-cfac-4975-a4f8-0d65ace1fd6e" providerId="ADAL" clId="{8C077DF2-74D7-4CC2-8A21-C17C7A063918}" dt="2026-09-22T17:18:58.112" v="463" actId="1076"/>
        <pc:sldMkLst>
          <pc:docMk/>
          <pc:sldMk cId="0" sldId="265"/>
        </pc:sldMkLst>
        <pc:spChg chg="mod">
          <ac:chgData name="Raymond Uzwyshyn" userId="587f6a29-cfac-4975-a4f8-0d65ace1fd6e" providerId="ADAL" clId="{8C077DF2-74D7-4CC2-8A21-C17C7A063918}" dt="2026-09-22T17:18:36.891" v="461" actId="1076"/>
          <ac:spMkLst>
            <pc:docMk/>
            <pc:sldMk cId="0" sldId="265"/>
            <ac:spMk id="2" creationId="{00000000-0000-0000-0000-000000000000}"/>
          </ac:spMkLst>
        </pc:spChg>
        <pc:spChg chg="mod">
          <ac:chgData name="Raymond Uzwyshyn" userId="587f6a29-cfac-4975-a4f8-0d65ace1fd6e" providerId="ADAL" clId="{8C077DF2-74D7-4CC2-8A21-C17C7A063918}" dt="2026-09-22T17:17:43.948" v="437" actId="14100"/>
          <ac:spMkLst>
            <pc:docMk/>
            <pc:sldMk cId="0" sldId="265"/>
            <ac:spMk id="3" creationId="{00000000-0000-0000-0000-000000000000}"/>
          </ac:spMkLst>
        </pc:spChg>
        <pc:spChg chg="mod">
          <ac:chgData name="Raymond Uzwyshyn" userId="587f6a29-cfac-4975-a4f8-0d65ace1fd6e" providerId="ADAL" clId="{8C077DF2-74D7-4CC2-8A21-C17C7A063918}" dt="2026-09-22T17:18:58.112" v="463" actId="1076"/>
          <ac:spMkLst>
            <pc:docMk/>
            <pc:sldMk cId="0" sldId="265"/>
            <ac:spMk id="17" creationId="{00000000-0000-0000-0000-000000000000}"/>
          </ac:spMkLst>
        </pc:spChg>
      </pc:sldChg>
      <pc:sldChg chg="modSp mod">
        <pc:chgData name="Raymond Uzwyshyn" userId="587f6a29-cfac-4975-a4f8-0d65ace1fd6e" providerId="ADAL" clId="{8C077DF2-74D7-4CC2-8A21-C17C7A063918}" dt="2026-09-22T17:29:28.518" v="471" actId="20577"/>
        <pc:sldMkLst>
          <pc:docMk/>
          <pc:sldMk cId="0" sldId="271"/>
        </pc:sldMkLst>
        <pc:spChg chg="mod">
          <ac:chgData name="Raymond Uzwyshyn" userId="587f6a29-cfac-4975-a4f8-0d65ace1fd6e" providerId="ADAL" clId="{8C077DF2-74D7-4CC2-8A21-C17C7A063918}" dt="2026-09-22T17:29:28.518" v="471" actId="20577"/>
          <ac:spMkLst>
            <pc:docMk/>
            <pc:sldMk cId="0" sldId="271"/>
            <ac:spMk id="4" creationId="{00000000-0000-0000-0000-000000000000}"/>
          </ac:spMkLst>
        </pc:spChg>
      </pc:sldChg>
      <pc:sldChg chg="ord">
        <pc:chgData name="Raymond Uzwyshyn" userId="587f6a29-cfac-4975-a4f8-0d65ace1fd6e" providerId="ADAL" clId="{8C077DF2-74D7-4CC2-8A21-C17C7A063918}" dt="2026-09-22T17:30:37.525" v="473"/>
        <pc:sldMkLst>
          <pc:docMk/>
          <pc:sldMk cId="0" sldId="273"/>
        </pc:sldMkLst>
      </pc:sldChg>
      <pc:sldChg chg="modSp mod">
        <pc:chgData name="Raymond Uzwyshyn" userId="587f6a29-cfac-4975-a4f8-0d65ace1fd6e" providerId="ADAL" clId="{8C077DF2-74D7-4CC2-8A21-C17C7A063918}" dt="2026-09-22T17:45:21.943" v="590" actId="14100"/>
        <pc:sldMkLst>
          <pc:docMk/>
          <pc:sldMk cId="0" sldId="274"/>
        </pc:sldMkLst>
        <pc:spChg chg="mod">
          <ac:chgData name="Raymond Uzwyshyn" userId="587f6a29-cfac-4975-a4f8-0d65ace1fd6e" providerId="ADAL" clId="{8C077DF2-74D7-4CC2-8A21-C17C7A063918}" dt="2026-09-22T17:45:17.901" v="589" actId="1076"/>
          <ac:spMkLst>
            <pc:docMk/>
            <pc:sldMk cId="0" sldId="274"/>
            <ac:spMk id="12" creationId="{00000000-0000-0000-0000-000000000000}"/>
          </ac:spMkLst>
        </pc:spChg>
        <pc:spChg chg="mod">
          <ac:chgData name="Raymond Uzwyshyn" userId="587f6a29-cfac-4975-a4f8-0d65ace1fd6e" providerId="ADAL" clId="{8C077DF2-74D7-4CC2-8A21-C17C7A063918}" dt="2026-09-22T17:45:13.001" v="588" actId="1076"/>
          <ac:spMkLst>
            <pc:docMk/>
            <pc:sldMk cId="0" sldId="274"/>
            <ac:spMk id="17" creationId="{00000000-0000-0000-0000-000000000000}"/>
          </ac:spMkLst>
        </pc:spChg>
        <pc:picChg chg="mod">
          <ac:chgData name="Raymond Uzwyshyn" userId="587f6a29-cfac-4975-a4f8-0d65ace1fd6e" providerId="ADAL" clId="{8C077DF2-74D7-4CC2-8A21-C17C7A063918}" dt="2026-09-22T17:45:21.943" v="590" actId="14100"/>
          <ac:picMkLst>
            <pc:docMk/>
            <pc:sldMk cId="0" sldId="274"/>
            <ac:picMk id="11" creationId="{00000000-0000-0000-0000-000000000000}"/>
          </ac:picMkLst>
        </pc:picChg>
      </pc:sldChg>
      <pc:sldChg chg="modSp mod">
        <pc:chgData name="Raymond Uzwyshyn" userId="587f6a29-cfac-4975-a4f8-0d65ace1fd6e" providerId="ADAL" clId="{8C077DF2-74D7-4CC2-8A21-C17C7A063918}" dt="2026-09-22T17:46:45.558" v="609" actId="20577"/>
        <pc:sldMkLst>
          <pc:docMk/>
          <pc:sldMk cId="0" sldId="277"/>
        </pc:sldMkLst>
        <pc:spChg chg="mod">
          <ac:chgData name="Raymond Uzwyshyn" userId="587f6a29-cfac-4975-a4f8-0d65ace1fd6e" providerId="ADAL" clId="{8C077DF2-74D7-4CC2-8A21-C17C7A063918}" dt="2026-09-22T17:46:45.558" v="609" actId="20577"/>
          <ac:spMkLst>
            <pc:docMk/>
            <pc:sldMk cId="0" sldId="277"/>
            <ac:spMk id="13" creationId="{00000000-0000-0000-0000-000000000000}"/>
          </ac:spMkLst>
        </pc:spChg>
      </pc:sldChg>
      <pc:sldChg chg="modSp mod">
        <pc:chgData name="Raymond Uzwyshyn" userId="587f6a29-cfac-4975-a4f8-0d65ace1fd6e" providerId="ADAL" clId="{8C077DF2-74D7-4CC2-8A21-C17C7A063918}" dt="2026-09-22T17:48:55.270" v="615" actId="20577"/>
        <pc:sldMkLst>
          <pc:docMk/>
          <pc:sldMk cId="0" sldId="280"/>
        </pc:sldMkLst>
        <pc:spChg chg="mod">
          <ac:chgData name="Raymond Uzwyshyn" userId="587f6a29-cfac-4975-a4f8-0d65ace1fd6e" providerId="ADAL" clId="{8C077DF2-74D7-4CC2-8A21-C17C7A063918}" dt="2026-09-22T17:48:47.971" v="611" actId="20577"/>
          <ac:spMkLst>
            <pc:docMk/>
            <pc:sldMk cId="0" sldId="280"/>
            <ac:spMk id="3" creationId="{00000000-0000-0000-0000-000000000000}"/>
          </ac:spMkLst>
        </pc:spChg>
        <pc:spChg chg="mod">
          <ac:chgData name="Raymond Uzwyshyn" userId="587f6a29-cfac-4975-a4f8-0d65ace1fd6e" providerId="ADAL" clId="{8C077DF2-74D7-4CC2-8A21-C17C7A063918}" dt="2026-09-22T17:48:55.270" v="615" actId="20577"/>
          <ac:spMkLst>
            <pc:docMk/>
            <pc:sldMk cId="0" sldId="280"/>
            <ac:spMk id="4" creationId="{00000000-0000-0000-0000-000000000000}"/>
          </ac:spMkLst>
        </pc:spChg>
      </pc:sldChg>
      <pc:sldChg chg="addSp modSp mod">
        <pc:chgData name="Raymond Uzwyshyn" userId="587f6a29-cfac-4975-a4f8-0d65ace1fd6e" providerId="ADAL" clId="{8C077DF2-74D7-4CC2-8A21-C17C7A063918}" dt="2026-09-22T17:58:52.877" v="758" actId="1076"/>
        <pc:sldMkLst>
          <pc:docMk/>
          <pc:sldMk cId="0" sldId="281"/>
        </pc:sldMkLst>
        <pc:spChg chg="mod">
          <ac:chgData name="Raymond Uzwyshyn" userId="587f6a29-cfac-4975-a4f8-0d65ace1fd6e" providerId="ADAL" clId="{8C077DF2-74D7-4CC2-8A21-C17C7A063918}" dt="2026-09-22T17:49:33.917" v="617" actId="21"/>
          <ac:spMkLst>
            <pc:docMk/>
            <pc:sldMk cId="0" sldId="281"/>
            <ac:spMk id="3" creationId="{00000000-0000-0000-0000-000000000000}"/>
          </ac:spMkLst>
        </pc:spChg>
        <pc:spChg chg="add mod">
          <ac:chgData name="Raymond Uzwyshyn" userId="587f6a29-cfac-4975-a4f8-0d65ace1fd6e" providerId="ADAL" clId="{8C077DF2-74D7-4CC2-8A21-C17C7A063918}" dt="2026-09-22T17:52:38.408" v="729" actId="255"/>
          <ac:spMkLst>
            <pc:docMk/>
            <pc:sldMk cId="0" sldId="281"/>
            <ac:spMk id="10" creationId="{9609D00A-88AE-4822-BA06-F6F62B8F071E}"/>
          </ac:spMkLst>
        </pc:spChg>
        <pc:spChg chg="mod">
          <ac:chgData name="Raymond Uzwyshyn" userId="587f6a29-cfac-4975-a4f8-0d65ace1fd6e" providerId="ADAL" clId="{8C077DF2-74D7-4CC2-8A21-C17C7A063918}" dt="2026-09-22T17:53:13.342" v="740" actId="20577"/>
          <ac:spMkLst>
            <pc:docMk/>
            <pc:sldMk cId="0" sldId="281"/>
            <ac:spMk id="21" creationId="{00000000-0000-0000-0000-000000000000}"/>
          </ac:spMkLst>
        </pc:spChg>
        <pc:spChg chg="mod">
          <ac:chgData name="Raymond Uzwyshyn" userId="587f6a29-cfac-4975-a4f8-0d65ace1fd6e" providerId="ADAL" clId="{8C077DF2-74D7-4CC2-8A21-C17C7A063918}" dt="2026-09-22T17:57:36.717" v="755" actId="20577"/>
          <ac:spMkLst>
            <pc:docMk/>
            <pc:sldMk cId="0" sldId="281"/>
            <ac:spMk id="30" creationId="{00000000-0000-0000-0000-000000000000}"/>
          </ac:spMkLst>
        </pc:spChg>
        <pc:spChg chg="mod">
          <ac:chgData name="Raymond Uzwyshyn" userId="587f6a29-cfac-4975-a4f8-0d65ace1fd6e" providerId="ADAL" clId="{8C077DF2-74D7-4CC2-8A21-C17C7A063918}" dt="2026-09-22T17:51:25.292" v="710" actId="20577"/>
          <ac:spMkLst>
            <pc:docMk/>
            <pc:sldMk cId="0" sldId="281"/>
            <ac:spMk id="41" creationId="{707232FF-1D3F-4838-93B7-9E65045DF1D8}"/>
          </ac:spMkLst>
        </pc:spChg>
        <pc:picChg chg="mod">
          <ac:chgData name="Raymond Uzwyshyn" userId="587f6a29-cfac-4975-a4f8-0d65ace1fd6e" providerId="ADAL" clId="{8C077DF2-74D7-4CC2-8A21-C17C7A063918}" dt="2026-09-22T17:58:52.877" v="758" actId="1076"/>
          <ac:picMkLst>
            <pc:docMk/>
            <pc:sldMk cId="0" sldId="281"/>
            <ac:picMk id="39" creationId="{BF0244B6-91F7-430A-9958-4C7DA89375D5}"/>
          </ac:picMkLst>
        </pc:picChg>
      </pc:sldChg>
      <pc:sldChg chg="ord">
        <pc:chgData name="Raymond Uzwyshyn" userId="587f6a29-cfac-4975-a4f8-0d65ace1fd6e" providerId="ADAL" clId="{8C077DF2-74D7-4CC2-8A21-C17C7A063918}" dt="2026-09-22T18:03:23.800" v="763"/>
        <pc:sldMkLst>
          <pc:docMk/>
          <pc:sldMk cId="0" sldId="282"/>
        </pc:sldMkLst>
      </pc:sldChg>
      <pc:sldChg chg="ord">
        <pc:chgData name="Raymond Uzwyshyn" userId="587f6a29-cfac-4975-a4f8-0d65ace1fd6e" providerId="ADAL" clId="{8C077DF2-74D7-4CC2-8A21-C17C7A063918}" dt="2026-09-22T18:04:08.504" v="765"/>
        <pc:sldMkLst>
          <pc:docMk/>
          <pc:sldMk cId="0" sldId="283"/>
        </pc:sldMkLst>
      </pc:sldChg>
      <pc:sldChg chg="modSp mod">
        <pc:chgData name="Raymond Uzwyshyn" userId="587f6a29-cfac-4975-a4f8-0d65ace1fd6e" providerId="ADAL" clId="{8C077DF2-74D7-4CC2-8A21-C17C7A063918}" dt="2026-09-22T16:53:01.911" v="256" actId="20577"/>
        <pc:sldMkLst>
          <pc:docMk/>
          <pc:sldMk cId="0" sldId="287"/>
        </pc:sldMkLst>
        <pc:graphicFrameChg chg="modGraphic">
          <ac:chgData name="Raymond Uzwyshyn" userId="587f6a29-cfac-4975-a4f8-0d65ace1fd6e" providerId="ADAL" clId="{8C077DF2-74D7-4CC2-8A21-C17C7A063918}" dt="2026-09-22T16:53:01.911" v="256" actId="20577"/>
          <ac:graphicFrameMkLst>
            <pc:docMk/>
            <pc:sldMk cId="0" sldId="287"/>
            <ac:graphicFrameMk id="33" creationId="{00000000-0000-0000-0000-000000000000}"/>
          </ac:graphicFrameMkLst>
        </pc:graphicFrameChg>
      </pc:sldChg>
      <pc:sldChg chg="modSp mod ord">
        <pc:chgData name="Raymond Uzwyshyn" userId="587f6a29-cfac-4975-a4f8-0d65ace1fd6e" providerId="ADAL" clId="{8C077DF2-74D7-4CC2-8A21-C17C7A063918}" dt="2026-09-22T18:13:28.445" v="862"/>
        <pc:sldMkLst>
          <pc:docMk/>
          <pc:sldMk cId="0" sldId="289"/>
        </pc:sldMkLst>
        <pc:spChg chg="mod">
          <ac:chgData name="Raymond Uzwyshyn" userId="587f6a29-cfac-4975-a4f8-0d65ace1fd6e" providerId="ADAL" clId="{8C077DF2-74D7-4CC2-8A21-C17C7A063918}" dt="2026-09-22T18:06:10.713" v="766" actId="20577"/>
          <ac:spMkLst>
            <pc:docMk/>
            <pc:sldMk cId="0" sldId="289"/>
            <ac:spMk id="4" creationId="{00000000-0000-0000-0000-000000000000}"/>
          </ac:spMkLst>
        </pc:spChg>
      </pc:sldChg>
      <pc:sldChg chg="addSp delSp modSp mod ord">
        <pc:chgData name="Raymond Uzwyshyn" userId="587f6a29-cfac-4975-a4f8-0d65ace1fd6e" providerId="ADAL" clId="{8C077DF2-74D7-4CC2-8A21-C17C7A063918}" dt="2026-09-22T17:40:48.639" v="564"/>
        <pc:sldMkLst>
          <pc:docMk/>
          <pc:sldMk cId="3595170827" sldId="291"/>
        </pc:sldMkLst>
        <pc:spChg chg="mod">
          <ac:chgData name="Raymond Uzwyshyn" userId="587f6a29-cfac-4975-a4f8-0d65ace1fd6e" providerId="ADAL" clId="{8C077DF2-74D7-4CC2-8A21-C17C7A063918}" dt="2026-09-22T17:40:38.041" v="562" actId="255"/>
          <ac:spMkLst>
            <pc:docMk/>
            <pc:sldMk cId="3595170827" sldId="291"/>
            <ac:spMk id="4" creationId="{6C375FBB-9E49-43A3-8DFF-4C0F705B752A}"/>
          </ac:spMkLst>
        </pc:spChg>
        <pc:spChg chg="add del">
          <ac:chgData name="Raymond Uzwyshyn" userId="587f6a29-cfac-4975-a4f8-0d65ace1fd6e" providerId="ADAL" clId="{8C077DF2-74D7-4CC2-8A21-C17C7A063918}" dt="2026-09-22T17:36:58.654" v="526" actId="22"/>
          <ac:spMkLst>
            <pc:docMk/>
            <pc:sldMk cId="3595170827" sldId="291"/>
            <ac:spMk id="6" creationId="{94339776-BFD8-4C17-B825-DEA21ED3AD3C}"/>
          </ac:spMkLst>
        </pc:spChg>
        <pc:spChg chg="add mod">
          <ac:chgData name="Raymond Uzwyshyn" userId="587f6a29-cfac-4975-a4f8-0d65ace1fd6e" providerId="ADAL" clId="{8C077DF2-74D7-4CC2-8A21-C17C7A063918}" dt="2026-09-22T17:39:46.348" v="555" actId="20577"/>
          <ac:spMkLst>
            <pc:docMk/>
            <pc:sldMk cId="3595170827" sldId="291"/>
            <ac:spMk id="10" creationId="{C6A45B9E-2D28-484E-83D2-1D6CF128CD62}"/>
          </ac:spMkLst>
        </pc:spChg>
        <pc:picChg chg="mod">
          <ac:chgData name="Raymond Uzwyshyn" userId="587f6a29-cfac-4975-a4f8-0d65ace1fd6e" providerId="ADAL" clId="{8C077DF2-74D7-4CC2-8A21-C17C7A063918}" dt="2026-09-22T17:39:15.413" v="545" actId="14100"/>
          <ac:picMkLst>
            <pc:docMk/>
            <pc:sldMk cId="3595170827" sldId="291"/>
            <ac:picMk id="3" creationId="{118869CC-5A06-4628-AF03-D065D006901D}"/>
          </ac:picMkLst>
        </pc:picChg>
        <pc:picChg chg="mod">
          <ac:chgData name="Raymond Uzwyshyn" userId="587f6a29-cfac-4975-a4f8-0d65ace1fd6e" providerId="ADAL" clId="{8C077DF2-74D7-4CC2-8A21-C17C7A063918}" dt="2026-09-22T17:40:13.889" v="560" actId="1076"/>
          <ac:picMkLst>
            <pc:docMk/>
            <pc:sldMk cId="3595170827" sldId="291"/>
            <ac:picMk id="5" creationId="{1C385B21-8FE8-40CE-B1FB-81853BD55D2F}"/>
          </ac:picMkLst>
        </pc:picChg>
        <pc:picChg chg="add del">
          <ac:chgData name="Raymond Uzwyshyn" userId="587f6a29-cfac-4975-a4f8-0d65ace1fd6e" providerId="ADAL" clId="{8C077DF2-74D7-4CC2-8A21-C17C7A063918}" dt="2026-09-22T17:37:17.660" v="528" actId="22"/>
          <ac:picMkLst>
            <pc:docMk/>
            <pc:sldMk cId="3595170827" sldId="291"/>
            <ac:picMk id="8" creationId="{7CC23160-B201-4F36-A9DA-E34CEA7C59CC}"/>
          </ac:picMkLst>
        </pc:picChg>
      </pc:sldChg>
      <pc:sldChg chg="modSp mod">
        <pc:chgData name="Raymond Uzwyshyn" userId="587f6a29-cfac-4975-a4f8-0d65ace1fd6e" providerId="ADAL" clId="{8C077DF2-74D7-4CC2-8A21-C17C7A063918}" dt="2026-09-22T17:45:57.121" v="592" actId="1076"/>
        <pc:sldMkLst>
          <pc:docMk/>
          <pc:sldMk cId="391008311" sldId="292"/>
        </pc:sldMkLst>
        <pc:picChg chg="mod">
          <ac:chgData name="Raymond Uzwyshyn" userId="587f6a29-cfac-4975-a4f8-0d65ace1fd6e" providerId="ADAL" clId="{8C077DF2-74D7-4CC2-8A21-C17C7A063918}" dt="2026-09-22T17:45:57.121" v="592" actId="1076"/>
          <ac:picMkLst>
            <pc:docMk/>
            <pc:sldMk cId="391008311" sldId="292"/>
            <ac:picMk id="3" creationId="{541589C2-303A-4C47-B4BD-E297CB16D161}"/>
          </ac:picMkLst>
        </pc:picChg>
      </pc:sldChg>
      <pc:sldChg chg="modSp mod">
        <pc:chgData name="Raymond Uzwyshyn" userId="587f6a29-cfac-4975-a4f8-0d65ace1fd6e" providerId="ADAL" clId="{8C077DF2-74D7-4CC2-8A21-C17C7A063918}" dt="2026-09-22T17:14:14.196" v="409" actId="122"/>
        <pc:sldMkLst>
          <pc:docMk/>
          <pc:sldMk cId="1264318692" sldId="293"/>
        </pc:sldMkLst>
        <pc:spChg chg="mod">
          <ac:chgData name="Raymond Uzwyshyn" userId="587f6a29-cfac-4975-a4f8-0d65ace1fd6e" providerId="ADAL" clId="{8C077DF2-74D7-4CC2-8A21-C17C7A063918}" dt="2026-09-22T17:13:58.643" v="406" actId="1038"/>
          <ac:spMkLst>
            <pc:docMk/>
            <pc:sldMk cId="1264318692" sldId="293"/>
            <ac:spMk id="6" creationId="{C63694B7-4F3E-4348-A8F4-4599288B578D}"/>
          </ac:spMkLst>
        </pc:spChg>
        <pc:spChg chg="mod">
          <ac:chgData name="Raymond Uzwyshyn" userId="587f6a29-cfac-4975-a4f8-0d65ace1fd6e" providerId="ADAL" clId="{8C077DF2-74D7-4CC2-8A21-C17C7A063918}" dt="2026-09-22T17:14:14.196" v="409" actId="122"/>
          <ac:spMkLst>
            <pc:docMk/>
            <pc:sldMk cId="1264318692" sldId="293"/>
            <ac:spMk id="7" creationId="{613C9CEC-D2EB-4813-A538-BEA88110B261}"/>
          </ac:spMkLst>
        </pc:spChg>
        <pc:picChg chg="mod">
          <ac:chgData name="Raymond Uzwyshyn" userId="587f6a29-cfac-4975-a4f8-0d65ace1fd6e" providerId="ADAL" clId="{8C077DF2-74D7-4CC2-8A21-C17C7A063918}" dt="2026-09-22T17:13:44.409" v="401" actId="1076"/>
          <ac:picMkLst>
            <pc:docMk/>
            <pc:sldMk cId="1264318692" sldId="293"/>
            <ac:picMk id="1026" creationId="{05F80157-C4E6-491D-8C5E-DAF2C78E4E4B}"/>
          </ac:picMkLst>
        </pc:picChg>
      </pc:sldChg>
      <pc:sldChg chg="modSp mod ord">
        <pc:chgData name="Raymond Uzwyshyn" userId="587f6a29-cfac-4975-a4f8-0d65ace1fd6e" providerId="ADAL" clId="{8C077DF2-74D7-4CC2-8A21-C17C7A063918}" dt="2026-09-22T17:44:14.631" v="587" actId="113"/>
        <pc:sldMkLst>
          <pc:docMk/>
          <pc:sldMk cId="1505780856" sldId="294"/>
        </pc:sldMkLst>
        <pc:spChg chg="mod">
          <ac:chgData name="Raymond Uzwyshyn" userId="587f6a29-cfac-4975-a4f8-0d65ace1fd6e" providerId="ADAL" clId="{8C077DF2-74D7-4CC2-8A21-C17C7A063918}" dt="2026-09-22T17:44:14.631" v="587" actId="113"/>
          <ac:spMkLst>
            <pc:docMk/>
            <pc:sldMk cId="1505780856" sldId="294"/>
            <ac:spMk id="7" creationId="{33E1B689-8A3E-466F-A141-D31F4B4B8178}"/>
          </ac:spMkLst>
        </pc:spChg>
        <pc:picChg chg="mod">
          <ac:chgData name="Raymond Uzwyshyn" userId="587f6a29-cfac-4975-a4f8-0d65ace1fd6e" providerId="ADAL" clId="{8C077DF2-74D7-4CC2-8A21-C17C7A063918}" dt="2026-09-22T17:43:31.348" v="583" actId="1076"/>
          <ac:picMkLst>
            <pc:docMk/>
            <pc:sldMk cId="1505780856" sldId="294"/>
            <ac:picMk id="3" creationId="{7B307DB5-9C62-41F7-8116-3F380F9DA9FC}"/>
          </ac:picMkLst>
        </pc:picChg>
        <pc:picChg chg="mod modCrop">
          <ac:chgData name="Raymond Uzwyshyn" userId="587f6a29-cfac-4975-a4f8-0d65ace1fd6e" providerId="ADAL" clId="{8C077DF2-74D7-4CC2-8A21-C17C7A063918}" dt="2026-09-22T17:43:18.821" v="582" actId="1076"/>
          <ac:picMkLst>
            <pc:docMk/>
            <pc:sldMk cId="1505780856" sldId="294"/>
            <ac:picMk id="6" creationId="{FF9B015E-1A16-48F1-9C99-88C9467AD0FB}"/>
          </ac:picMkLst>
        </pc:picChg>
      </pc:sldChg>
      <pc:sldChg chg="modSp mod">
        <pc:chgData name="Raymond Uzwyshyn" userId="587f6a29-cfac-4975-a4f8-0d65ace1fd6e" providerId="ADAL" clId="{8C077DF2-74D7-4CC2-8A21-C17C7A063918}" dt="2026-09-22T17:59:46.466" v="759" actId="1076"/>
        <pc:sldMkLst>
          <pc:docMk/>
          <pc:sldMk cId="2329627354" sldId="295"/>
        </pc:sldMkLst>
        <pc:spChg chg="mod">
          <ac:chgData name="Raymond Uzwyshyn" userId="587f6a29-cfac-4975-a4f8-0d65ace1fd6e" providerId="ADAL" clId="{8C077DF2-74D7-4CC2-8A21-C17C7A063918}" dt="2026-09-22T17:59:46.466" v="759" actId="1076"/>
          <ac:spMkLst>
            <pc:docMk/>
            <pc:sldMk cId="2329627354" sldId="295"/>
            <ac:spMk id="2" creationId="{590B5D08-EB60-4861-A5BF-2CB257F88FA5}"/>
          </ac:spMkLst>
        </pc:spChg>
      </pc:sldChg>
      <pc:sldChg chg="modSp mod">
        <pc:chgData name="Raymond Uzwyshyn" userId="587f6a29-cfac-4975-a4f8-0d65ace1fd6e" providerId="ADAL" clId="{8C077DF2-74D7-4CC2-8A21-C17C7A063918}" dt="2026-09-22T18:00:39.944" v="761" actId="20577"/>
        <pc:sldMkLst>
          <pc:docMk/>
          <pc:sldMk cId="2817015686" sldId="296"/>
        </pc:sldMkLst>
        <pc:spChg chg="mod">
          <ac:chgData name="Raymond Uzwyshyn" userId="587f6a29-cfac-4975-a4f8-0d65ace1fd6e" providerId="ADAL" clId="{8C077DF2-74D7-4CC2-8A21-C17C7A063918}" dt="2026-09-22T18:00:39.944" v="761" actId="20577"/>
          <ac:spMkLst>
            <pc:docMk/>
            <pc:sldMk cId="2817015686" sldId="296"/>
            <ac:spMk id="10" creationId="{0087A984-395A-4329-8E86-DDD966277D3E}"/>
          </ac:spMkLst>
        </pc:spChg>
      </pc:sldChg>
      <pc:sldChg chg="modSp mod">
        <pc:chgData name="Raymond Uzwyshyn" userId="587f6a29-cfac-4975-a4f8-0d65ace1fd6e" providerId="ADAL" clId="{8C077DF2-74D7-4CC2-8A21-C17C7A063918}" dt="2026-09-22T18:08:45.926" v="847" actId="20577"/>
        <pc:sldMkLst>
          <pc:docMk/>
          <pc:sldMk cId="0" sldId="300"/>
        </pc:sldMkLst>
        <pc:spChg chg="mod">
          <ac:chgData name="Raymond Uzwyshyn" userId="587f6a29-cfac-4975-a4f8-0d65ace1fd6e" providerId="ADAL" clId="{8C077DF2-74D7-4CC2-8A21-C17C7A063918}" dt="2026-09-22T18:08:45.926" v="847" actId="20577"/>
          <ac:spMkLst>
            <pc:docMk/>
            <pc:sldMk cId="0" sldId="300"/>
            <ac:spMk id="386" creationId="{00000000-0000-0000-0000-000000000000}"/>
          </ac:spMkLst>
        </pc:spChg>
        <pc:spChg chg="mod">
          <ac:chgData name="Raymond Uzwyshyn" userId="587f6a29-cfac-4975-a4f8-0d65ace1fd6e" providerId="ADAL" clId="{8C077DF2-74D7-4CC2-8A21-C17C7A063918}" dt="2026-09-22T18:08:36.716" v="821" actId="1076"/>
          <ac:spMkLst>
            <pc:docMk/>
            <pc:sldMk cId="0" sldId="300"/>
            <ac:spMk id="387" creationId="{00000000-0000-0000-0000-000000000000}"/>
          </ac:spMkLst>
        </pc:spChg>
      </pc:sldChg>
      <pc:sldChg chg="modSp mod">
        <pc:chgData name="Raymond Uzwyshyn" userId="587f6a29-cfac-4975-a4f8-0d65ace1fd6e" providerId="ADAL" clId="{8C077DF2-74D7-4CC2-8A21-C17C7A063918}" dt="2026-09-22T18:11:05.797" v="860" actId="20577"/>
        <pc:sldMkLst>
          <pc:docMk/>
          <pc:sldMk cId="1199947472" sldId="305"/>
        </pc:sldMkLst>
        <pc:spChg chg="mod">
          <ac:chgData name="Raymond Uzwyshyn" userId="587f6a29-cfac-4975-a4f8-0d65ace1fd6e" providerId="ADAL" clId="{8C077DF2-74D7-4CC2-8A21-C17C7A063918}" dt="2026-09-22T18:09:45.822" v="851" actId="20577"/>
          <ac:spMkLst>
            <pc:docMk/>
            <pc:sldMk cId="1199947472" sldId="305"/>
            <ac:spMk id="3" creationId="{00000000-0000-0000-0000-000000000000}"/>
          </ac:spMkLst>
        </pc:spChg>
        <pc:spChg chg="mod">
          <ac:chgData name="Raymond Uzwyshyn" userId="587f6a29-cfac-4975-a4f8-0d65ace1fd6e" providerId="ADAL" clId="{8C077DF2-74D7-4CC2-8A21-C17C7A063918}" dt="2026-09-22T18:11:05.797" v="860" actId="20577"/>
          <ac:spMkLst>
            <pc:docMk/>
            <pc:sldMk cId="1199947472" sldId="305"/>
            <ac:spMk id="9" creationId="{00000000-0000-0000-0000-000000000000}"/>
          </ac:spMkLst>
        </pc:spChg>
      </pc:sldChg>
    </pc:docChg>
  </pc:docChgLst>
  <pc:docChgLst>
    <pc:chgData name="Raymond Uzwyshyn" userId="587f6a29-cfac-4975-a4f8-0d65ace1fd6e" providerId="ADAL" clId="{98B2C266-36AA-4C21-B409-3B0E131E3C51}"/>
    <pc:docChg chg="custSel addSld delSld modSld sldOrd">
      <pc:chgData name="Raymond Uzwyshyn" userId="587f6a29-cfac-4975-a4f8-0d65ace1fd6e" providerId="ADAL" clId="{98B2C266-36AA-4C21-B409-3B0E131E3C51}" dt="2026-09-23T18:00:14.479" v="181"/>
      <pc:docMkLst>
        <pc:docMk/>
      </pc:docMkLst>
      <pc:sldChg chg="modSp mod">
        <pc:chgData name="Raymond Uzwyshyn" userId="587f6a29-cfac-4975-a4f8-0d65ace1fd6e" providerId="ADAL" clId="{98B2C266-36AA-4C21-B409-3B0E131E3C51}" dt="2026-09-22T23:33:18.320" v="65" actId="20577"/>
        <pc:sldMkLst>
          <pc:docMk/>
          <pc:sldMk cId="0" sldId="260"/>
        </pc:sldMkLst>
        <pc:spChg chg="mod">
          <ac:chgData name="Raymond Uzwyshyn" userId="587f6a29-cfac-4975-a4f8-0d65ace1fd6e" providerId="ADAL" clId="{98B2C266-36AA-4C21-B409-3B0E131E3C51}" dt="2026-09-22T23:33:18.320" v="65" actId="20577"/>
          <ac:spMkLst>
            <pc:docMk/>
            <pc:sldMk cId="0" sldId="260"/>
            <ac:spMk id="4" creationId="{00000000-0000-0000-0000-000000000000}"/>
          </ac:spMkLst>
        </pc:spChg>
      </pc:sldChg>
      <pc:sldChg chg="modSp mod">
        <pc:chgData name="Raymond Uzwyshyn" userId="587f6a29-cfac-4975-a4f8-0d65ace1fd6e" providerId="ADAL" clId="{98B2C266-36AA-4C21-B409-3B0E131E3C51}" dt="2026-09-22T23:33:50.329" v="67" actId="6549"/>
        <pc:sldMkLst>
          <pc:docMk/>
          <pc:sldMk cId="0" sldId="261"/>
        </pc:sldMkLst>
        <pc:spChg chg="mod">
          <ac:chgData name="Raymond Uzwyshyn" userId="587f6a29-cfac-4975-a4f8-0d65ace1fd6e" providerId="ADAL" clId="{98B2C266-36AA-4C21-B409-3B0E131E3C51}" dt="2026-09-22T23:33:50.329" v="67" actId="6549"/>
          <ac:spMkLst>
            <pc:docMk/>
            <pc:sldMk cId="0" sldId="261"/>
            <ac:spMk id="29" creationId="{00000000-0000-0000-0000-000000000000}"/>
          </ac:spMkLst>
        </pc:spChg>
      </pc:sldChg>
      <pc:sldChg chg="modSp mod">
        <pc:chgData name="Raymond Uzwyshyn" userId="587f6a29-cfac-4975-a4f8-0d65ace1fd6e" providerId="ADAL" clId="{98B2C266-36AA-4C21-B409-3B0E131E3C51}" dt="2026-09-22T23:34:25.319" v="71" actId="20577"/>
        <pc:sldMkLst>
          <pc:docMk/>
          <pc:sldMk cId="0" sldId="263"/>
        </pc:sldMkLst>
        <pc:spChg chg="mod">
          <ac:chgData name="Raymond Uzwyshyn" userId="587f6a29-cfac-4975-a4f8-0d65ace1fd6e" providerId="ADAL" clId="{98B2C266-36AA-4C21-B409-3B0E131E3C51}" dt="2026-09-22T23:34:25.319" v="71" actId="20577"/>
          <ac:spMkLst>
            <pc:docMk/>
            <pc:sldMk cId="0" sldId="263"/>
            <ac:spMk id="2" creationId="{00000000-0000-0000-0000-000000000000}"/>
          </ac:spMkLst>
        </pc:spChg>
      </pc:sldChg>
      <pc:sldChg chg="modSp mod">
        <pc:chgData name="Raymond Uzwyshyn" userId="587f6a29-cfac-4975-a4f8-0d65ace1fd6e" providerId="ADAL" clId="{98B2C266-36AA-4C21-B409-3B0E131E3C51}" dt="2026-09-22T23:36:36.487" v="91" actId="20577"/>
        <pc:sldMkLst>
          <pc:docMk/>
          <pc:sldMk cId="0" sldId="267"/>
        </pc:sldMkLst>
        <pc:spChg chg="mod">
          <ac:chgData name="Raymond Uzwyshyn" userId="587f6a29-cfac-4975-a4f8-0d65ace1fd6e" providerId="ADAL" clId="{98B2C266-36AA-4C21-B409-3B0E131E3C51}" dt="2026-09-22T23:36:36.487" v="91" actId="20577"/>
          <ac:spMkLst>
            <pc:docMk/>
            <pc:sldMk cId="0" sldId="267"/>
            <ac:spMk id="4" creationId="{00000000-0000-0000-0000-000000000000}"/>
          </ac:spMkLst>
        </pc:spChg>
      </pc:sldChg>
      <pc:sldChg chg="modSp mod">
        <pc:chgData name="Raymond Uzwyshyn" userId="587f6a29-cfac-4975-a4f8-0d65ace1fd6e" providerId="ADAL" clId="{98B2C266-36AA-4C21-B409-3B0E131E3C51}" dt="2026-09-22T23:37:06.751" v="94" actId="1076"/>
        <pc:sldMkLst>
          <pc:docMk/>
          <pc:sldMk cId="0" sldId="269"/>
        </pc:sldMkLst>
        <pc:picChg chg="mod">
          <ac:chgData name="Raymond Uzwyshyn" userId="587f6a29-cfac-4975-a4f8-0d65ace1fd6e" providerId="ADAL" clId="{98B2C266-36AA-4C21-B409-3B0E131E3C51}" dt="2026-09-22T23:37:06.751" v="94" actId="1076"/>
          <ac:picMkLst>
            <pc:docMk/>
            <pc:sldMk cId="0" sldId="269"/>
            <ac:picMk id="24" creationId="{B532B1C1-76EA-4BAF-8930-A7D1D1648DD5}"/>
          </ac:picMkLst>
        </pc:picChg>
      </pc:sldChg>
      <pc:sldChg chg="modSp mod">
        <pc:chgData name="Raymond Uzwyshyn" userId="587f6a29-cfac-4975-a4f8-0d65ace1fd6e" providerId="ADAL" clId="{98B2C266-36AA-4C21-B409-3B0E131E3C51}" dt="2026-09-22T23:38:05.320" v="100" actId="20577"/>
        <pc:sldMkLst>
          <pc:docMk/>
          <pc:sldMk cId="0" sldId="275"/>
        </pc:sldMkLst>
        <pc:spChg chg="mod">
          <ac:chgData name="Raymond Uzwyshyn" userId="587f6a29-cfac-4975-a4f8-0d65ace1fd6e" providerId="ADAL" clId="{98B2C266-36AA-4C21-B409-3B0E131E3C51}" dt="2026-09-22T23:38:05.320" v="100" actId="20577"/>
          <ac:spMkLst>
            <pc:docMk/>
            <pc:sldMk cId="0" sldId="275"/>
            <ac:spMk id="2" creationId="{00000000-0000-0000-0000-000000000000}"/>
          </ac:spMkLst>
        </pc:spChg>
      </pc:sldChg>
      <pc:sldChg chg="addSp modSp mod">
        <pc:chgData name="Raymond Uzwyshyn" userId="587f6a29-cfac-4975-a4f8-0d65ace1fd6e" providerId="ADAL" clId="{98B2C266-36AA-4C21-B409-3B0E131E3C51}" dt="2026-09-22T23:44:15.200" v="104" actId="1076"/>
        <pc:sldMkLst>
          <pc:docMk/>
          <pc:sldMk cId="2329627354" sldId="295"/>
        </pc:sldMkLst>
        <pc:picChg chg="add mod">
          <ac:chgData name="Raymond Uzwyshyn" userId="587f6a29-cfac-4975-a4f8-0d65ace1fd6e" providerId="ADAL" clId="{98B2C266-36AA-4C21-B409-3B0E131E3C51}" dt="2026-09-22T23:44:15.200" v="104" actId="1076"/>
          <ac:picMkLst>
            <pc:docMk/>
            <pc:sldMk cId="2329627354" sldId="295"/>
            <ac:picMk id="7" creationId="{B8689036-2A37-4D8B-95B3-119CF0ED9131}"/>
          </ac:picMkLst>
        </pc:picChg>
      </pc:sldChg>
      <pc:sldChg chg="modSp mod">
        <pc:chgData name="Raymond Uzwyshyn" userId="587f6a29-cfac-4975-a4f8-0d65ace1fd6e" providerId="ADAL" clId="{98B2C266-36AA-4C21-B409-3B0E131E3C51}" dt="2026-09-22T23:46:04.270" v="106" actId="255"/>
        <pc:sldMkLst>
          <pc:docMk/>
          <pc:sldMk cId="263438373" sldId="297"/>
        </pc:sldMkLst>
        <pc:spChg chg="mod">
          <ac:chgData name="Raymond Uzwyshyn" userId="587f6a29-cfac-4975-a4f8-0d65ace1fd6e" providerId="ADAL" clId="{98B2C266-36AA-4C21-B409-3B0E131E3C51}" dt="2026-09-22T23:46:04.270" v="106" actId="255"/>
          <ac:spMkLst>
            <pc:docMk/>
            <pc:sldMk cId="263438373" sldId="297"/>
            <ac:spMk id="2" creationId="{10037A0E-062D-4D2C-AEE0-6EF6F6184CA7}"/>
          </ac:spMkLst>
        </pc:spChg>
      </pc:sldChg>
      <pc:sldChg chg="modSp mod">
        <pc:chgData name="Raymond Uzwyshyn" userId="587f6a29-cfac-4975-a4f8-0d65ace1fd6e" providerId="ADAL" clId="{98B2C266-36AA-4C21-B409-3B0E131E3C51}" dt="2026-09-22T23:31:56.670" v="17" actId="20577"/>
        <pc:sldMkLst>
          <pc:docMk/>
          <pc:sldMk cId="0" sldId="299"/>
        </pc:sldMkLst>
        <pc:spChg chg="mod">
          <ac:chgData name="Raymond Uzwyshyn" userId="587f6a29-cfac-4975-a4f8-0d65ace1fd6e" providerId="ADAL" clId="{98B2C266-36AA-4C21-B409-3B0E131E3C51}" dt="2026-09-22T23:31:56.670" v="17" actId="20577"/>
          <ac:spMkLst>
            <pc:docMk/>
            <pc:sldMk cId="0" sldId="299"/>
            <ac:spMk id="110" creationId="{00000000-0000-0000-0000-000000000000}"/>
          </ac:spMkLst>
        </pc:spChg>
      </pc:sldChg>
      <pc:sldChg chg="modSp mod">
        <pc:chgData name="Raymond Uzwyshyn" userId="587f6a29-cfac-4975-a4f8-0d65ace1fd6e" providerId="ADAL" clId="{98B2C266-36AA-4C21-B409-3B0E131E3C51}" dt="2026-09-23T17:52:11.608" v="167" actId="20577"/>
        <pc:sldMkLst>
          <pc:docMk/>
          <pc:sldMk cId="0" sldId="300"/>
        </pc:sldMkLst>
        <pc:spChg chg="mod">
          <ac:chgData name="Raymond Uzwyshyn" userId="587f6a29-cfac-4975-a4f8-0d65ace1fd6e" providerId="ADAL" clId="{98B2C266-36AA-4C21-B409-3B0E131E3C51}" dt="2026-09-22T23:49:25.493" v="124" actId="20577"/>
          <ac:spMkLst>
            <pc:docMk/>
            <pc:sldMk cId="0" sldId="300"/>
            <ac:spMk id="385" creationId="{00000000-0000-0000-0000-000000000000}"/>
          </ac:spMkLst>
        </pc:spChg>
        <pc:spChg chg="mod">
          <ac:chgData name="Raymond Uzwyshyn" userId="587f6a29-cfac-4975-a4f8-0d65ace1fd6e" providerId="ADAL" clId="{98B2C266-36AA-4C21-B409-3B0E131E3C51}" dt="2026-09-22T23:50:06.757" v="164" actId="1076"/>
          <ac:spMkLst>
            <pc:docMk/>
            <pc:sldMk cId="0" sldId="300"/>
            <ac:spMk id="386" creationId="{00000000-0000-0000-0000-000000000000}"/>
          </ac:spMkLst>
        </pc:spChg>
        <pc:spChg chg="mod">
          <ac:chgData name="Raymond Uzwyshyn" userId="587f6a29-cfac-4975-a4f8-0d65ace1fd6e" providerId="ADAL" clId="{98B2C266-36AA-4C21-B409-3B0E131E3C51}" dt="2026-09-23T17:52:11.608" v="167" actId="20577"/>
          <ac:spMkLst>
            <pc:docMk/>
            <pc:sldMk cId="0" sldId="300"/>
            <ac:spMk id="387" creationId="{00000000-0000-0000-0000-000000000000}"/>
          </ac:spMkLst>
        </pc:spChg>
      </pc:sldChg>
      <pc:sldChg chg="modSp mod">
        <pc:chgData name="Raymond Uzwyshyn" userId="587f6a29-cfac-4975-a4f8-0d65ace1fd6e" providerId="ADAL" clId="{98B2C266-36AA-4C21-B409-3B0E131E3C51}" dt="2026-09-22T23:47:36.544" v="108" actId="122"/>
        <pc:sldMkLst>
          <pc:docMk/>
          <pc:sldMk cId="775623839" sldId="302"/>
        </pc:sldMkLst>
        <pc:spChg chg="mod">
          <ac:chgData name="Raymond Uzwyshyn" userId="587f6a29-cfac-4975-a4f8-0d65ace1fd6e" providerId="ADAL" clId="{98B2C266-36AA-4C21-B409-3B0E131E3C51}" dt="2026-09-22T23:47:36.544" v="108" actId="122"/>
          <ac:spMkLst>
            <pc:docMk/>
            <pc:sldMk cId="775623839" sldId="302"/>
            <ac:spMk id="3" creationId="{CBFFB358-4614-4926-8AA7-4ADF86804CC2}"/>
          </ac:spMkLst>
        </pc:spChg>
        <pc:spChg chg="mod">
          <ac:chgData name="Raymond Uzwyshyn" userId="587f6a29-cfac-4975-a4f8-0d65ace1fd6e" providerId="ADAL" clId="{98B2C266-36AA-4C21-B409-3B0E131E3C51}" dt="2026-09-22T23:47:07.395" v="107" actId="1076"/>
          <ac:spMkLst>
            <pc:docMk/>
            <pc:sldMk cId="775623839" sldId="302"/>
            <ac:spMk id="5" creationId="{A137D17A-E33B-46A4-A52A-D33B59AFF97F}"/>
          </ac:spMkLst>
        </pc:spChg>
      </pc:sldChg>
      <pc:sldChg chg="modSp mod">
        <pc:chgData name="Raymond Uzwyshyn" userId="587f6a29-cfac-4975-a4f8-0d65ace1fd6e" providerId="ADAL" clId="{98B2C266-36AA-4C21-B409-3B0E131E3C51}" dt="2026-09-22T23:42:58.385" v="101" actId="1076"/>
        <pc:sldMkLst>
          <pc:docMk/>
          <pc:sldMk cId="808767930" sldId="303"/>
        </pc:sldMkLst>
        <pc:picChg chg="mod">
          <ac:chgData name="Raymond Uzwyshyn" userId="587f6a29-cfac-4975-a4f8-0d65ace1fd6e" providerId="ADAL" clId="{98B2C266-36AA-4C21-B409-3B0E131E3C51}" dt="2026-09-22T23:42:58.385" v="101" actId="1076"/>
          <ac:picMkLst>
            <pc:docMk/>
            <pc:sldMk cId="808767930" sldId="303"/>
            <ac:picMk id="5" creationId="{E352D7FE-95AF-4D57-A0C5-659F9491B815}"/>
          </ac:picMkLst>
        </pc:picChg>
      </pc:sldChg>
      <pc:sldChg chg="modSp mod">
        <pc:chgData name="Raymond Uzwyshyn" userId="587f6a29-cfac-4975-a4f8-0d65ace1fd6e" providerId="ADAL" clId="{98B2C266-36AA-4C21-B409-3B0E131E3C51}" dt="2026-09-22T23:50:24.383" v="166" actId="1076"/>
        <pc:sldMkLst>
          <pc:docMk/>
          <pc:sldMk cId="1199947472" sldId="305"/>
        </pc:sldMkLst>
        <pc:spChg chg="mod">
          <ac:chgData name="Raymond Uzwyshyn" userId="587f6a29-cfac-4975-a4f8-0d65ace1fd6e" providerId="ADAL" clId="{98B2C266-36AA-4C21-B409-3B0E131E3C51}" dt="2026-09-22T23:50:16.190" v="165" actId="1076"/>
          <ac:spMkLst>
            <pc:docMk/>
            <pc:sldMk cId="1199947472" sldId="305"/>
            <ac:spMk id="3" creationId="{00000000-0000-0000-0000-000000000000}"/>
          </ac:spMkLst>
        </pc:spChg>
        <pc:spChg chg="mod">
          <ac:chgData name="Raymond Uzwyshyn" userId="587f6a29-cfac-4975-a4f8-0d65ace1fd6e" providerId="ADAL" clId="{98B2C266-36AA-4C21-B409-3B0E131E3C51}" dt="2026-09-22T23:50:24.383" v="166" actId="1076"/>
          <ac:spMkLst>
            <pc:docMk/>
            <pc:sldMk cId="1199947472" sldId="305"/>
            <ac:spMk id="8" creationId="{00000000-0000-0000-0000-000000000000}"/>
          </ac:spMkLst>
        </pc:spChg>
      </pc:sldChg>
      <pc:sldChg chg="add del ord setBg">
        <pc:chgData name="Raymond Uzwyshyn" userId="587f6a29-cfac-4975-a4f8-0d65ace1fd6e" providerId="ADAL" clId="{98B2C266-36AA-4C21-B409-3B0E131E3C51}" dt="2026-09-23T18:00:14.479" v="181"/>
        <pc:sldMkLst>
          <pc:docMk/>
          <pc:sldMk cId="0" sldId="307"/>
        </pc:sldMkLst>
      </pc:sldChg>
      <pc:sldChg chg="add ord setBg">
        <pc:chgData name="Raymond Uzwyshyn" userId="587f6a29-cfac-4975-a4f8-0d65ace1fd6e" providerId="ADAL" clId="{98B2C266-36AA-4C21-B409-3B0E131E3C51}" dt="2026-09-23T17:54:04.612" v="171"/>
        <pc:sldMkLst>
          <pc:docMk/>
          <pc:sldMk cId="0" sldId="308"/>
        </pc:sldMkLst>
      </pc:sldChg>
      <pc:sldChg chg="add setBg">
        <pc:chgData name="Raymond Uzwyshyn" userId="587f6a29-cfac-4975-a4f8-0d65ace1fd6e" providerId="ADAL" clId="{98B2C266-36AA-4C21-B409-3B0E131E3C51}" dt="2026-09-23T17:54:12.329" v="172"/>
        <pc:sldMkLst>
          <pc:docMk/>
          <pc:sldMk cId="0" sldId="309"/>
        </pc:sldMkLst>
      </pc:sldChg>
      <pc:sldChg chg="add setBg">
        <pc:chgData name="Raymond Uzwyshyn" userId="587f6a29-cfac-4975-a4f8-0d65ace1fd6e" providerId="ADAL" clId="{98B2C266-36AA-4C21-B409-3B0E131E3C51}" dt="2026-09-23T17:54:37.691" v="173"/>
        <pc:sldMkLst>
          <pc:docMk/>
          <pc:sldMk cId="0" sldId="310"/>
        </pc:sldMkLst>
      </pc:sldChg>
      <pc:sldChg chg="add setBg">
        <pc:chgData name="Raymond Uzwyshyn" userId="587f6a29-cfac-4975-a4f8-0d65ace1fd6e" providerId="ADAL" clId="{98B2C266-36AA-4C21-B409-3B0E131E3C51}" dt="2026-09-23T17:55:29.826" v="174"/>
        <pc:sldMkLst>
          <pc:docMk/>
          <pc:sldMk cId="0" sldId="311"/>
        </pc:sldMkLst>
      </pc:sldChg>
      <pc:sldChg chg="add setBg">
        <pc:chgData name="Raymond Uzwyshyn" userId="587f6a29-cfac-4975-a4f8-0d65ace1fd6e" providerId="ADAL" clId="{98B2C266-36AA-4C21-B409-3B0E131E3C51}" dt="2026-09-23T17:55:41.893" v="175"/>
        <pc:sldMkLst>
          <pc:docMk/>
          <pc:sldMk cId="0" sldId="312"/>
        </pc:sldMkLst>
      </pc:sldChg>
      <pc:sldChg chg="add setBg">
        <pc:chgData name="Raymond Uzwyshyn" userId="587f6a29-cfac-4975-a4f8-0d65ace1fd6e" providerId="ADAL" clId="{98B2C266-36AA-4C21-B409-3B0E131E3C51}" dt="2026-09-23T17:56:54.503" v="177"/>
        <pc:sldMkLst>
          <pc:docMk/>
          <pc:sldMk cId="0" sldId="313"/>
        </pc:sldMkLst>
      </pc:sldChg>
      <pc:sldChg chg="add setBg">
        <pc:chgData name="Raymond Uzwyshyn" userId="587f6a29-cfac-4975-a4f8-0d65ace1fd6e" providerId="ADAL" clId="{98B2C266-36AA-4C21-B409-3B0E131E3C51}" dt="2026-09-23T18:00:09.345" v="179"/>
        <pc:sldMkLst>
          <pc:docMk/>
          <pc:sldMk cId="0" sldId="31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604FB0-34ED-4E90-AA43-13E38E913E2F}" type="doc">
      <dgm:prSet loTypeId="urn:microsoft.com/office/officeart/2005/8/layout/cycle2" loCatId="cycle" qsTypeId="urn:microsoft.com/office/officeart/2005/8/quickstyle/simple1" qsCatId="simple" csTypeId="urn:microsoft.com/office/officeart/2005/8/colors/accent1_2" csCatId="accent1"/>
      <dgm:spPr/>
      <dgm:t>
        <a:bodyPr/>
        <a:lstStyle/>
        <a:p>
          <a:endParaRPr lang="en-US"/>
        </a:p>
      </dgm:t>
    </dgm:pt>
    <dgm:pt modelId="{BE860D7D-1C6E-4A37-9BD9-35B9B1F96F36}">
      <dgm:prSet/>
      <dgm:spPr/>
      <dgm:t>
        <a:bodyPr/>
        <a:lstStyle/>
        <a:p>
          <a:r>
            <a:rPr lang="en-US" b="1"/>
            <a:t>Goal</a:t>
          </a:r>
          <a:endParaRPr lang="en-US"/>
        </a:p>
      </dgm:t>
    </dgm:pt>
    <dgm:pt modelId="{1B44CCF4-84D0-4AE2-9742-81CF2FCA6779}" type="parTrans" cxnId="{E19D7072-2D27-41C0-A8E1-D9A1123C7A43}">
      <dgm:prSet/>
      <dgm:spPr/>
      <dgm:t>
        <a:bodyPr/>
        <a:lstStyle/>
        <a:p>
          <a:endParaRPr lang="en-US"/>
        </a:p>
      </dgm:t>
    </dgm:pt>
    <dgm:pt modelId="{5AA24684-C9D4-443E-9D0A-D5ABDF9F7F4D}" type="sibTrans" cxnId="{E19D7072-2D27-41C0-A8E1-D9A1123C7A43}">
      <dgm:prSet/>
      <dgm:spPr/>
      <dgm:t>
        <a:bodyPr/>
        <a:lstStyle/>
        <a:p>
          <a:endParaRPr lang="en-US"/>
        </a:p>
      </dgm:t>
    </dgm:pt>
    <dgm:pt modelId="{CDFA9C9B-7F80-4A2A-A7F4-DAEEAC0495BD}" type="pres">
      <dgm:prSet presAssocID="{8C604FB0-34ED-4E90-AA43-13E38E913E2F}" presName="cycle" presStyleCnt="0">
        <dgm:presLayoutVars>
          <dgm:dir/>
          <dgm:resizeHandles val="exact"/>
        </dgm:presLayoutVars>
      </dgm:prSet>
      <dgm:spPr/>
    </dgm:pt>
    <dgm:pt modelId="{F5D26428-C974-47B9-8A37-E2FAFC3839AC}" type="pres">
      <dgm:prSet presAssocID="{BE860D7D-1C6E-4A37-9BD9-35B9B1F96F36}" presName="node" presStyleLbl="node1" presStyleIdx="0" presStyleCnt="1">
        <dgm:presLayoutVars>
          <dgm:bulletEnabled val="1"/>
        </dgm:presLayoutVars>
      </dgm:prSet>
      <dgm:spPr/>
    </dgm:pt>
  </dgm:ptLst>
  <dgm:cxnLst>
    <dgm:cxn modelId="{DA885D22-FA80-450B-8E72-D844761053E8}" type="presOf" srcId="{BE860D7D-1C6E-4A37-9BD9-35B9B1F96F36}" destId="{F5D26428-C974-47B9-8A37-E2FAFC3839AC}" srcOrd="0" destOrd="0" presId="urn:microsoft.com/office/officeart/2005/8/layout/cycle2"/>
    <dgm:cxn modelId="{E19D7072-2D27-41C0-A8E1-D9A1123C7A43}" srcId="{8C604FB0-34ED-4E90-AA43-13E38E913E2F}" destId="{BE860D7D-1C6E-4A37-9BD9-35B9B1F96F36}" srcOrd="0" destOrd="0" parTransId="{1B44CCF4-84D0-4AE2-9742-81CF2FCA6779}" sibTransId="{5AA24684-C9D4-443E-9D0A-D5ABDF9F7F4D}"/>
    <dgm:cxn modelId="{6B965B7E-1996-4291-A363-013D14722957}" type="presOf" srcId="{8C604FB0-34ED-4E90-AA43-13E38E913E2F}" destId="{CDFA9C9B-7F80-4A2A-A7F4-DAEEAC0495BD}" srcOrd="0" destOrd="0" presId="urn:microsoft.com/office/officeart/2005/8/layout/cycle2"/>
    <dgm:cxn modelId="{1D90B2B9-9633-4CEA-B17F-FBECF65EB1F6}" type="presParOf" srcId="{CDFA9C9B-7F80-4A2A-A7F4-DAEEAC0495BD}" destId="{F5D26428-C974-47B9-8A37-E2FAFC3839AC}"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D26428-C974-47B9-8A37-E2FAFC3839AC}">
      <dsp:nvSpPr>
        <dsp:cNvPr id="0" name=""/>
        <dsp:cNvSpPr/>
      </dsp:nvSpPr>
      <dsp:spPr>
        <a:xfrm>
          <a:off x="137160" y="0"/>
          <a:ext cx="822959" cy="82295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a:t>Goal</a:t>
          </a:r>
          <a:endParaRPr lang="en-US" sz="2100" kern="1200"/>
        </a:p>
      </dsp:txBody>
      <dsp:txXfrm>
        <a:off x="257680" y="120520"/>
        <a:ext cx="581919" cy="581919"/>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1889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0:00–1:00. Welcome. Frame: agentic AI is the 2026 buzzword, but there's real, working substance underneath. Everything shown today is something I built with these tools — the methods scale from first-year undergrad to postdoc.</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1:00–2:30. Walk the ladder. Emphasize: you can enter at any rung. Undergrads may stay at 2–3 today; PhDs and staff will see where 4–5 lead.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2:30–5:00. Define agentic: perceive–plan–act–observe–reflect loop with tools. Key shift is in the last row: you move from writing prompts to directing and evaluating work.</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5:00–6:30. Introduce the title’s framing. Capabilities = functional decomposition (the RDA/Microsoft Data Director blueprint v0.1 is explicitly capabilities-based). Personas = role decomposition.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51:00–52:00. Quick synthesis.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break.</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6:30–8:00. The ‘Why is the ocean salty?’ progression from the Jagged Frontier talk works well here if you want an anecdote: GPT-2 drifts toward an answer; GPT-4 organizes it; reasoning models show their work.</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8:00–10:00. Ask the room to predict what a 2026 agent would do with this question: plan, search oceanography sources, cite them, maybe build a chart.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10:00–12:30. Your own run (Jagged Frontier deck). Architecture diagram from the Deep Research/CrewAI slide. Point: the agent is a loop over tools, not magic.</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18:30–20:00. May 2026 slide from the Jagged Frontier talk. Mention UC data policies before connecting institutional accounts.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12:30–14:00. Composite capability index vs. human bands — directional, not an IQ score. Graph illustrations generated with OpenAI image models; data synthesized from public benchmarks.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14:00–16:30. DEMO: open the Atlas artifact and fly over the ‘lowlands’ vs peaks. Built with Claude from the benchmarking synthesis; illustrations via OpenAI image generation.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break — lowest barrier to entry.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20:00–22:30. Tip for the room: give the same brief to all three models and compare — it’s the fastest way to learn each model’s strengths. Gemini is strongest inside Google Workspace.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break.</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25:30–27:00. Map each part of the six-part anatomy onto this prompt. Images generated with DALL·E. Developed alongside Nigerian national library digital literacy work.</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24:00–25:30. The six-part pattern. Next two slides show it in a 2024 prompt and a 2025 app.</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29:30–30:30. Encourage everyone to write one before the next session.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break.</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27:00–29:30. DEMO: open the artifact; enter a short dream or image and show the persona’s response. Then show the prompt behind it.</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30:30–32:30. Step 3 is where a static page becomes agentic.</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break.</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35:00–38:00. DEMO: open the atlas, click one site (e.g., an airside link), then the ROI matrix. Point: each model did what it’s best at — the jagged frontier in practice.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38:00–40:30. Each agent is modeled on a real R1 library role. Raw dataset in, FAIR-ready package out. Most of the learning happened between V1 and V5.</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Elapsed 38.0–40.0 minutes.</a:t>
            </a:r>
          </a:p>
          <a:p>
            <a:endParaRPr/>
          </a:p>
          <a:p>
            <a:r>
              <a:t>Name the artifacts: metadata record, README, data dictionary, crosswalk, FAIR report, and provenance dossier. Treat the pictured bundle as the target architecture, not a claim that the demo has produced a validated deposit package. Ask what would make this useful to a researcher tomorrow: a better README or a documented mapping can already help. Human authorization remains necessary for repository publication, licence decisions, and persistent identifiers. Transition: the biomedical variant makes the mapping problem more concrete.</a:t>
            </a:r>
          </a:p>
          <a:p>
            <a:endParaRPr/>
          </a:p>
          <a:p>
            <a:r>
              <a:t>SOURCES</a:t>
            </a:r>
          </a:p>
          <a:p>
            <a:r>
              <a:t>https://rayuzwyshyn.net/UCRiverside2026/DataDirectorPersonaModel/The_Research_Data_DirectorUzwyshyn.pdf#page=14</a:t>
            </a:r>
          </a:p>
          <a:p>
            <a:r>
              <a:t>https://rayuzwyshyn.net/UCRiverside2026/DataDirectorRDAMicrosoftCapabilitiesModel/FINAL_20260629_DRAFT_v0.1_DataDirectorAgenticAIBlueprint.pdf</a:t>
            </a:r>
          </a:p>
          <a:p>
            <a:r>
              <a:t>DEMO LINKS</a:t>
            </a:r>
          </a:p>
          <a:p>
            <a:r>
              <a:t>Blueprint: https://rayuzwyshyn.net/UCRiverside2026/DataDirectorRDAMicrosoftCapabilitiesModel/FINAL_20260629_DRAFT_v0.1_DataDirectorAgenticAIBlueprint.pdf</a:t>
            </a:r>
          </a:p>
          <a:p>
            <a:r>
              <a:t>Persona architecture slides: https://rayuzwyshyn.net/UCRiverside2026/DataDirectorPersonaModel/The_Research_Data_DirectorUzwyshyn.pdf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1" name="Google Shape;38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Recommend: Data Cleaning (Oct 21), Intro to ML (Nov 4), Web Agent (Nov 5).</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For a policy audience, stress responsible use: disclosure rules differ by publisher and funder, and interview/stakeholder data needs confidentiality.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Strong fit for SPEAKS: AI in transportation, perception, or AI policy all qualify; the audience spans STEM, social sciences and public policy. Good practice for conference talks and defenses.</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Strong fit for SPEAKS: AI in transportation, perception, or AI policy all qualify; the audience spans STEM, social sciences and public policy. Good practice for conference talks and defenses.</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Barbara's Data Services flyer, with her fall workshops. The flyer QR goes to her Calendly.</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NSF requires DMPs — Barbara reviews them. Sensor, traffic and emissions data need cleaning and documentation. Dryad (UC-supported) publishes data with a DOI.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Barbara's Data Services flyer, with her fall workshops. The flyer QR goes to her Calendly.</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Coming this fall. Why local AI matters for policy research: no per-token costs, sensitive interview and IRB data stay on campus, and pinned open-weight model versions make methods reproducible. aTrain transcription never leaves the machine. UC-licensed cloud tools remain fine for general work.</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55:00–60:00. Q&amp;A.</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36147633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32:30–34:00. Normalize failure. Most of the audience’s first attempts will error — the skill is iteration, not getting it right first time.</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34:00–35:00. Don’t demo these — just show range: pedagogy, research methods, statistics, economics.</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22:30–24:00. Point to UCR Library workshops for follow-up. Remind: always open and check the cited sources.</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52:00–53:30. </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16:30–18:30. Bridge to hands-on. Expertise shifts from possessing information to directing cognition — everything that follows is practice in that second-order work.</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Elapsed 31.0–33.0 minutes.</a:t>
            </a:r>
          </a:p>
          <a:p>
            <a:endParaRPr/>
          </a:p>
          <a:p>
            <a:r>
              <a:t>These names follow the friendly prototype. The source presentation uses FAIR Expert and Provenance Recorder for the last two specialist roles. Explain why separating responsibilities helps the user inspect the work. A role name or prompt is not proof that a registry lookup occurred. To demonstrate live verification, show the actual tool result and its source. The scripted mode is a teaching device.</a:t>
            </a:r>
          </a:p>
          <a:p>
            <a:endParaRPr/>
          </a:p>
          <a:p>
            <a:r>
              <a:t>SOURCES</a:t>
            </a:r>
          </a:p>
          <a:p>
            <a:r>
              <a:t>https://rayuzwyshyn.net/UCRiverside2026/DataDirectorProtypeLinksandFiles/research-data-directorV1FriendlyUI.html</a:t>
            </a:r>
          </a:p>
          <a:p>
            <a:r>
              <a:t>https://rayuzwyshyn.net/UCRiverside2026/DataDirectorPersonaModel/The_Research_Data_DirectorUzwyshyn.pdf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42:30–44:30. Generator–evaluator loops are the single most transferable agentic pattern for students’ own projects.</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44:30–47:30. DEMO: load the demo case in V11. If Wi-Fi fails, use the V1 hard-coded version — it runs offline in the browser.</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47:30–51:00. DEMO: register a sample dataset, run the AI Crosswalk Assistant, show a human approving a mapping, export the FHIR ConceptMap. Each capability is a discrete, auditable step — why this lens suits regulated domains. Benchmarked with Patricia Buendia on an ImmPort dataset.</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55:00–60:00. Q&amp;A.</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40:30–42:30. Connect back to the six-part persona anatomy: identity, expertise, scope, method — plus escalation rules. This is the Okoye prompt grown into a team.</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53:30–55:00. ‘Stay in the loop’ is highlighted because every system shown today has a human approval step by design.</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C0B46-E534-400F-9C04-3FFE0B39412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818282F-104F-4E97-A39B-79883FEE0C6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047804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93435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68046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aymondu@ucr.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rayuzwyshyn.net/index.ht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rayuzwyshyn.net/UCRiverside2026/DataDirectorRDAMicrosoftCapabilitiesModel/FINAL_20260629_DRAFT_v0.1_DataDirectorAgenticAIBlueprint.pdf"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7.jpg"/><Relationship Id="rId7" Type="http://schemas.openxmlformats.org/officeDocument/2006/relationships/hyperlink" Target="https://claude.ai/public/artifacts/96e81b36-d84f-491c-829d-6a76f7ed1b56"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s://rayuzwyshyn.net/UCRiverside2026/DeepResearchModelsPresentation/OriginalReports/Benchmarking_Agentic_AI_SynthesisUzwyshyn.pdf" TargetMode="External"/><Relationship Id="rId5" Type="http://schemas.openxmlformats.org/officeDocument/2006/relationships/hyperlink" Target="https://rayuzwyshyn.net/UCRiverside2026/DeepResearchModelsPresentation/JaggedFrontierPresentationAIRU11.pdf" TargetMode="External"/><Relationship Id="rId4" Type="http://schemas.openxmlformats.org/officeDocument/2006/relationships/hyperlink" Target="https://claude.ai/public/artifacts/2693929e-a36c-48ed-a99c-457f2781af40"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rayuzwyshyn.net/UCRiverside2026/Library%20Directory%20Update%20Project.xlsx" TargetMode="External"/><Relationship Id="rId7" Type="http://schemas.openxmlformats.org/officeDocument/2006/relationships/hyperlink" Target="https://rayuzwyshyn.net/index.html" TargetMode="External"/><Relationship Id="rId12"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s://rayuzwyshyn.net/index.htm" TargetMode="External"/><Relationship Id="rId11" Type="http://schemas.openxmlformats.org/officeDocument/2006/relationships/image" Target="../media/image22.jpeg"/><Relationship Id="rId5" Type="http://schemas.openxmlformats.org/officeDocument/2006/relationships/hyperlink" Target="https://rayuzwyshyn.net/UCRiverside2026/CECERTPresentation/SPEAKS_Library_Research_Services_Fall_2026_Synthesis_FinalAstraHigh.pptx" TargetMode="External"/><Relationship Id="rId10" Type="http://schemas.openxmlformats.org/officeDocument/2006/relationships/image" Target="../media/image21.png"/><Relationship Id="rId4" Type="http://schemas.openxmlformats.org/officeDocument/2006/relationships/hyperlink" Target="https://rayuzwyshyn.net/UCRiverside2026/CECERTPresentation/SPEAKS_Library_Research_Services_2026_SynthesisOpus5RU7.pptx" TargetMode="External"/><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hyperlink" Target="https://rayuzwyshyn.net/UCRiverside2025/HarnessingAIRU7.pdf" TargetMode="External"/><Relationship Id="rId4" Type="http://schemas.openxmlformats.org/officeDocument/2006/relationships/hyperlink" Target="https://claude.ai/public/artifacts/ec2d32bb-9de5-48fb-9451-bed669f54beb"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claude.ai/artifact/2NLcYinUeFVfFCXV39Pp5P" TargetMode="External"/><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rayuzwyshyn.net/UCRiverside2026/VibeCoding_UCSF_Demos_v5.pdf"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rayuzwyshyn.net/boringcompanyproject/BoringCompanyTopTenFinalReportRayUzwyshyn.pdf" TargetMode="External"/><Relationship Id="rId7" Type="http://schemas.openxmlformats.org/officeDocument/2006/relationships/hyperlink" Target="https://rayuzwyshyn.net/boringcompanyproject/"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hyperlink" Target="https://rayuzwyshyn.net/boringcompanyproject/VideosandPodcasts/One_Mile_Tunnels_Solve_Infrastructure_Dead_Zones.m4a" TargetMode="External"/><Relationship Id="rId4" Type="http://schemas.openxmlformats.org/officeDocument/2006/relationships/hyperlink" Target="https://rayuzwyshyn.net/boringcompanyproject/AddendumBoringCompany/TopTenROIMatrix.html"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hyperlink" Target="https://rayuzwyshyn.net/UCRiverside2026/DataDirectorRDAMicrosoftCapabilitiesModel/FINAL_20260629_DRAFT_v0.1_DataDirectorAgenticAIBlueprint.pdf"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researchgate.net/publication/405414092_THE_RESEARCH_DATA_DIRECTOR_A_Persona-Based_Agentic_AI_Architectural_Blueprint_for_Research_Data_Metadata_Schema_Creation_and_Data_Repository_Publication" TargetMode="External"/><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8" Type="http://schemas.openxmlformats.org/officeDocument/2006/relationships/hyperlink" Target="https://www.researchgate.net/publication/405414092_THE_RESEARCH_DATA_DIRECTOR_A_Persona-Based_Agentic_AI_Architectural_Blueprint_for_Research_Data_Metadata_Schema_Creation_and_Data_Repository_Publication" TargetMode="External"/><Relationship Id="rId3" Type="http://schemas.openxmlformats.org/officeDocument/2006/relationships/image" Target="../media/image42.jpg"/><Relationship Id="rId7" Type="http://schemas.openxmlformats.org/officeDocument/2006/relationships/hyperlink" Target="https://rayuzwyshyn.net/UCRiverside2026/DataDirectorProtypeLinksandFiles/research-data-directorV12Sound.html"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hyperlink" Target="https://rayuzwyshyn.net/UCRiverside2026/DataDirectorProtypeLinksandFiles/research-data-directorV11.html" TargetMode="External"/><Relationship Id="rId5" Type="http://schemas.openxmlformats.org/officeDocument/2006/relationships/hyperlink" Target="https://rayuzwyshyn.net/UCRiverside2026/DataDirectorProtypeLinksandFiles/research-data-director5API.html" TargetMode="External"/><Relationship Id="rId4" Type="http://schemas.openxmlformats.org/officeDocument/2006/relationships/hyperlink" Target="https://rayuzwyshyn.net/UCRiverside2026/DataDirectorProtypeLinksandFiles/research-data-directorV1FriendlyUI.html" TargetMode="External"/><Relationship Id="rId9" Type="http://schemas.openxmlformats.org/officeDocument/2006/relationships/hyperlink" Target="https://rayuzwyshyn.net/UCRiverside2026/DataDirectorPersonaModel/The_Research_Data_DirectorUzwyshyn.pdf"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hyperlink" Target="https://rayuzwyshyn.net/UCRiverside2026/DataDirectorPersonaModel/The_Research_Data_DirectorUzwyshyn.pdf"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rayuzwyshyn.net/UCRiverside2026/DataDirectorPersonaModel/The_Research_Data_DirectorUzwyshyn.pdf" TargetMode="External"/><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hyperlink" Target="https://claude.ai/public/artifacts/ca710116-2eb6-47e0-a74e-c448dae63054" TargetMode="External"/><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hyperlink" Target="https://www.researchgate.net/publication/411200039_THE_RESEARCH_DATA_DIRECTOR_Biomedical_Variant_A_Persona-Based_Agentic_AI_Architectural_Blueprint_for_Biomedical_Research_Data_Metadata_Crosswalks_and_Governed_Publication" TargetMode="External"/><Relationship Id="rId2" Type="http://schemas.openxmlformats.org/officeDocument/2006/relationships/hyperlink" Target="https://www.researchgate.net/publication/411200114_DIAGNOSTIC_SYNTHESIS_Biomedical_Research_Data_Metadata_and_Discovery_Through_Imaging_Genomics_Sensors_and_AI" TargetMode="Externa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hyperlink" Target="https://rayuzwyshyn.net/medical-data-director/"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hyperlink" Target="mailto:barbara.martinezneda@ucr.edu"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hyperlink" Target="mailto:inyoungs@ucr.edu" TargetMode="External"/><Relationship Id="rId5" Type="http://schemas.openxmlformats.org/officeDocument/2006/relationships/hyperlink" Target="mailto:raymondu@ucr.edu" TargetMode="External"/><Relationship Id="rId4" Type="http://schemas.openxmlformats.org/officeDocument/2006/relationships/hyperlink" Target="https://library.ucr.edu/about/workshops-events"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hyperlink" Target="mailto:inyoungs@ucr.edu"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hyperlink" Target="https://calendly.com/inyoungs-ucr/30min" TargetMode="External"/><Relationship Id="rId5" Type="http://schemas.openxmlformats.org/officeDocument/2006/relationships/hyperlink" Target="https://library.ucr.edu/research-support/ai-support-services" TargetMode="External"/><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png"/><Relationship Id="rId7" Type="http://schemas.openxmlformats.org/officeDocument/2006/relationships/hyperlink" Target="https://teaching.ucr.edu/"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hyperlink" Target="https://graduate.ucr.edu/gradsuccess" TargetMode="External"/><Relationship Id="rId5" Type="http://schemas.openxmlformats.org/officeDocument/2006/relationships/hyperlink" Target="https://raise.ucr.edu/" TargetMode="External"/><Relationship Id="rId10" Type="http://schemas.openxmlformats.org/officeDocument/2006/relationships/hyperlink" Target="mailto:inyoungs@ucr.edu" TargetMode="External"/><Relationship Id="rId4" Type="http://schemas.openxmlformats.org/officeDocument/2006/relationships/image" Target="../media/image49.png"/><Relationship Id="rId9" Type="http://schemas.openxmlformats.org/officeDocument/2006/relationships/hyperlink" Target="https://shorturl.at/olUjG" TargetMode="External"/></Relationships>
</file>

<file path=ppt/slides/_rels/slide4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png"/><Relationship Id="rId7" Type="http://schemas.openxmlformats.org/officeDocument/2006/relationships/hyperlink" Target="https://teaching.ucr.edu/"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hyperlink" Target="https://graduate.ucr.edu/gradsuccess" TargetMode="External"/><Relationship Id="rId5" Type="http://schemas.openxmlformats.org/officeDocument/2006/relationships/hyperlink" Target="https://raise.ucr.edu/" TargetMode="External"/><Relationship Id="rId10" Type="http://schemas.openxmlformats.org/officeDocument/2006/relationships/hyperlink" Target="mailto:inyoungs@ucr.edu" TargetMode="External"/><Relationship Id="rId4" Type="http://schemas.openxmlformats.org/officeDocument/2006/relationships/image" Target="../media/image49.png"/><Relationship Id="rId9" Type="http://schemas.openxmlformats.org/officeDocument/2006/relationships/hyperlink" Target="https://shorturl.at/olUjG"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hyperlink" Target="mailto:barbara.martinezneda@ucr.edu" TargetMode="External"/><Relationship Id="rId5" Type="http://schemas.openxmlformats.org/officeDocument/2006/relationships/hyperlink" Target="https://calendly.com/barbara-martinezneda" TargetMode="External"/><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8" Type="http://schemas.openxmlformats.org/officeDocument/2006/relationships/hyperlink" Target="https://datadryad.org/" TargetMode="External"/><Relationship Id="rId3" Type="http://schemas.openxmlformats.org/officeDocument/2006/relationships/image" Target="../media/image47.png"/><Relationship Id="rId7" Type="http://schemas.openxmlformats.org/officeDocument/2006/relationships/hyperlink" Target="https://dmptool.org/"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hyperlink" Target="https://calendly.com/barbara-martinezneda" TargetMode="External"/><Relationship Id="rId5" Type="http://schemas.openxmlformats.org/officeDocument/2006/relationships/hyperlink" Target="https://library.ucr.edu/research-support/data-services" TargetMode="External"/><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hyperlink" Target="mailto:barbara.martinezneda@ucr.edu" TargetMode="External"/><Relationship Id="rId5" Type="http://schemas.openxmlformats.org/officeDocument/2006/relationships/hyperlink" Target="https://calendly.com/barbara-martinezneda" TargetMode="External"/><Relationship Id="rId4" Type="http://schemas.openxmlformats.org/officeDocument/2006/relationships/image" Target="../media/image51.png"/></Relationships>
</file>

<file path=ppt/slides/_rels/slide44.xml.rels><?xml version="1.0" encoding="UTF-8" standalone="yes"?>
<Relationships xmlns="http://schemas.openxmlformats.org/package/2006/relationships"><Relationship Id="rId8" Type="http://schemas.openxmlformats.org/officeDocument/2006/relationships/hyperlink" Target="https://github.com/JuergenFleiss/aTrain" TargetMode="External"/><Relationship Id="rId13" Type="http://schemas.openxmlformats.org/officeDocument/2006/relationships/hyperlink" Target="mailto:barbarma@ucr.edu" TargetMode="External"/><Relationship Id="rId3" Type="http://schemas.openxmlformats.org/officeDocument/2006/relationships/image" Target="../media/image47.png"/><Relationship Id="rId7" Type="http://schemas.openxmlformats.org/officeDocument/2006/relationships/image" Target="../media/image55.png"/><Relationship Id="rId12" Type="http://schemas.openxmlformats.org/officeDocument/2006/relationships/hyperlink" Target="https://code.visualstudio.com/"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hyperlink" Target="https://openwebui.com/" TargetMode="External"/><Relationship Id="rId11" Type="http://schemas.openxmlformats.org/officeDocument/2006/relationships/image" Target="../media/image57.png"/><Relationship Id="rId5" Type="http://schemas.openxmlformats.org/officeDocument/2006/relationships/image" Target="../media/image54.png"/><Relationship Id="rId10" Type="http://schemas.openxmlformats.org/officeDocument/2006/relationships/hyperlink" Target="https://docs.openwebui.com/" TargetMode="External"/><Relationship Id="rId4" Type="http://schemas.openxmlformats.org/officeDocument/2006/relationships/image" Target="../media/image53.png"/><Relationship Id="rId9" Type="http://schemas.openxmlformats.org/officeDocument/2006/relationships/image" Target="../media/image56.png"/></Relationships>
</file>

<file path=ppt/slides/_rels/slide45.xml.rels><?xml version="1.0" encoding="UTF-8" standalone="yes"?>
<Relationships xmlns="http://schemas.openxmlformats.org/package/2006/relationships"><Relationship Id="rId3" Type="http://schemas.openxmlformats.org/officeDocument/2006/relationships/hyperlink" Target="https://rayuzwyshyn.net/index.htm" TargetMode="External"/><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hyperlink" Target="https://rayuzwyshyn.net/ai-writing/"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hyperlink" Target="https://claude.ai/public/artifacts/da408442-9c2a-40d2-812e-39b8300f39c6" TargetMode="External"/><Relationship Id="rId4" Type="http://schemas.openxmlformats.org/officeDocument/2006/relationships/image" Target="../media/image59.jpg"/></Relationships>
</file>

<file path=ppt/slides/_rels/slide48.xml.rels><?xml version="1.0" encoding="UTF-8" standalone="yes"?>
<Relationships xmlns="http://schemas.openxmlformats.org/package/2006/relationships"><Relationship Id="rId8" Type="http://schemas.openxmlformats.org/officeDocument/2006/relationships/hyperlink" Target="https://claude.ai/public/artifacts/4ae4b803-6197-46e2-ad8b-c6b5b3fb384c" TargetMode="External"/><Relationship Id="rId3" Type="http://schemas.openxmlformats.org/officeDocument/2006/relationships/hyperlink" Target="https://claude.ai/public/artifacts/b22b3f1e-1c1a-4c35-9ac1-36c02ebf7971" TargetMode="External"/><Relationship Id="rId7" Type="http://schemas.openxmlformats.org/officeDocument/2006/relationships/hyperlink" Target="https://claude.ai/public/artifacts/30e0d069-cc01-4793-97ca-cee499a9f98a"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hyperlink" Target="https://claude.ai/public/artifacts/3d20e402-7aaa-46d2-8723-7715438e6278" TargetMode="External"/><Relationship Id="rId5" Type="http://schemas.openxmlformats.org/officeDocument/2006/relationships/hyperlink" Target="https://claude.ai/public/artifacts/da408442-9c2a-40d2-812e-39b8300f39c6" TargetMode="External"/><Relationship Id="rId4" Type="http://schemas.openxmlformats.org/officeDocument/2006/relationships/hyperlink" Target="https://claude.ai/public/artifacts/10797821-1fba-4910-a832-13bedb43cd4b" TargetMode="Externa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hyperlink" Target="https://rayuzwyshyn.net/UCRiverside2026/Research%20Services%20Fall%20Workshop%20Offerings.pdf"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61.jp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63.jpg"/></Relationships>
</file>

<file path=ppt/slides/_rels/slide5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rayuzwyshyn.net/UCRiverside2026/DataDirectorProtypeLinksandFiles/research-data-directorV11.html" TargetMode="External"/><Relationship Id="rId7" Type="http://schemas.openxmlformats.org/officeDocument/2006/relationships/hyperlink" Target="https://rayuzwyshyn.net/UCRiverside2026/DataDirectorProtypeLinksandFiles/research-data-directorV1FriendlyUI.html" TargetMode="External"/><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hyperlink" Target="https://rayuzwyshyn.net/UCRiverside2026/DataDirectorProtypeLinksandFiles/research-data-director5API.html" TargetMode="External"/><Relationship Id="rId5" Type="http://schemas.openxmlformats.org/officeDocument/2006/relationships/hyperlink" Target="https://rayuzwyshyn.net/UCRiverside2026/DataDirectorProtypeLinksandFiles/research-data-directorV10Persona.html" TargetMode="External"/><Relationship Id="rId4" Type="http://schemas.openxmlformats.org/officeDocument/2006/relationships/image" Target="../media/image65.jpg"/></Relationships>
</file>

<file path=ppt/slides/_rels/slide5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hyperlink" Target="https://www.researchgate.net/publication/411200114_DIAGNOSTIC_SYNTHESIS_Biomedical_Research_Data_Metadata_and_Discovery_Through_Imaging_Genomics_Sensors_and_AI" TargetMode="External"/><Relationship Id="rId5" Type="http://schemas.openxmlformats.org/officeDocument/2006/relationships/hyperlink" Target="https://www.researchgate.net/publication/411200039_THE_RESEARCH_DATA_DIRECTOR_Biomedical_Variant_A_Persona-Based_Agentic_AI_Architectural_Blueprint_for_Biomedical_Research_Data_Metadata_Crosswalks_and_Governed_Publication" TargetMode="External"/><Relationship Id="rId4" Type="http://schemas.openxmlformats.org/officeDocument/2006/relationships/hyperlink" Target="https://rayuzwyshyn.net/medical-data-director/"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rayuzwyshyn.net/ai-writing/" TargetMode="External"/><Relationship Id="rId3" Type="http://schemas.openxmlformats.org/officeDocument/2006/relationships/hyperlink" Target="https://rayuzwyshyn.net/index.htm" TargetMode="External"/><Relationship Id="rId7" Type="http://schemas.openxmlformats.org/officeDocument/2006/relationships/hyperlink" Target="https://rayuzwyshyn.net/boringcompanyproject/" TargetMode="External"/><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hyperlink" Target="https://rayuzwyshyn.net/medical-data-director/" TargetMode="External"/><Relationship Id="rId5" Type="http://schemas.openxmlformats.org/officeDocument/2006/relationships/hyperlink" Target="https://www.researchgate.net/publication/405414092_THE_RESEARCH_DATA_DIRECTOR_A_Persona-Based_Agentic_AI_Architectural_Blueprint_for_Research_Data_Metadata_Schema_Creation_and_Data_Repository_Publication" TargetMode="External"/><Relationship Id="rId4" Type="http://schemas.openxmlformats.org/officeDocument/2006/relationships/hyperlink" Target="https://rayuzwyshyn.net/UCRiverside2026/DeepResearchModelsPresentation/JaggedFrontierPresentationAIRU11.pdf"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F3A"/>
        </a:solidFill>
        <a:effectLst/>
      </p:bgPr>
    </p:bg>
    <p:spTree>
      <p:nvGrpSpPr>
        <p:cNvPr id="1" name=""/>
        <p:cNvGrpSpPr/>
        <p:nvPr/>
      </p:nvGrpSpPr>
      <p:grpSpPr>
        <a:xfrm>
          <a:off x="0" y="0"/>
          <a:ext cx="0" cy="0"/>
          <a:chOff x="0" y="0"/>
          <a:chExt cx="0" cy="0"/>
        </a:xfrm>
      </p:grpSpPr>
      <p:sp>
        <p:nvSpPr>
          <p:cNvPr id="2" name="Text 0"/>
          <p:cNvSpPr txBox="1"/>
          <p:nvPr/>
        </p:nvSpPr>
        <p:spPr>
          <a:xfrm>
            <a:off x="731520" y="1463040"/>
            <a:ext cx="10515600" cy="1005840"/>
          </a:xfrm>
          <a:prstGeom prst="rect">
            <a:avLst/>
          </a:prstGeom>
          <a:noFill/>
          <a:ln/>
        </p:spPr>
        <p:txBody>
          <a:bodyPr wrap="square" lIns="0" tIns="0" rIns="0" bIns="0" rtlCol="0" anchor="t"/>
          <a:lstStyle/>
          <a:p>
            <a:pPr marL="0" indent="0">
              <a:buNone/>
            </a:pPr>
            <a:r>
              <a:rPr lang="en-US" sz="5000" b="1" dirty="0">
                <a:solidFill>
                  <a:srgbClr val="FFFFFF"/>
                </a:solidFill>
                <a:latin typeface="Cambria" pitchFamily="34" charset="0"/>
                <a:ea typeface="Cambria" pitchFamily="34" charset="-122"/>
                <a:cs typeface="Cambria" pitchFamily="34" charset="-120"/>
              </a:rPr>
              <a:t>Introduction to Agentic AI</a:t>
            </a:r>
            <a:endParaRPr lang="en-US" sz="5000" dirty="0"/>
          </a:p>
        </p:txBody>
      </p:sp>
      <p:sp>
        <p:nvSpPr>
          <p:cNvPr id="3" name="Text 1"/>
          <p:cNvSpPr txBox="1"/>
          <p:nvPr/>
        </p:nvSpPr>
        <p:spPr>
          <a:xfrm>
            <a:off x="731520" y="2468880"/>
            <a:ext cx="10515600" cy="640080"/>
          </a:xfrm>
          <a:prstGeom prst="rect">
            <a:avLst/>
          </a:prstGeom>
          <a:noFill/>
          <a:ln/>
        </p:spPr>
        <p:txBody>
          <a:bodyPr wrap="square" lIns="0" tIns="0" rIns="0" bIns="0" rtlCol="0" anchor="t"/>
          <a:lstStyle/>
          <a:p>
            <a:pPr marL="0" indent="0">
              <a:buNone/>
            </a:pPr>
            <a:r>
              <a:rPr lang="en-US" sz="2800" dirty="0">
                <a:solidFill>
                  <a:srgbClr val="C8A24A"/>
                </a:solidFill>
                <a:latin typeface="Cambria" pitchFamily="34" charset="0"/>
                <a:ea typeface="Cambria" pitchFamily="34" charset="-122"/>
                <a:cs typeface="Cambria" pitchFamily="34" charset="-120"/>
              </a:rPr>
              <a:t>Capabilities · Personas · Possibilities</a:t>
            </a:r>
            <a:endParaRPr lang="en-US" sz="2800" dirty="0"/>
          </a:p>
        </p:txBody>
      </p:sp>
      <p:sp>
        <p:nvSpPr>
          <p:cNvPr id="4" name="Text 2"/>
          <p:cNvSpPr txBox="1"/>
          <p:nvPr/>
        </p:nvSpPr>
        <p:spPr>
          <a:xfrm>
            <a:off x="731520" y="3246120"/>
            <a:ext cx="9601200" cy="731520"/>
          </a:xfrm>
          <a:prstGeom prst="rect">
            <a:avLst/>
          </a:prstGeom>
          <a:noFill/>
          <a:ln/>
        </p:spPr>
        <p:txBody>
          <a:bodyPr wrap="square" lIns="0" tIns="0" rIns="0" bIns="0" rtlCol="0" anchor="t"/>
          <a:lstStyle/>
          <a:p>
            <a:pPr marL="0" indent="0">
              <a:buNone/>
            </a:pPr>
            <a:r>
              <a:rPr lang="en-US" sz="1800" i="1" dirty="0">
                <a:solidFill>
                  <a:srgbClr val="C9D3E3"/>
                </a:solidFill>
                <a:latin typeface="Calibri" pitchFamily="34" charset="0"/>
                <a:ea typeface="Calibri" pitchFamily="34" charset="-122"/>
                <a:cs typeface="Calibri" pitchFamily="34" charset="-120"/>
              </a:rPr>
              <a:t>From Simple office/school productivity to research-level agent teams </a:t>
            </a:r>
            <a:br>
              <a:rPr lang="en-US" i="1" dirty="0">
                <a:solidFill>
                  <a:srgbClr val="C9D3E3"/>
                </a:solidFill>
                <a:latin typeface="Calibri" pitchFamily="34" charset="0"/>
                <a:ea typeface="Calibri" pitchFamily="34" charset="-122"/>
                <a:cs typeface="Calibri" pitchFamily="34" charset="-120"/>
              </a:rPr>
            </a:br>
            <a:r>
              <a:rPr lang="en-US" i="1" dirty="0">
                <a:solidFill>
                  <a:srgbClr val="C9D3E3"/>
                </a:solidFill>
                <a:latin typeface="Calibri" pitchFamily="34" charset="0"/>
                <a:ea typeface="Calibri" pitchFamily="34" charset="-122"/>
                <a:cs typeface="Calibri" pitchFamily="34" charset="-120"/>
              </a:rPr>
              <a:t>Li</a:t>
            </a:r>
            <a:r>
              <a:rPr lang="en-US" sz="1800" i="1" dirty="0">
                <a:solidFill>
                  <a:srgbClr val="C9D3E3"/>
                </a:solidFill>
                <a:latin typeface="Calibri" pitchFamily="34" charset="0"/>
                <a:ea typeface="Calibri" pitchFamily="34" charset="-122"/>
                <a:cs typeface="Calibri" pitchFamily="34" charset="-120"/>
              </a:rPr>
              <a:t>ve demos across Gemini, OpenAI and Claude</a:t>
            </a:r>
            <a:endParaRPr lang="en-US" sz="1800" dirty="0"/>
          </a:p>
        </p:txBody>
      </p:sp>
      <p:sp>
        <p:nvSpPr>
          <p:cNvPr id="5" name="Text 3"/>
          <p:cNvSpPr txBox="1"/>
          <p:nvPr/>
        </p:nvSpPr>
        <p:spPr>
          <a:xfrm>
            <a:off x="731520" y="4754880"/>
            <a:ext cx="7315200" cy="1005840"/>
          </a:xfrm>
          <a:prstGeom prst="rect">
            <a:avLst/>
          </a:prstGeom>
          <a:noFill/>
          <a:ln/>
        </p:spPr>
        <p:txBody>
          <a:bodyPr wrap="square" lIns="0" tIns="0" rIns="0" bIns="0" rtlCol="0" anchor="t"/>
          <a:lstStyle/>
          <a:p>
            <a:pPr marL="0" indent="0">
              <a:buNone/>
            </a:pPr>
            <a:r>
              <a:rPr lang="en-US" sz="1500" b="1" dirty="0">
                <a:solidFill>
                  <a:srgbClr val="FFFFFF"/>
                </a:solidFill>
                <a:latin typeface="Calibri" pitchFamily="34" charset="0"/>
                <a:ea typeface="Calibri" pitchFamily="34" charset="-122"/>
                <a:cs typeface="Calibri" pitchFamily="34" charset="-120"/>
              </a:rPr>
              <a:t>Ray Uzwyshyn, Ph.D., MBA, MLIS</a:t>
            </a:r>
            <a:endParaRPr lang="en-US" sz="1500" dirty="0"/>
          </a:p>
          <a:p>
            <a:pPr marL="0" indent="0">
              <a:buNone/>
            </a:pPr>
            <a:r>
              <a:rPr lang="en-US" sz="1500" dirty="0">
                <a:solidFill>
                  <a:srgbClr val="FFFFFF"/>
                </a:solidFill>
                <a:latin typeface="Calibri" pitchFamily="34" charset="0"/>
                <a:ea typeface="Calibri" pitchFamily="34" charset="-122"/>
                <a:cs typeface="Calibri" pitchFamily="34" charset="-120"/>
              </a:rPr>
              <a:t>Acting AUL for Research &amp; Technology </a:t>
            </a:r>
            <a:br>
              <a:rPr lang="en-US" sz="1500" dirty="0">
                <a:solidFill>
                  <a:srgbClr val="FFFFFF"/>
                </a:solidFill>
                <a:latin typeface="Calibri" pitchFamily="34" charset="0"/>
                <a:ea typeface="Calibri" pitchFamily="34" charset="-122"/>
                <a:cs typeface="Calibri" pitchFamily="34" charset="-120"/>
              </a:rPr>
            </a:br>
            <a:r>
              <a:rPr lang="en-US" sz="1500" dirty="0">
                <a:solidFill>
                  <a:srgbClr val="FFFFFF"/>
                </a:solidFill>
                <a:latin typeface="Calibri" pitchFamily="34" charset="0"/>
                <a:ea typeface="Calibri" pitchFamily="34" charset="-122"/>
                <a:cs typeface="Calibri" pitchFamily="34" charset="-120"/>
              </a:rPr>
              <a:t>Director of Research Services</a:t>
            </a:r>
            <a:endParaRPr lang="en-US" sz="1500" dirty="0"/>
          </a:p>
          <a:p>
            <a:pPr marL="0" indent="0">
              <a:buNone/>
            </a:pPr>
            <a:r>
              <a:rPr lang="en-US" sz="1500" dirty="0">
                <a:solidFill>
                  <a:srgbClr val="FFFFFF"/>
                </a:solidFill>
                <a:latin typeface="Calibri" pitchFamily="34" charset="0"/>
                <a:ea typeface="Calibri" pitchFamily="34" charset="-122"/>
                <a:cs typeface="Calibri" pitchFamily="34" charset="-120"/>
              </a:rPr>
              <a:t>UC Riverside Libraries, </a:t>
            </a:r>
            <a:r>
              <a:rPr lang="en-US" sz="1500" dirty="0">
                <a:solidFill>
                  <a:srgbClr val="FFFFFF"/>
                </a:solidFill>
                <a:latin typeface="Calibri" pitchFamily="34" charset="0"/>
                <a:ea typeface="Calibri" pitchFamily="34" charset="-122"/>
                <a:cs typeface="Calibri" pitchFamily="34" charset="-120"/>
                <a:hlinkClick r:id="rId3"/>
              </a:rPr>
              <a:t>raymondu@ucr.edu</a:t>
            </a:r>
            <a:r>
              <a:rPr lang="en-US" sz="1500" dirty="0">
                <a:solidFill>
                  <a:srgbClr val="FFFFFF"/>
                </a:solidFill>
                <a:latin typeface="Calibri" pitchFamily="34" charset="0"/>
                <a:ea typeface="Calibri" pitchFamily="34" charset="-122"/>
                <a:cs typeface="Calibri" pitchFamily="34" charset="-120"/>
              </a:rPr>
              <a:t> </a:t>
            </a:r>
            <a:endParaRPr lang="en-US" sz="1500" dirty="0"/>
          </a:p>
        </p:txBody>
      </p:sp>
      <p:sp>
        <p:nvSpPr>
          <p:cNvPr id="6" name="Text 4"/>
          <p:cNvSpPr txBox="1"/>
          <p:nvPr/>
        </p:nvSpPr>
        <p:spPr>
          <a:xfrm>
            <a:off x="731520" y="5806440"/>
            <a:ext cx="3657600" cy="320040"/>
          </a:xfrm>
          <a:prstGeom prst="rect">
            <a:avLst/>
          </a:prstGeom>
          <a:noFill/>
          <a:ln/>
        </p:spPr>
        <p:txBody>
          <a:bodyPr wrap="square" lIns="0" tIns="0" rIns="0" bIns="0" rtlCol="0" anchor="ctr"/>
          <a:lstStyle/>
          <a:p>
            <a:pPr marL="0" indent="0">
              <a:buNone/>
            </a:pPr>
            <a:r>
              <a:rPr lang="en-US" sz="1400" u="sng" dirty="0">
                <a:solidFill>
                  <a:srgbClr val="C8A24A"/>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rayuzwyshyn.net</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Introduction to Agentic AI Agenda</a:t>
            </a:r>
            <a:br>
              <a:rPr lang="en-US" sz="2800" b="1" dirty="0">
                <a:solidFill>
                  <a:srgbClr val="0B1F3A"/>
                </a:solidFill>
                <a:latin typeface="Cambria" pitchFamily="34" charset="0"/>
                <a:ea typeface="Cambria" pitchFamily="34" charset="-122"/>
                <a:cs typeface="Cambria" pitchFamily="34" charset="-120"/>
              </a:rPr>
            </a:br>
            <a:r>
              <a:rPr lang="en-US" sz="2800" b="1" dirty="0">
                <a:solidFill>
                  <a:srgbClr val="0B1F3A"/>
                </a:solidFill>
                <a:latin typeface="Cambria" pitchFamily="34" charset="0"/>
                <a:ea typeface="Cambria" pitchFamily="34" charset="-122"/>
                <a:cs typeface="Cambria" pitchFamily="34" charset="-120"/>
              </a:rPr>
              <a:t>From the Simple to the Complex</a:t>
            </a:r>
            <a:endParaRPr lang="en-US" sz="2800" dirty="0"/>
          </a:p>
        </p:txBody>
      </p:sp>
      <p:sp>
        <p:nvSpPr>
          <p:cNvPr id="3" name="Text 1"/>
          <p:cNvSpPr txBox="1"/>
          <p:nvPr/>
        </p:nvSpPr>
        <p:spPr>
          <a:xfrm>
            <a:off x="548640" y="1197864"/>
            <a:ext cx="9875520"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Real project examples — Built with agentic AI, 2023-2026</a:t>
            </a:r>
            <a:endParaRPr lang="en-US" sz="1500" dirty="0"/>
          </a:p>
        </p:txBody>
      </p:sp>
      <p:sp>
        <p:nvSpPr>
          <p:cNvPr id="4" name="Shape 2"/>
          <p:cNvSpPr/>
          <p:nvPr/>
        </p:nvSpPr>
        <p:spPr>
          <a:xfrm>
            <a:off x="548640" y="1691640"/>
            <a:ext cx="640080" cy="640080"/>
          </a:xfrm>
          <a:prstGeom prst="ellipse">
            <a:avLst/>
          </a:prstGeom>
          <a:solidFill>
            <a:srgbClr val="0B1F3A"/>
          </a:solidFill>
          <a:ln w="12700">
            <a:solidFill>
              <a:srgbClr val="0B1F3A"/>
            </a:solidFill>
            <a:prstDash val="solid"/>
          </a:ln>
        </p:spPr>
      </p:sp>
      <p:sp>
        <p:nvSpPr>
          <p:cNvPr id="5" name="Text 3"/>
          <p:cNvSpPr txBox="1"/>
          <p:nvPr/>
        </p:nvSpPr>
        <p:spPr>
          <a:xfrm>
            <a:off x="548640" y="1691640"/>
            <a:ext cx="640080" cy="64008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0-1</a:t>
            </a:r>
            <a:endParaRPr lang="en-US" sz="2400" dirty="0"/>
          </a:p>
        </p:txBody>
      </p:sp>
      <p:sp>
        <p:nvSpPr>
          <p:cNvPr id="6" name="Text 4"/>
          <p:cNvSpPr txBox="1"/>
          <p:nvPr/>
        </p:nvSpPr>
        <p:spPr>
          <a:xfrm>
            <a:off x="1417320" y="1709928"/>
            <a:ext cx="3931920" cy="365760"/>
          </a:xfrm>
          <a:prstGeom prst="rect">
            <a:avLst/>
          </a:prstGeom>
          <a:noFill/>
          <a:ln/>
        </p:spPr>
        <p:txBody>
          <a:bodyPr wrap="square" lIns="0" tIns="0" rIns="0" bIns="0" rtlCol="0" anchor="t"/>
          <a:lstStyle/>
          <a:p>
            <a:pPr marL="0" indent="0">
              <a:buNone/>
            </a:pPr>
            <a:r>
              <a:rPr lang="en-US" sz="1900" b="1" dirty="0">
                <a:solidFill>
                  <a:srgbClr val="0B1F3A"/>
                </a:solidFill>
                <a:latin typeface="Calibri" pitchFamily="34" charset="0"/>
                <a:ea typeface="Calibri" pitchFamily="34" charset="-122"/>
                <a:cs typeface="Calibri" pitchFamily="34" charset="-120"/>
              </a:rPr>
              <a:t>Background Agentic AI frontier History</a:t>
            </a:r>
            <a:endParaRPr lang="en-US" sz="1900" dirty="0"/>
          </a:p>
        </p:txBody>
      </p:sp>
      <p:sp>
        <p:nvSpPr>
          <p:cNvPr id="7" name="Text 5"/>
          <p:cNvSpPr txBox="1"/>
          <p:nvPr/>
        </p:nvSpPr>
        <p:spPr>
          <a:xfrm>
            <a:off x="1417320" y="2039112"/>
            <a:ext cx="7772400" cy="320040"/>
          </a:xfrm>
          <a:prstGeom prst="rect">
            <a:avLst/>
          </a:prstGeom>
          <a:noFill/>
          <a:ln/>
        </p:spPr>
        <p:txBody>
          <a:bodyPr wrap="square" lIns="0" tIns="0" rIns="0" bIns="0" rtlCol="0" anchor="t"/>
          <a:lstStyle/>
          <a:p>
            <a:pPr marL="0" indent="0">
              <a:buNone/>
            </a:pPr>
            <a:r>
              <a:rPr lang="en-US" sz="1400" dirty="0">
                <a:solidFill>
                  <a:srgbClr val="5B6472"/>
                </a:solidFill>
                <a:latin typeface="Calibri" pitchFamily="34" charset="0"/>
                <a:ea typeface="Calibri" pitchFamily="34" charset="-122"/>
                <a:cs typeface="Calibri" pitchFamily="34" charset="-120"/>
              </a:rPr>
              <a:t>Introduction, How far agents have come: deep research, benchmarks, the jagged frontier</a:t>
            </a:r>
            <a:endParaRPr lang="en-US" sz="1400" dirty="0"/>
          </a:p>
        </p:txBody>
      </p:sp>
      <p:sp>
        <p:nvSpPr>
          <p:cNvPr id="8" name="Shape 6"/>
          <p:cNvSpPr/>
          <p:nvPr/>
        </p:nvSpPr>
        <p:spPr>
          <a:xfrm>
            <a:off x="1051560" y="2587752"/>
            <a:ext cx="640080" cy="640080"/>
          </a:xfrm>
          <a:prstGeom prst="ellipse">
            <a:avLst/>
          </a:prstGeom>
          <a:solidFill>
            <a:srgbClr val="0B1F3A"/>
          </a:solidFill>
          <a:ln w="12700">
            <a:solidFill>
              <a:srgbClr val="0B1F3A"/>
            </a:solidFill>
            <a:prstDash val="solid"/>
          </a:ln>
        </p:spPr>
      </p:sp>
      <p:sp>
        <p:nvSpPr>
          <p:cNvPr id="9" name="Text 7"/>
          <p:cNvSpPr txBox="1"/>
          <p:nvPr/>
        </p:nvSpPr>
        <p:spPr>
          <a:xfrm>
            <a:off x="1051560" y="2587752"/>
            <a:ext cx="640080" cy="64008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2</a:t>
            </a:r>
            <a:endParaRPr lang="en-US" sz="2400" dirty="0"/>
          </a:p>
        </p:txBody>
      </p:sp>
      <p:sp>
        <p:nvSpPr>
          <p:cNvPr id="10" name="Text 8"/>
          <p:cNvSpPr txBox="1"/>
          <p:nvPr/>
        </p:nvSpPr>
        <p:spPr>
          <a:xfrm>
            <a:off x="1920240" y="2606040"/>
            <a:ext cx="5484170" cy="365760"/>
          </a:xfrm>
          <a:prstGeom prst="rect">
            <a:avLst/>
          </a:prstGeom>
          <a:noFill/>
          <a:ln/>
        </p:spPr>
        <p:txBody>
          <a:bodyPr wrap="square" lIns="0" tIns="0" rIns="0" bIns="0" rtlCol="0" anchor="t"/>
          <a:lstStyle/>
          <a:p>
            <a:pPr marL="0" indent="0">
              <a:buNone/>
            </a:pPr>
            <a:r>
              <a:rPr lang="en-US" sz="1900" b="1" dirty="0">
                <a:solidFill>
                  <a:srgbClr val="0B1F3A"/>
                </a:solidFill>
                <a:latin typeface="Calibri" pitchFamily="34" charset="0"/>
                <a:ea typeface="Calibri" pitchFamily="34" charset="-122"/>
                <a:cs typeface="Calibri" pitchFamily="34" charset="-120"/>
              </a:rPr>
              <a:t>Office/School Productivity (Capability Based Agents)</a:t>
            </a:r>
            <a:endParaRPr lang="en-US" sz="1900" dirty="0"/>
          </a:p>
        </p:txBody>
      </p:sp>
      <p:sp>
        <p:nvSpPr>
          <p:cNvPr id="11" name="Text 9"/>
          <p:cNvSpPr txBox="1"/>
          <p:nvPr/>
        </p:nvSpPr>
        <p:spPr>
          <a:xfrm>
            <a:off x="1920240" y="2935224"/>
            <a:ext cx="7772400" cy="320040"/>
          </a:xfrm>
          <a:prstGeom prst="rect">
            <a:avLst/>
          </a:prstGeom>
          <a:noFill/>
          <a:ln/>
        </p:spPr>
        <p:txBody>
          <a:bodyPr wrap="square" lIns="0" tIns="0" rIns="0" bIns="0" rtlCol="0" anchor="t"/>
          <a:lstStyle/>
          <a:p>
            <a:pPr marL="0" indent="0">
              <a:buNone/>
            </a:pPr>
            <a:r>
              <a:rPr lang="en-US" sz="1400" dirty="0">
                <a:solidFill>
                  <a:srgbClr val="5B6472"/>
                </a:solidFill>
                <a:latin typeface="Calibri" pitchFamily="34" charset="0"/>
                <a:ea typeface="Calibri" pitchFamily="34" charset="-122"/>
                <a:cs typeface="Calibri" pitchFamily="34" charset="-120"/>
              </a:rPr>
              <a:t>Sheets, slides, websites, Deep Research — everyday productivity across three model families</a:t>
            </a:r>
            <a:endParaRPr lang="en-US" sz="1400" dirty="0"/>
          </a:p>
        </p:txBody>
      </p:sp>
      <p:sp>
        <p:nvSpPr>
          <p:cNvPr id="12" name="Shape 10"/>
          <p:cNvSpPr/>
          <p:nvPr/>
        </p:nvSpPr>
        <p:spPr>
          <a:xfrm>
            <a:off x="1554480" y="3483864"/>
            <a:ext cx="640080" cy="640080"/>
          </a:xfrm>
          <a:prstGeom prst="ellipse">
            <a:avLst/>
          </a:prstGeom>
          <a:solidFill>
            <a:srgbClr val="0B1F3A"/>
          </a:solidFill>
          <a:ln w="12700">
            <a:solidFill>
              <a:srgbClr val="0B1F3A"/>
            </a:solidFill>
            <a:prstDash val="solid"/>
          </a:ln>
        </p:spPr>
      </p:sp>
      <p:sp>
        <p:nvSpPr>
          <p:cNvPr id="13" name="Text 11"/>
          <p:cNvSpPr txBox="1"/>
          <p:nvPr/>
        </p:nvSpPr>
        <p:spPr>
          <a:xfrm>
            <a:off x="1554480" y="3483864"/>
            <a:ext cx="640080" cy="64008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3</a:t>
            </a:r>
            <a:endParaRPr lang="en-US" sz="2400" dirty="0"/>
          </a:p>
        </p:txBody>
      </p:sp>
      <p:sp>
        <p:nvSpPr>
          <p:cNvPr id="14" name="Text 12"/>
          <p:cNvSpPr txBox="1"/>
          <p:nvPr/>
        </p:nvSpPr>
        <p:spPr>
          <a:xfrm>
            <a:off x="2423160" y="3502152"/>
            <a:ext cx="2926080" cy="365760"/>
          </a:xfrm>
          <a:prstGeom prst="rect">
            <a:avLst/>
          </a:prstGeom>
          <a:noFill/>
          <a:ln/>
        </p:spPr>
        <p:txBody>
          <a:bodyPr wrap="square" lIns="0" tIns="0" rIns="0" bIns="0" rtlCol="0" anchor="t"/>
          <a:lstStyle/>
          <a:p>
            <a:pPr marL="0" indent="0">
              <a:buNone/>
            </a:pPr>
            <a:r>
              <a:rPr lang="en-US" sz="1900" b="1" dirty="0">
                <a:solidFill>
                  <a:srgbClr val="0B1F3A"/>
                </a:solidFill>
                <a:latin typeface="Calibri" pitchFamily="34" charset="0"/>
                <a:ea typeface="Calibri" pitchFamily="34" charset="-122"/>
                <a:cs typeface="Calibri" pitchFamily="34" charset="-120"/>
              </a:rPr>
              <a:t>Persona Based Agents</a:t>
            </a:r>
            <a:endParaRPr lang="en-US" sz="1900" dirty="0"/>
          </a:p>
        </p:txBody>
      </p:sp>
      <p:sp>
        <p:nvSpPr>
          <p:cNvPr id="15" name="Text 13"/>
          <p:cNvSpPr txBox="1"/>
          <p:nvPr/>
        </p:nvSpPr>
        <p:spPr>
          <a:xfrm>
            <a:off x="2423160" y="3831336"/>
            <a:ext cx="7772400" cy="320040"/>
          </a:xfrm>
          <a:prstGeom prst="rect">
            <a:avLst/>
          </a:prstGeom>
          <a:noFill/>
          <a:ln/>
        </p:spPr>
        <p:txBody>
          <a:bodyPr wrap="square" lIns="0" tIns="0" rIns="0" bIns="0" rtlCol="0" anchor="t"/>
          <a:lstStyle/>
          <a:p>
            <a:pPr marL="0" indent="0">
              <a:buNone/>
            </a:pPr>
            <a:r>
              <a:rPr lang="en-US" sz="1400" dirty="0">
                <a:solidFill>
                  <a:srgbClr val="5B6472"/>
                </a:solidFill>
                <a:latin typeface="Calibri" pitchFamily="34" charset="0"/>
                <a:ea typeface="Calibri" pitchFamily="34" charset="-122"/>
                <a:cs typeface="Calibri" pitchFamily="34" charset="-120"/>
              </a:rPr>
              <a:t>Prompting a model into an expert role: Dr. Okoye, the Jungian app</a:t>
            </a:r>
            <a:endParaRPr lang="en-US" sz="1400" dirty="0"/>
          </a:p>
        </p:txBody>
      </p:sp>
      <p:sp>
        <p:nvSpPr>
          <p:cNvPr id="16" name="Shape 14"/>
          <p:cNvSpPr/>
          <p:nvPr/>
        </p:nvSpPr>
        <p:spPr>
          <a:xfrm>
            <a:off x="2057400" y="4379976"/>
            <a:ext cx="640080" cy="640080"/>
          </a:xfrm>
          <a:prstGeom prst="ellipse">
            <a:avLst/>
          </a:prstGeom>
          <a:solidFill>
            <a:srgbClr val="0B1F3A"/>
          </a:solidFill>
          <a:ln w="12700">
            <a:solidFill>
              <a:srgbClr val="0B1F3A"/>
            </a:solidFill>
            <a:prstDash val="solid"/>
          </a:ln>
        </p:spPr>
      </p:sp>
      <p:sp>
        <p:nvSpPr>
          <p:cNvPr id="17" name="Text 15"/>
          <p:cNvSpPr txBox="1"/>
          <p:nvPr/>
        </p:nvSpPr>
        <p:spPr>
          <a:xfrm>
            <a:off x="2057400" y="4379976"/>
            <a:ext cx="640080" cy="64008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4</a:t>
            </a:r>
            <a:endParaRPr lang="en-US" sz="2400" dirty="0"/>
          </a:p>
        </p:txBody>
      </p:sp>
      <p:sp>
        <p:nvSpPr>
          <p:cNvPr id="18" name="Text 16"/>
          <p:cNvSpPr txBox="1"/>
          <p:nvPr/>
        </p:nvSpPr>
        <p:spPr>
          <a:xfrm>
            <a:off x="2926080" y="4398264"/>
            <a:ext cx="4221852" cy="365760"/>
          </a:xfrm>
          <a:prstGeom prst="rect">
            <a:avLst/>
          </a:prstGeom>
          <a:noFill/>
          <a:ln/>
        </p:spPr>
        <p:txBody>
          <a:bodyPr wrap="square" lIns="0" tIns="0" rIns="0" bIns="0" rtlCol="0" anchor="t"/>
          <a:lstStyle/>
          <a:p>
            <a:pPr marL="0" indent="0">
              <a:buNone/>
            </a:pPr>
            <a:r>
              <a:rPr lang="en-US" sz="1900" b="1" dirty="0">
                <a:solidFill>
                  <a:srgbClr val="0B1F3A"/>
                </a:solidFill>
                <a:latin typeface="Calibri" pitchFamily="34" charset="0"/>
                <a:ea typeface="Calibri" pitchFamily="34" charset="-122"/>
                <a:cs typeface="Calibri" pitchFamily="34" charset="-120"/>
              </a:rPr>
              <a:t>Larger Agentic AI Apps, 2025-2026</a:t>
            </a:r>
            <a:endParaRPr lang="en-US" sz="1900" dirty="0"/>
          </a:p>
        </p:txBody>
      </p:sp>
      <p:sp>
        <p:nvSpPr>
          <p:cNvPr id="19" name="Text 17"/>
          <p:cNvSpPr txBox="1"/>
          <p:nvPr/>
        </p:nvSpPr>
        <p:spPr>
          <a:xfrm>
            <a:off x="2926080" y="4727448"/>
            <a:ext cx="7772400" cy="320040"/>
          </a:xfrm>
          <a:prstGeom prst="rect">
            <a:avLst/>
          </a:prstGeom>
          <a:noFill/>
          <a:ln/>
        </p:spPr>
        <p:txBody>
          <a:bodyPr wrap="square" lIns="0" tIns="0" rIns="0" bIns="0" rtlCol="0" anchor="t"/>
          <a:lstStyle/>
          <a:p>
            <a:pPr marL="0" indent="0">
              <a:buNone/>
            </a:pPr>
            <a:r>
              <a:rPr lang="en-US" sz="1400" dirty="0">
                <a:solidFill>
                  <a:srgbClr val="5B6472"/>
                </a:solidFill>
                <a:latin typeface="Calibri" pitchFamily="34" charset="0"/>
                <a:ea typeface="Calibri" pitchFamily="34" charset="-122"/>
                <a:cs typeface="Calibri" pitchFamily="34" charset="-120"/>
              </a:rPr>
              <a:t>AI-assisted (“vibe”) coding: from a prompt to a working websites and applications</a:t>
            </a:r>
            <a:endParaRPr lang="en-US" sz="1400" dirty="0"/>
          </a:p>
        </p:txBody>
      </p:sp>
      <p:sp>
        <p:nvSpPr>
          <p:cNvPr id="20" name="Shape 18"/>
          <p:cNvSpPr/>
          <p:nvPr/>
        </p:nvSpPr>
        <p:spPr>
          <a:xfrm>
            <a:off x="2560320" y="5276088"/>
            <a:ext cx="640080" cy="640080"/>
          </a:xfrm>
          <a:prstGeom prst="ellipse">
            <a:avLst/>
          </a:prstGeom>
          <a:solidFill>
            <a:srgbClr val="C8A24A"/>
          </a:solidFill>
          <a:ln w="12700">
            <a:solidFill>
              <a:srgbClr val="0B1F3A"/>
            </a:solidFill>
            <a:prstDash val="solid"/>
          </a:ln>
        </p:spPr>
      </p:sp>
      <p:sp>
        <p:nvSpPr>
          <p:cNvPr id="21" name="Text 19"/>
          <p:cNvSpPr txBox="1"/>
          <p:nvPr/>
        </p:nvSpPr>
        <p:spPr>
          <a:xfrm>
            <a:off x="2560320" y="5276088"/>
            <a:ext cx="640080" cy="64008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5</a:t>
            </a:r>
            <a:endParaRPr lang="en-US" sz="2400" dirty="0"/>
          </a:p>
        </p:txBody>
      </p:sp>
      <p:sp>
        <p:nvSpPr>
          <p:cNvPr id="22" name="Text 20"/>
          <p:cNvSpPr txBox="1"/>
          <p:nvPr/>
        </p:nvSpPr>
        <p:spPr>
          <a:xfrm>
            <a:off x="3429000" y="5294376"/>
            <a:ext cx="3830444" cy="365760"/>
          </a:xfrm>
          <a:prstGeom prst="rect">
            <a:avLst/>
          </a:prstGeom>
          <a:noFill/>
          <a:ln/>
        </p:spPr>
        <p:txBody>
          <a:bodyPr wrap="square" lIns="0" tIns="0" rIns="0" bIns="0" rtlCol="0" anchor="t"/>
          <a:lstStyle/>
          <a:p>
            <a:pPr marL="0" indent="0">
              <a:buNone/>
            </a:pPr>
            <a:r>
              <a:rPr lang="en-US" sz="1900" b="1" dirty="0">
                <a:solidFill>
                  <a:srgbClr val="0B1F3A"/>
                </a:solidFill>
                <a:latin typeface="Calibri" pitchFamily="34" charset="0"/>
                <a:ea typeface="Calibri" pitchFamily="34" charset="-122"/>
                <a:cs typeface="Calibri" pitchFamily="34" charset="-120"/>
              </a:rPr>
              <a:t>Complex Agentic AI Research systems</a:t>
            </a:r>
            <a:endParaRPr lang="en-US" sz="1900" dirty="0"/>
          </a:p>
        </p:txBody>
      </p:sp>
      <p:sp>
        <p:nvSpPr>
          <p:cNvPr id="23" name="Text 21"/>
          <p:cNvSpPr txBox="1"/>
          <p:nvPr/>
        </p:nvSpPr>
        <p:spPr>
          <a:xfrm>
            <a:off x="3429000" y="5623560"/>
            <a:ext cx="7772400" cy="320040"/>
          </a:xfrm>
          <a:prstGeom prst="rect">
            <a:avLst/>
          </a:prstGeom>
          <a:noFill/>
          <a:ln/>
        </p:spPr>
        <p:txBody>
          <a:bodyPr wrap="square" lIns="0" tIns="0" rIns="0" bIns="0" rtlCol="0" anchor="t"/>
          <a:lstStyle/>
          <a:p>
            <a:pPr marL="0" indent="0">
              <a:buNone/>
            </a:pPr>
            <a:r>
              <a:rPr lang="en-US" sz="1400" dirty="0">
                <a:solidFill>
                  <a:srgbClr val="5B6472"/>
                </a:solidFill>
                <a:latin typeface="Calibri" pitchFamily="34" charset="0"/>
                <a:ea typeface="Calibri" pitchFamily="34" charset="-122"/>
                <a:cs typeface="Calibri" pitchFamily="34" charset="-120"/>
              </a:rPr>
              <a:t>Invisible Mile · Research Data Director · Biomedical Variant</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Opening Question: What makes Agentic AI “Agentic”?</a:t>
            </a:r>
            <a:endParaRPr lang="en-US" sz="2800" dirty="0"/>
          </a:p>
        </p:txBody>
      </p:sp>
      <p:sp>
        <p:nvSpPr>
          <p:cNvPr id="3" name="Text 1"/>
          <p:cNvSpPr txBox="1"/>
          <p:nvPr/>
        </p:nvSpPr>
        <p:spPr>
          <a:xfrm>
            <a:off x="5025240" y="5683709"/>
            <a:ext cx="9875520"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A chatbot answers Questions. </a:t>
            </a:r>
            <a:br>
              <a:rPr lang="en-US" sz="1500" i="1" dirty="0">
                <a:solidFill>
                  <a:srgbClr val="5B6472"/>
                </a:solidFill>
                <a:latin typeface="Calibri" pitchFamily="34" charset="0"/>
                <a:ea typeface="Calibri" pitchFamily="34" charset="-122"/>
                <a:cs typeface="Calibri" pitchFamily="34" charset="-120"/>
              </a:rPr>
            </a:br>
            <a:r>
              <a:rPr lang="en-US" sz="1500" i="1" dirty="0">
                <a:solidFill>
                  <a:srgbClr val="5B6472"/>
                </a:solidFill>
                <a:latin typeface="Calibri" pitchFamily="34" charset="0"/>
                <a:ea typeface="Calibri" pitchFamily="34" charset="-122"/>
                <a:cs typeface="Calibri" pitchFamily="34" charset="-120"/>
              </a:rPr>
              <a:t>An Agent pursues a goal or goals</a:t>
            </a:r>
            <a:br>
              <a:rPr lang="en-US" sz="1500" i="1" dirty="0">
                <a:solidFill>
                  <a:srgbClr val="5B6472"/>
                </a:solidFill>
                <a:latin typeface="Calibri" pitchFamily="34" charset="0"/>
                <a:ea typeface="Calibri" pitchFamily="34" charset="-122"/>
                <a:cs typeface="Calibri" pitchFamily="34" charset="-120"/>
              </a:rPr>
            </a:br>
            <a:r>
              <a:rPr lang="en-US" sz="1500" i="1" dirty="0">
                <a:solidFill>
                  <a:srgbClr val="5B6472"/>
                </a:solidFill>
                <a:latin typeface="Calibri" pitchFamily="34" charset="0"/>
                <a:ea typeface="Calibri" pitchFamily="34" charset="-122"/>
                <a:cs typeface="Calibri" pitchFamily="34" charset="-120"/>
              </a:rPr>
              <a:t>Planning, using tools, checking its own work.</a:t>
            </a:r>
            <a:endParaRPr lang="en-US" sz="1500" dirty="0"/>
          </a:p>
        </p:txBody>
      </p:sp>
      <p:sp>
        <p:nvSpPr>
          <p:cNvPr id="4" name="Shape 2"/>
          <p:cNvSpPr/>
          <p:nvPr/>
        </p:nvSpPr>
        <p:spPr>
          <a:xfrm>
            <a:off x="2560320" y="1965960"/>
            <a:ext cx="1097280" cy="822960"/>
          </a:xfrm>
          <a:prstGeom prst="ellipse">
            <a:avLst/>
          </a:prstGeom>
          <a:solidFill>
            <a:srgbClr val="C8A24A"/>
          </a:solidFill>
          <a:ln w="12700">
            <a:solidFill>
              <a:srgbClr val="FFFFFF"/>
            </a:solidFill>
            <a:prstDash val="solid"/>
          </a:ln>
        </p:spPr>
      </p:sp>
      <p:graphicFrame>
        <p:nvGraphicFramePr>
          <p:cNvPr id="18" name="Diagram 17">
            <a:extLst>
              <a:ext uri="{FF2B5EF4-FFF2-40B4-BE49-F238E27FC236}">
                <a16:creationId xmlns:a16="http://schemas.microsoft.com/office/drawing/2014/main" id="{22960DE5-68DB-47A4-BE61-A6874F7859C8}"/>
              </a:ext>
            </a:extLst>
          </p:cNvPr>
          <p:cNvGraphicFramePr/>
          <p:nvPr/>
        </p:nvGraphicFramePr>
        <p:xfrm>
          <a:off x="2560320" y="1965960"/>
          <a:ext cx="1097280" cy="822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hape 4"/>
          <p:cNvSpPr/>
          <p:nvPr/>
        </p:nvSpPr>
        <p:spPr>
          <a:xfrm>
            <a:off x="4082201" y="3071671"/>
            <a:ext cx="1097280" cy="822960"/>
          </a:xfrm>
          <a:prstGeom prst="ellipse">
            <a:avLst/>
          </a:prstGeom>
          <a:solidFill>
            <a:srgbClr val="0B1F3A"/>
          </a:solidFill>
          <a:ln w="12700">
            <a:solidFill>
              <a:srgbClr val="FFFFFF"/>
            </a:solidFill>
            <a:prstDash val="solid"/>
          </a:ln>
        </p:spPr>
      </p:sp>
      <p:sp>
        <p:nvSpPr>
          <p:cNvPr id="7" name="Text 5"/>
          <p:cNvSpPr txBox="1"/>
          <p:nvPr/>
        </p:nvSpPr>
        <p:spPr>
          <a:xfrm>
            <a:off x="4082201" y="3071671"/>
            <a:ext cx="1097280" cy="8229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Plan</a:t>
            </a:r>
            <a:endParaRPr lang="en-US" sz="1300" dirty="0"/>
          </a:p>
        </p:txBody>
      </p:sp>
      <p:sp>
        <p:nvSpPr>
          <p:cNvPr id="8" name="Shape 6"/>
          <p:cNvSpPr/>
          <p:nvPr/>
        </p:nvSpPr>
        <p:spPr>
          <a:xfrm>
            <a:off x="3500894" y="4860749"/>
            <a:ext cx="1097280" cy="822960"/>
          </a:xfrm>
          <a:prstGeom prst="ellipse">
            <a:avLst/>
          </a:prstGeom>
          <a:solidFill>
            <a:srgbClr val="0B1F3A"/>
          </a:solidFill>
          <a:ln w="12700">
            <a:solidFill>
              <a:srgbClr val="FFFFFF"/>
            </a:solidFill>
            <a:prstDash val="solid"/>
          </a:ln>
        </p:spPr>
      </p:sp>
      <p:sp>
        <p:nvSpPr>
          <p:cNvPr id="9" name="Text 7"/>
          <p:cNvSpPr txBox="1"/>
          <p:nvPr/>
        </p:nvSpPr>
        <p:spPr>
          <a:xfrm>
            <a:off x="3500894" y="4860749"/>
            <a:ext cx="1097280" cy="8229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Act</a:t>
            </a:r>
            <a:endParaRPr lang="en-US" sz="1300" dirty="0"/>
          </a:p>
          <a:p>
            <a:pPr marL="0" indent="0" algn="ctr">
              <a:buNone/>
            </a:pPr>
            <a:r>
              <a:rPr lang="en-US" sz="1300" b="1" dirty="0">
                <a:solidFill>
                  <a:srgbClr val="FFFFFF"/>
                </a:solidFill>
                <a:latin typeface="Calibri" pitchFamily="34" charset="0"/>
                <a:ea typeface="Calibri" pitchFamily="34" charset="-122"/>
                <a:cs typeface="Calibri" pitchFamily="34" charset="-120"/>
              </a:rPr>
              <a:t>(tools)</a:t>
            </a:r>
            <a:endParaRPr lang="en-US" sz="1300" dirty="0"/>
          </a:p>
        </p:txBody>
      </p:sp>
      <p:sp>
        <p:nvSpPr>
          <p:cNvPr id="10" name="Shape 8"/>
          <p:cNvSpPr/>
          <p:nvPr/>
        </p:nvSpPr>
        <p:spPr>
          <a:xfrm>
            <a:off x="1619746" y="4860749"/>
            <a:ext cx="1097280" cy="822960"/>
          </a:xfrm>
          <a:prstGeom prst="ellipse">
            <a:avLst/>
          </a:prstGeom>
          <a:solidFill>
            <a:srgbClr val="0B1F3A"/>
          </a:solidFill>
          <a:ln w="12700">
            <a:solidFill>
              <a:srgbClr val="FFFFFF"/>
            </a:solidFill>
            <a:prstDash val="solid"/>
          </a:ln>
        </p:spPr>
      </p:sp>
      <p:sp>
        <p:nvSpPr>
          <p:cNvPr id="11" name="Text 9"/>
          <p:cNvSpPr txBox="1"/>
          <p:nvPr/>
        </p:nvSpPr>
        <p:spPr>
          <a:xfrm>
            <a:off x="1619746" y="4860749"/>
            <a:ext cx="1097280" cy="8229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Observe</a:t>
            </a:r>
            <a:endParaRPr lang="en-US" sz="1300" dirty="0"/>
          </a:p>
        </p:txBody>
      </p:sp>
      <p:sp>
        <p:nvSpPr>
          <p:cNvPr id="12" name="Shape 10"/>
          <p:cNvSpPr/>
          <p:nvPr/>
        </p:nvSpPr>
        <p:spPr>
          <a:xfrm>
            <a:off x="1038439" y="3071671"/>
            <a:ext cx="1097280" cy="822960"/>
          </a:xfrm>
          <a:prstGeom prst="ellipse">
            <a:avLst/>
          </a:prstGeom>
          <a:solidFill>
            <a:srgbClr val="0B1F3A"/>
          </a:solidFill>
          <a:ln w="12700">
            <a:solidFill>
              <a:srgbClr val="FFFFFF"/>
            </a:solidFill>
            <a:prstDash val="solid"/>
          </a:ln>
        </p:spPr>
      </p:sp>
      <p:sp>
        <p:nvSpPr>
          <p:cNvPr id="13" name="Text 11"/>
          <p:cNvSpPr txBox="1"/>
          <p:nvPr/>
        </p:nvSpPr>
        <p:spPr>
          <a:xfrm>
            <a:off x="1038439" y="3071671"/>
            <a:ext cx="1097280" cy="8229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Reflect</a:t>
            </a:r>
            <a:endParaRPr lang="en-US" sz="1300" dirty="0"/>
          </a:p>
        </p:txBody>
      </p:sp>
      <p:sp>
        <p:nvSpPr>
          <p:cNvPr id="14" name="Shape 12"/>
          <p:cNvSpPr/>
          <p:nvPr/>
        </p:nvSpPr>
        <p:spPr>
          <a:xfrm>
            <a:off x="2423160" y="3566160"/>
            <a:ext cx="1371600" cy="822960"/>
          </a:xfrm>
          <a:prstGeom prst="ellipse">
            <a:avLst/>
          </a:prstGeom>
          <a:solidFill>
            <a:srgbClr val="EEF1F5"/>
          </a:solidFill>
          <a:ln w="12700">
            <a:solidFill>
              <a:srgbClr val="D3D8E0"/>
            </a:solidFill>
            <a:prstDash val="dash"/>
          </a:ln>
        </p:spPr>
      </p:sp>
      <p:sp>
        <p:nvSpPr>
          <p:cNvPr id="15" name="Text 13"/>
          <p:cNvSpPr txBox="1"/>
          <p:nvPr/>
        </p:nvSpPr>
        <p:spPr>
          <a:xfrm>
            <a:off x="2423160" y="3566160"/>
            <a:ext cx="1371600" cy="822960"/>
          </a:xfrm>
          <a:prstGeom prst="rect">
            <a:avLst/>
          </a:prstGeom>
          <a:noFill/>
          <a:ln/>
        </p:spPr>
        <p:txBody>
          <a:bodyPr wrap="square" lIns="0" tIns="0" rIns="0" bIns="0" rtlCol="0" anchor="ctr"/>
          <a:lstStyle/>
          <a:p>
            <a:pPr marL="0" indent="0" algn="ctr">
              <a:buNone/>
            </a:pPr>
            <a:r>
              <a:rPr lang="en-US" sz="1200" i="1" dirty="0">
                <a:solidFill>
                  <a:srgbClr val="5B6472"/>
                </a:solidFill>
                <a:latin typeface="Calibri" pitchFamily="34" charset="0"/>
                <a:ea typeface="Calibri" pitchFamily="34" charset="-122"/>
                <a:cs typeface="Calibri" pitchFamily="34" charset="-120"/>
              </a:rPr>
              <a:t>loop until</a:t>
            </a:r>
            <a:endParaRPr lang="en-US" sz="1200" dirty="0"/>
          </a:p>
          <a:p>
            <a:pPr marL="0" indent="0" algn="ctr">
              <a:buNone/>
            </a:pPr>
            <a:r>
              <a:rPr lang="en-US" sz="1200" i="1" dirty="0">
                <a:solidFill>
                  <a:srgbClr val="5B6472"/>
                </a:solidFill>
                <a:latin typeface="Calibri" pitchFamily="34" charset="0"/>
                <a:ea typeface="Calibri" pitchFamily="34" charset="-122"/>
                <a:cs typeface="Calibri" pitchFamily="34" charset="-120"/>
              </a:rPr>
              <a:t>done</a:t>
            </a:r>
            <a:endParaRPr lang="en-US" sz="1200" dirty="0"/>
          </a:p>
        </p:txBody>
      </p:sp>
      <p:graphicFrame>
        <p:nvGraphicFramePr>
          <p:cNvPr id="16" name="Table 0"/>
          <p:cNvGraphicFramePr>
            <a:graphicFrameLocks noGrp="1"/>
          </p:cNvGraphicFramePr>
          <p:nvPr>
            <p:extLst>
              <p:ext uri="{D42A27DB-BD31-4B8C-83A1-F6EECF244321}">
                <p14:modId xmlns:p14="http://schemas.microsoft.com/office/powerpoint/2010/main" val="1278223305"/>
              </p:ext>
            </p:extLst>
          </p:nvPr>
        </p:nvGraphicFramePr>
        <p:xfrm>
          <a:off x="5714999" y="1920240"/>
          <a:ext cx="6306016" cy="3411556"/>
        </p:xfrm>
        <a:graphic>
          <a:graphicData uri="http://schemas.openxmlformats.org/drawingml/2006/table">
            <a:tbl>
              <a:tblPr/>
              <a:tblGrid>
                <a:gridCol w="1361357">
                  <a:extLst>
                    <a:ext uri="{9D8B030D-6E8A-4147-A177-3AD203B41FA5}">
                      <a16:colId xmlns:a16="http://schemas.microsoft.com/office/drawing/2014/main" val="20000"/>
                    </a:ext>
                  </a:extLst>
                </a:gridCol>
                <a:gridCol w="2257345">
                  <a:extLst>
                    <a:ext uri="{9D8B030D-6E8A-4147-A177-3AD203B41FA5}">
                      <a16:colId xmlns:a16="http://schemas.microsoft.com/office/drawing/2014/main" val="20001"/>
                    </a:ext>
                  </a:extLst>
                </a:gridCol>
                <a:gridCol w="2687314">
                  <a:extLst>
                    <a:ext uri="{9D8B030D-6E8A-4147-A177-3AD203B41FA5}">
                      <a16:colId xmlns:a16="http://schemas.microsoft.com/office/drawing/2014/main" val="20002"/>
                    </a:ext>
                  </a:extLst>
                </a:gridCol>
              </a:tblGrid>
              <a:tr h="563329">
                <a:tc>
                  <a:txBody>
                    <a:bodyPr/>
                    <a:lstStyle/>
                    <a:p>
                      <a:pPr marL="0" indent="0">
                        <a:buNone/>
                      </a:pPr>
                      <a:endParaRPr lang="en-US" sz="13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0B1F3A"/>
                    </a:solidFill>
                  </a:tcPr>
                </a:tc>
                <a:tc>
                  <a:txBody>
                    <a:bodyPr/>
                    <a:lstStyle/>
                    <a:p>
                      <a:pPr marL="0" indent="0">
                        <a:buNone/>
                      </a:pPr>
                      <a:r>
                        <a:rPr lang="en-US" sz="1600" b="1" dirty="0">
                          <a:solidFill>
                            <a:srgbClr val="FFFFFF"/>
                          </a:solidFill>
                          <a:latin typeface="Calibri" pitchFamily="34" charset="0"/>
                          <a:ea typeface="Calibri" pitchFamily="34" charset="-122"/>
                          <a:cs typeface="Calibri" pitchFamily="34" charset="-120"/>
                        </a:rPr>
                        <a:t>Chatbot (2023)</a:t>
                      </a:r>
                      <a:endParaRPr lang="en-US" sz="16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0B1F3A"/>
                    </a:solidFill>
                  </a:tcPr>
                </a:tc>
                <a:tc>
                  <a:txBody>
                    <a:bodyPr/>
                    <a:lstStyle/>
                    <a:p>
                      <a:pPr marL="0" indent="0">
                        <a:buNone/>
                      </a:pPr>
                      <a:r>
                        <a:rPr lang="en-US" sz="1600" b="1" dirty="0">
                          <a:solidFill>
                            <a:srgbClr val="FFFFFF"/>
                          </a:solidFill>
                          <a:latin typeface="Calibri" pitchFamily="34" charset="0"/>
                          <a:ea typeface="Calibri" pitchFamily="34" charset="-122"/>
                          <a:cs typeface="Calibri" pitchFamily="34" charset="-120"/>
                        </a:rPr>
                        <a:t>Agent (2026)</a:t>
                      </a:r>
                      <a:endParaRPr lang="en-US" sz="16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0B1F3A"/>
                    </a:solidFill>
                  </a:tcPr>
                </a:tc>
                <a:extLst>
                  <a:ext uri="{0D108BD9-81ED-4DB2-BD59-A6C34878D82A}">
                    <a16:rowId xmlns:a16="http://schemas.microsoft.com/office/drawing/2014/main" val="10000"/>
                  </a:ext>
                </a:extLst>
              </a:tr>
              <a:tr h="563329">
                <a:tc>
                  <a:txBody>
                    <a:bodyPr/>
                    <a:lstStyle/>
                    <a:p>
                      <a:pPr marL="0" indent="0">
                        <a:buNone/>
                      </a:pPr>
                      <a:r>
                        <a:rPr lang="en-US" sz="1400" b="1" dirty="0">
                          <a:solidFill>
                            <a:srgbClr val="1F2937"/>
                          </a:solidFill>
                          <a:latin typeface="Calibri" pitchFamily="34" charset="0"/>
                          <a:ea typeface="Calibri" pitchFamily="34" charset="-122"/>
                          <a:cs typeface="Calibri" pitchFamily="34" charset="-120"/>
                        </a:rPr>
                        <a:t>Unit of work</a:t>
                      </a:r>
                      <a:endParaRPr lang="en-US" sz="14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One reply</a:t>
                      </a:r>
                      <a:endParaRPr lang="en-US" sz="16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A multi-step task</a:t>
                      </a:r>
                      <a:endParaRPr lang="en-US" sz="16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3329">
                <a:tc>
                  <a:txBody>
                    <a:bodyPr/>
                    <a:lstStyle/>
                    <a:p>
                      <a:pPr marL="0" indent="0">
                        <a:buNone/>
                      </a:pPr>
                      <a:r>
                        <a:rPr lang="en-US" sz="1400" b="1" dirty="0">
                          <a:solidFill>
                            <a:srgbClr val="1F2937"/>
                          </a:solidFill>
                          <a:latin typeface="Calibri" pitchFamily="34" charset="0"/>
                          <a:ea typeface="Calibri" pitchFamily="34" charset="-122"/>
                          <a:cs typeface="Calibri" pitchFamily="34" charset="-120"/>
                        </a:rPr>
                        <a:t>Tools</a:t>
                      </a:r>
                      <a:endParaRPr lang="en-US" sz="14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EEF1F5"/>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None</a:t>
                      </a:r>
                      <a:endParaRPr lang="en-US" sz="16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EEF1F5"/>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100’s, Search, code, files, APIs</a:t>
                      </a:r>
                      <a:endParaRPr lang="en-US" sz="16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EEF1F5"/>
                    </a:solidFill>
                  </a:tcPr>
                </a:tc>
                <a:extLst>
                  <a:ext uri="{0D108BD9-81ED-4DB2-BD59-A6C34878D82A}">
                    <a16:rowId xmlns:a16="http://schemas.microsoft.com/office/drawing/2014/main" val="10002"/>
                  </a:ext>
                </a:extLst>
              </a:tr>
              <a:tr h="563329">
                <a:tc>
                  <a:txBody>
                    <a:bodyPr/>
                    <a:lstStyle/>
                    <a:p>
                      <a:pPr marL="0" indent="0">
                        <a:buNone/>
                      </a:pPr>
                      <a:r>
                        <a:rPr lang="en-US" sz="1400" b="1" dirty="0">
                          <a:solidFill>
                            <a:srgbClr val="1F2937"/>
                          </a:solidFill>
                          <a:latin typeface="Calibri" pitchFamily="34" charset="0"/>
                          <a:ea typeface="Calibri" pitchFamily="34" charset="-122"/>
                          <a:cs typeface="Calibri" pitchFamily="34" charset="-120"/>
                        </a:rPr>
                        <a:t>Memory</a:t>
                      </a:r>
                      <a:endParaRPr lang="en-US" sz="14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This chat only</a:t>
                      </a:r>
                      <a:endParaRPr lang="en-US" sz="16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Case files, notes, state space</a:t>
                      </a:r>
                      <a:endParaRPr lang="en-US" sz="16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77773">
                <a:tc>
                  <a:txBody>
                    <a:bodyPr/>
                    <a:lstStyle/>
                    <a:p>
                      <a:pPr marL="0" indent="0">
                        <a:buNone/>
                      </a:pPr>
                      <a:r>
                        <a:rPr lang="en-US" sz="1400" b="1" dirty="0">
                          <a:solidFill>
                            <a:srgbClr val="1F2937"/>
                          </a:solidFill>
                          <a:latin typeface="Calibri" pitchFamily="34" charset="0"/>
                          <a:ea typeface="Calibri" pitchFamily="34" charset="-122"/>
                          <a:cs typeface="Calibri" pitchFamily="34" charset="-120"/>
                        </a:rPr>
                        <a:t>Self-check</a:t>
                      </a:r>
                      <a:endParaRPr lang="en-US" sz="14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EEF1F5"/>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Rarely</a:t>
                      </a:r>
                      <a:endParaRPr lang="en-US" sz="16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EEF1F5"/>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Plans, critiques, retries, Verifies</a:t>
                      </a:r>
                      <a:endParaRPr lang="en-US" sz="16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EEF1F5"/>
                    </a:solidFill>
                  </a:tcPr>
                </a:tc>
                <a:extLst>
                  <a:ext uri="{0D108BD9-81ED-4DB2-BD59-A6C34878D82A}">
                    <a16:rowId xmlns:a16="http://schemas.microsoft.com/office/drawing/2014/main" val="10004"/>
                  </a:ext>
                </a:extLst>
              </a:tr>
              <a:tr h="577773">
                <a:tc>
                  <a:txBody>
                    <a:bodyPr/>
                    <a:lstStyle/>
                    <a:p>
                      <a:pPr marL="0" indent="0">
                        <a:buNone/>
                      </a:pPr>
                      <a:r>
                        <a:rPr lang="en-US" sz="1400" b="1" dirty="0">
                          <a:solidFill>
                            <a:srgbClr val="1F2937"/>
                          </a:solidFill>
                          <a:latin typeface="Calibri" pitchFamily="34" charset="0"/>
                          <a:ea typeface="Calibri" pitchFamily="34" charset="-122"/>
                          <a:cs typeface="Calibri" pitchFamily="34" charset="-120"/>
                        </a:rPr>
                        <a:t>Your role</a:t>
                      </a:r>
                      <a:endParaRPr lang="en-US" sz="14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Prompt writer</a:t>
                      </a:r>
                      <a:endParaRPr lang="en-US" sz="16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Producer, Director, Evaluator, reviewer and Audience</a:t>
                      </a:r>
                      <a:endParaRPr lang="en-US" sz="1600" dirty="0">
                        <a:latin typeface="Calibri" charset="0"/>
                        <a:ea typeface="Calibri" charset="0"/>
                        <a:cs typeface="Calibri" charset="0"/>
                      </a:endParaRPr>
                    </a:p>
                  </a:txBody>
                  <a:tcP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9" name="Oval 18">
            <a:extLst>
              <a:ext uri="{FF2B5EF4-FFF2-40B4-BE49-F238E27FC236}">
                <a16:creationId xmlns:a16="http://schemas.microsoft.com/office/drawing/2014/main" id="{58DFB030-E637-4DB6-B867-2B27449717BA}"/>
              </a:ext>
            </a:extLst>
          </p:cNvPr>
          <p:cNvSpPr/>
          <p:nvPr/>
        </p:nvSpPr>
        <p:spPr>
          <a:xfrm>
            <a:off x="1369370" y="2576524"/>
            <a:ext cx="3479181" cy="34088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Curved Left 19">
            <a:extLst>
              <a:ext uri="{FF2B5EF4-FFF2-40B4-BE49-F238E27FC236}">
                <a16:creationId xmlns:a16="http://schemas.microsoft.com/office/drawing/2014/main" id="{B29736EA-6775-44F1-BCEC-FF47CD169AE1}"/>
              </a:ext>
            </a:extLst>
          </p:cNvPr>
          <p:cNvSpPr/>
          <p:nvPr/>
        </p:nvSpPr>
        <p:spPr>
          <a:xfrm rot="1165316">
            <a:off x="1808813" y="3257249"/>
            <a:ext cx="3180416" cy="2124633"/>
          </a:xfrm>
          <a:prstGeom prst="curvedLeftArrow">
            <a:avLst/>
          </a:prstGeom>
          <a:solidFill>
            <a:schemeClr val="accent1">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4"/>
          <p:cNvSpPr/>
          <p:nvPr/>
        </p:nvSpPr>
        <p:spPr>
          <a:xfrm>
            <a:off x="609600" y="2343150"/>
            <a:ext cx="5334000" cy="3076575"/>
          </a:xfrm>
          <a:prstGeom prst="roundRect">
            <a:avLst>
              <a:gd name="adj" fmla="val 4334"/>
            </a:avLst>
          </a:prstGeom>
          <a:solidFill>
            <a:srgbClr val="F8FAFC"/>
          </a:solidFill>
          <a:ln w="9525" cap="flat" cmpd="sng">
            <a:solidFill>
              <a:srgbClr val="E2E8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8" name="Google Shape;98;p14"/>
          <p:cNvSpPr/>
          <p:nvPr/>
        </p:nvSpPr>
        <p:spPr>
          <a:xfrm>
            <a:off x="6248399" y="2343150"/>
            <a:ext cx="5538439" cy="3243611"/>
          </a:xfrm>
          <a:prstGeom prst="roundRect">
            <a:avLst>
              <a:gd name="adj" fmla="val 4334"/>
            </a:avLst>
          </a:prstGeom>
          <a:solidFill>
            <a:srgbClr val="F0F9FF"/>
          </a:solidFill>
          <a:ln w="9525" cap="flat" cmpd="sng">
            <a:solidFill>
              <a:srgbClr val="BAE6F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9" name="Google Shape;99;p14"/>
          <p:cNvSpPr/>
          <p:nvPr/>
        </p:nvSpPr>
        <p:spPr>
          <a:xfrm>
            <a:off x="923925" y="3590925"/>
            <a:ext cx="4705350" cy="428625"/>
          </a:xfrm>
          <a:prstGeom prst="roundRect">
            <a:avLst>
              <a:gd name="adj" fmla="val 17777"/>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00" name="Google Shape;100;p14"/>
          <p:cNvSpPr/>
          <p:nvPr/>
        </p:nvSpPr>
        <p:spPr>
          <a:xfrm>
            <a:off x="923925" y="4133850"/>
            <a:ext cx="4705350" cy="428625"/>
          </a:xfrm>
          <a:prstGeom prst="roundRect">
            <a:avLst>
              <a:gd name="adj" fmla="val 17777"/>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01" name="Google Shape;101;p14"/>
          <p:cNvSpPr/>
          <p:nvPr/>
        </p:nvSpPr>
        <p:spPr>
          <a:xfrm>
            <a:off x="923925" y="4676775"/>
            <a:ext cx="4705350" cy="428625"/>
          </a:xfrm>
          <a:prstGeom prst="roundRect">
            <a:avLst>
              <a:gd name="adj" fmla="val 17777"/>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02" name="Google Shape;102;p14"/>
          <p:cNvSpPr/>
          <p:nvPr/>
        </p:nvSpPr>
        <p:spPr>
          <a:xfrm>
            <a:off x="6562725" y="3590925"/>
            <a:ext cx="4705350" cy="428625"/>
          </a:xfrm>
          <a:prstGeom prst="roundRect">
            <a:avLst>
              <a:gd name="adj" fmla="val 17777"/>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03" name="Google Shape;103;p14"/>
          <p:cNvSpPr/>
          <p:nvPr/>
        </p:nvSpPr>
        <p:spPr>
          <a:xfrm>
            <a:off x="6562725" y="4133850"/>
            <a:ext cx="4705350" cy="428625"/>
          </a:xfrm>
          <a:prstGeom prst="roundRect">
            <a:avLst>
              <a:gd name="adj" fmla="val 17777"/>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04" name="Google Shape;104;p14"/>
          <p:cNvSpPr/>
          <p:nvPr/>
        </p:nvSpPr>
        <p:spPr>
          <a:xfrm>
            <a:off x="6562725" y="4676775"/>
            <a:ext cx="4705350" cy="428625"/>
          </a:xfrm>
          <a:prstGeom prst="roundRect">
            <a:avLst>
              <a:gd name="adj" fmla="val 17777"/>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05" name="Google Shape;105;p14" descr="image.png"/>
          <p:cNvPicPr preferRelativeResize="0"/>
          <p:nvPr/>
        </p:nvPicPr>
        <p:blipFill rotWithShape="1">
          <a:blip r:embed="rId3">
            <a:alphaModFix/>
          </a:blip>
          <a:srcRect/>
          <a:stretch/>
        </p:blipFill>
        <p:spPr>
          <a:xfrm>
            <a:off x="923925" y="2657475"/>
            <a:ext cx="381000" cy="381000"/>
          </a:xfrm>
          <a:prstGeom prst="rect">
            <a:avLst/>
          </a:prstGeom>
          <a:noFill/>
          <a:ln>
            <a:noFill/>
          </a:ln>
        </p:spPr>
      </p:pic>
      <p:pic>
        <p:nvPicPr>
          <p:cNvPr id="106" name="Google Shape;106;p14" descr="image.png"/>
          <p:cNvPicPr preferRelativeResize="0"/>
          <p:nvPr/>
        </p:nvPicPr>
        <p:blipFill rotWithShape="1">
          <a:blip r:embed="rId4">
            <a:alphaModFix/>
          </a:blip>
          <a:srcRect/>
          <a:stretch/>
        </p:blipFill>
        <p:spPr>
          <a:xfrm>
            <a:off x="6562725" y="2657475"/>
            <a:ext cx="381000" cy="381000"/>
          </a:xfrm>
          <a:prstGeom prst="rect">
            <a:avLst/>
          </a:prstGeom>
          <a:noFill/>
          <a:ln>
            <a:noFill/>
          </a:ln>
        </p:spPr>
      </p:pic>
      <p:pic>
        <p:nvPicPr>
          <p:cNvPr id="107" name="Google Shape;107;p14" descr="image.png"/>
          <p:cNvPicPr preferRelativeResize="0"/>
          <p:nvPr/>
        </p:nvPicPr>
        <p:blipFill rotWithShape="1">
          <a:blip r:embed="rId5">
            <a:alphaModFix/>
          </a:blip>
          <a:srcRect/>
          <a:stretch/>
        </p:blipFill>
        <p:spPr>
          <a:xfrm>
            <a:off x="1019175" y="2752725"/>
            <a:ext cx="190500" cy="190500"/>
          </a:xfrm>
          <a:prstGeom prst="rect">
            <a:avLst/>
          </a:prstGeom>
          <a:noFill/>
          <a:ln>
            <a:noFill/>
          </a:ln>
        </p:spPr>
      </p:pic>
      <p:pic>
        <p:nvPicPr>
          <p:cNvPr id="108" name="Google Shape;108;p14" descr="image.png"/>
          <p:cNvPicPr preferRelativeResize="0"/>
          <p:nvPr/>
        </p:nvPicPr>
        <p:blipFill rotWithShape="1">
          <a:blip r:embed="rId6">
            <a:alphaModFix/>
          </a:blip>
          <a:srcRect/>
          <a:stretch/>
        </p:blipFill>
        <p:spPr>
          <a:xfrm>
            <a:off x="6634162" y="2752725"/>
            <a:ext cx="238125" cy="190500"/>
          </a:xfrm>
          <a:prstGeom prst="rect">
            <a:avLst/>
          </a:prstGeom>
          <a:noFill/>
          <a:ln>
            <a:noFill/>
          </a:ln>
        </p:spPr>
      </p:pic>
      <p:sp>
        <p:nvSpPr>
          <p:cNvPr id="109" name="Google Shape;109;p14"/>
          <p:cNvSpPr txBox="1"/>
          <p:nvPr/>
        </p:nvSpPr>
        <p:spPr>
          <a:xfrm>
            <a:off x="609600" y="457200"/>
            <a:ext cx="11582400" cy="171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1" i="0" u="none" strike="noStrike" cap="none">
                <a:solidFill>
                  <a:srgbClr val="0284C7"/>
                </a:solidFill>
                <a:latin typeface="Space Grotesk"/>
                <a:ea typeface="Space Grotesk"/>
                <a:cs typeface="Space Grotesk"/>
                <a:sym typeface="Space Grotesk"/>
              </a:rPr>
              <a:t>CORE CONCEPT</a:t>
            </a:r>
            <a:endParaRPr/>
          </a:p>
        </p:txBody>
      </p:sp>
      <p:sp>
        <p:nvSpPr>
          <p:cNvPr id="110" name="Google Shape;110;p14"/>
          <p:cNvSpPr txBox="1"/>
          <p:nvPr/>
        </p:nvSpPr>
        <p:spPr>
          <a:xfrm>
            <a:off x="609600" y="685800"/>
            <a:ext cx="11582400" cy="7848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550" b="1" i="0" u="none" strike="noStrike" cap="none" dirty="0">
                <a:solidFill>
                  <a:srgbClr val="0F172A"/>
                </a:solidFill>
                <a:latin typeface="Space Grotesk"/>
                <a:ea typeface="Space Grotesk"/>
                <a:cs typeface="Space Grotesk"/>
                <a:sym typeface="Space Grotesk"/>
              </a:rPr>
              <a:t>What Makes Agentic AI, Agentic?</a:t>
            </a:r>
            <a:br>
              <a:rPr lang="en-US" sz="2550" b="1" i="0" u="none" strike="noStrike" cap="none" dirty="0">
                <a:solidFill>
                  <a:srgbClr val="0F172A"/>
                </a:solidFill>
                <a:latin typeface="Space Grotesk"/>
                <a:ea typeface="Space Grotesk"/>
                <a:cs typeface="Space Grotesk"/>
                <a:sym typeface="Space Grotesk"/>
              </a:rPr>
            </a:br>
            <a:r>
              <a:rPr lang="en-US" sz="2550" b="1" i="0" u="none" strike="noStrike" cap="none" dirty="0">
                <a:solidFill>
                  <a:srgbClr val="0F172A"/>
                </a:solidFill>
                <a:latin typeface="Space Grotesk"/>
                <a:ea typeface="Space Grotesk"/>
                <a:cs typeface="Space Grotesk"/>
                <a:sym typeface="Space Grotesk"/>
              </a:rPr>
              <a:t>The Movement From Answering Questions to Taking Action</a:t>
            </a:r>
            <a:endParaRPr dirty="0"/>
          </a:p>
        </p:txBody>
      </p:sp>
      <p:sp>
        <p:nvSpPr>
          <p:cNvPr id="111" name="Google Shape;111;p14"/>
          <p:cNvSpPr txBox="1"/>
          <p:nvPr/>
        </p:nvSpPr>
        <p:spPr>
          <a:xfrm>
            <a:off x="1041201" y="3213742"/>
            <a:ext cx="588168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a:solidFill>
                  <a:srgbClr val="64748B"/>
                </a:solidFill>
                <a:latin typeface="Plus Jakarta Sans"/>
                <a:ea typeface="Plus Jakarta Sans"/>
                <a:cs typeface="Plus Jakarta Sans"/>
                <a:sym typeface="Plus Jakarta Sans"/>
              </a:rPr>
              <a:t>Waits for your prompt and generates text back.</a:t>
            </a:r>
            <a:endParaRPr b="1" dirty="0"/>
          </a:p>
        </p:txBody>
      </p:sp>
      <p:sp>
        <p:nvSpPr>
          <p:cNvPr id="112" name="Google Shape;112;p14"/>
          <p:cNvSpPr txBox="1"/>
          <p:nvPr/>
        </p:nvSpPr>
        <p:spPr>
          <a:xfrm>
            <a:off x="6562725" y="3190875"/>
            <a:ext cx="5629275" cy="49244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00" b="1" dirty="0">
                <a:solidFill>
                  <a:srgbClr val="0284C7"/>
                </a:solidFill>
                <a:latin typeface="Plus Jakarta Sans"/>
                <a:ea typeface="Plus Jakarta Sans"/>
                <a:cs typeface="Plus Jakarta Sans"/>
                <a:sym typeface="Plus Jakarta Sans"/>
              </a:rPr>
              <a:t>Follows</a:t>
            </a:r>
            <a:r>
              <a:rPr lang="en-US" sz="1600" b="1" i="0" u="none" strike="noStrike" cap="none" dirty="0">
                <a:solidFill>
                  <a:srgbClr val="0284C7"/>
                </a:solidFill>
                <a:latin typeface="Plus Jakarta Sans"/>
                <a:ea typeface="Plus Jakarta Sans"/>
                <a:cs typeface="Plus Jakarta Sans"/>
                <a:sym typeface="Plus Jakarta Sans"/>
              </a:rPr>
              <a:t> a high-level goal or goals , plans creates  and executes </a:t>
            </a:r>
            <a:br>
              <a:rPr lang="en-US" sz="1600" b="1" i="0" u="none" strike="noStrike" cap="none" dirty="0">
                <a:solidFill>
                  <a:srgbClr val="0284C7"/>
                </a:solidFill>
                <a:latin typeface="Plus Jakarta Sans"/>
                <a:ea typeface="Plus Jakarta Sans"/>
                <a:cs typeface="Plus Jakarta Sans"/>
                <a:sym typeface="Plus Jakarta Sans"/>
              </a:rPr>
            </a:br>
            <a:r>
              <a:rPr lang="en-US" sz="1600" b="1" i="0" u="none" strike="noStrike" cap="none" dirty="0">
                <a:solidFill>
                  <a:srgbClr val="0284C7"/>
                </a:solidFill>
                <a:latin typeface="Plus Jakarta Sans"/>
                <a:ea typeface="Plus Jakarta Sans"/>
                <a:cs typeface="Plus Jakarta Sans"/>
                <a:sym typeface="Plus Jakarta Sans"/>
              </a:rPr>
              <a:t>its own plan.</a:t>
            </a:r>
          </a:p>
        </p:txBody>
      </p:sp>
      <p:sp>
        <p:nvSpPr>
          <p:cNvPr id="113" name="Google Shape;113;p14"/>
          <p:cNvSpPr txBox="1"/>
          <p:nvPr/>
        </p:nvSpPr>
        <p:spPr>
          <a:xfrm>
            <a:off x="1419225" y="2714625"/>
            <a:ext cx="2562820" cy="2667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334155"/>
                </a:solidFill>
                <a:latin typeface="Space Grotesk"/>
                <a:ea typeface="Space Grotesk"/>
                <a:cs typeface="Space Grotesk"/>
                <a:sym typeface="Space Grotesk"/>
              </a:rPr>
              <a:t>Standard Chatbots</a:t>
            </a:r>
            <a:endParaRPr/>
          </a:p>
        </p:txBody>
      </p:sp>
      <p:sp>
        <p:nvSpPr>
          <p:cNvPr id="114" name="Google Shape;114;p14"/>
          <p:cNvSpPr txBox="1"/>
          <p:nvPr/>
        </p:nvSpPr>
        <p:spPr>
          <a:xfrm>
            <a:off x="1111449" y="3813015"/>
            <a:ext cx="4495800"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i="0" u="none" strike="noStrike" cap="none" dirty="0">
                <a:solidFill>
                  <a:srgbClr val="0F172A"/>
                </a:solidFill>
                <a:latin typeface="Plus Jakarta Sans"/>
                <a:ea typeface="Plus Jakarta Sans"/>
                <a:cs typeface="Plus Jakarta Sans"/>
                <a:sym typeface="Plus Jakarta Sans"/>
              </a:rPr>
              <a:t>Reactive: </a:t>
            </a:r>
            <a:r>
              <a:rPr lang="en-US" sz="1125" b="1" i="0" u="none" strike="noStrike" cap="none" dirty="0">
                <a:solidFill>
                  <a:srgbClr val="64748B"/>
                </a:solidFill>
                <a:latin typeface="Plus Jakarta Sans"/>
                <a:ea typeface="Plus Jakarta Sans"/>
                <a:cs typeface="Plus Jakarta Sans"/>
                <a:sym typeface="Plus Jakarta Sans"/>
              </a:rPr>
              <a:t>Only speaks when spoken to</a:t>
            </a:r>
            <a:endParaRPr dirty="0"/>
          </a:p>
        </p:txBody>
      </p:sp>
      <p:sp>
        <p:nvSpPr>
          <p:cNvPr id="115" name="Google Shape;115;p14"/>
          <p:cNvSpPr txBox="1"/>
          <p:nvPr/>
        </p:nvSpPr>
        <p:spPr>
          <a:xfrm>
            <a:off x="1111449" y="4355940"/>
            <a:ext cx="4495800" cy="24622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00" b="1" i="0" u="none" strike="noStrike" cap="none" dirty="0">
                <a:solidFill>
                  <a:srgbClr val="0F172A"/>
                </a:solidFill>
                <a:latin typeface="Plus Jakarta Sans"/>
                <a:ea typeface="Plus Jakarta Sans"/>
                <a:cs typeface="Plus Jakarta Sans"/>
                <a:sym typeface="Plus Jakarta Sans"/>
              </a:rPr>
              <a:t>Single Turn: </a:t>
            </a:r>
            <a:r>
              <a:rPr lang="en-US" sz="1125" b="1" i="0" u="none" strike="noStrike" cap="none" dirty="0">
                <a:solidFill>
                  <a:srgbClr val="64748B"/>
                </a:solidFill>
                <a:latin typeface="Plus Jakarta Sans"/>
                <a:ea typeface="Plus Jakarta Sans"/>
                <a:cs typeface="Plus Jakarta Sans"/>
                <a:sym typeface="Plus Jakarta Sans"/>
              </a:rPr>
              <a:t>Answers one question at a time</a:t>
            </a:r>
            <a:endParaRPr dirty="0"/>
          </a:p>
        </p:txBody>
      </p:sp>
      <p:sp>
        <p:nvSpPr>
          <p:cNvPr id="116" name="Google Shape;116;p14"/>
          <p:cNvSpPr txBox="1"/>
          <p:nvPr/>
        </p:nvSpPr>
        <p:spPr>
          <a:xfrm>
            <a:off x="1076325" y="4829061"/>
            <a:ext cx="4495800"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i="0" u="none" strike="noStrike" cap="none" dirty="0">
                <a:solidFill>
                  <a:srgbClr val="0F172A"/>
                </a:solidFill>
                <a:latin typeface="Plus Jakarta Sans"/>
                <a:ea typeface="Plus Jakarta Sans"/>
                <a:cs typeface="Plus Jakarta Sans"/>
                <a:sym typeface="Plus Jakarta Sans"/>
              </a:rPr>
              <a:t>No Hands: </a:t>
            </a:r>
            <a:r>
              <a:rPr lang="en-US" sz="1125" b="1" i="0" u="none" strike="noStrike" cap="none" dirty="0">
                <a:solidFill>
                  <a:srgbClr val="64748B"/>
                </a:solidFill>
                <a:latin typeface="Plus Jakarta Sans"/>
                <a:ea typeface="Plus Jakarta Sans"/>
                <a:cs typeface="Plus Jakarta Sans"/>
                <a:sym typeface="Plus Jakarta Sans"/>
              </a:rPr>
              <a:t>Cannot click, run tools, or write files</a:t>
            </a:r>
            <a:endParaRPr dirty="0"/>
          </a:p>
        </p:txBody>
      </p:sp>
      <p:sp>
        <p:nvSpPr>
          <p:cNvPr id="117" name="Google Shape;117;p14"/>
          <p:cNvSpPr txBox="1"/>
          <p:nvPr/>
        </p:nvSpPr>
        <p:spPr>
          <a:xfrm>
            <a:off x="7058025" y="2714625"/>
            <a:ext cx="2612826" cy="2667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369A1"/>
                </a:solidFill>
                <a:latin typeface="Space Grotesk"/>
                <a:ea typeface="Space Grotesk"/>
                <a:cs typeface="Space Grotesk"/>
                <a:sym typeface="Space Grotesk"/>
              </a:rPr>
              <a:t>Agentic AI Systems</a:t>
            </a:r>
            <a:endParaRPr/>
          </a:p>
        </p:txBody>
      </p:sp>
      <p:sp>
        <p:nvSpPr>
          <p:cNvPr id="118" name="Google Shape;118;p14"/>
          <p:cNvSpPr txBox="1"/>
          <p:nvPr/>
        </p:nvSpPr>
        <p:spPr>
          <a:xfrm>
            <a:off x="6715125" y="3862125"/>
            <a:ext cx="4495800"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i="0" u="none" strike="noStrike" cap="none" dirty="0">
                <a:solidFill>
                  <a:srgbClr val="0369A1"/>
                </a:solidFill>
                <a:latin typeface="Plus Jakarta Sans"/>
                <a:ea typeface="Plus Jakarta Sans"/>
                <a:cs typeface="Plus Jakarta Sans"/>
                <a:sym typeface="Plus Jakarta Sans"/>
              </a:rPr>
              <a:t>Goal-Driven</a:t>
            </a:r>
            <a:r>
              <a:rPr lang="en-US" sz="1125" b="1" i="0" u="none" strike="noStrike" cap="none" dirty="0">
                <a:solidFill>
                  <a:srgbClr val="0369A1"/>
                </a:solidFill>
                <a:latin typeface="Plus Jakarta Sans"/>
                <a:ea typeface="Plus Jakarta Sans"/>
                <a:cs typeface="Plus Jakarta Sans"/>
                <a:sym typeface="Plus Jakarta Sans"/>
              </a:rPr>
              <a:t>: </a:t>
            </a:r>
            <a:r>
              <a:rPr lang="en-US" sz="1125" b="1" i="0" u="none" strike="noStrike" cap="none" dirty="0">
                <a:solidFill>
                  <a:srgbClr val="334155"/>
                </a:solidFill>
                <a:latin typeface="Plus Jakarta Sans"/>
                <a:ea typeface="Plus Jakarta Sans"/>
                <a:cs typeface="Plus Jakarta Sans"/>
                <a:sym typeface="Plus Jakarta Sans"/>
              </a:rPr>
              <a:t>Breaks complex problems into mini-steps</a:t>
            </a:r>
            <a:endParaRPr dirty="0"/>
          </a:p>
        </p:txBody>
      </p:sp>
      <p:sp>
        <p:nvSpPr>
          <p:cNvPr id="119" name="Google Shape;119;p14"/>
          <p:cNvSpPr txBox="1"/>
          <p:nvPr/>
        </p:nvSpPr>
        <p:spPr>
          <a:xfrm>
            <a:off x="6715125" y="4405050"/>
            <a:ext cx="4495800"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i="0" u="none" strike="noStrike" cap="none" dirty="0">
                <a:solidFill>
                  <a:srgbClr val="0369A1"/>
                </a:solidFill>
                <a:latin typeface="Plus Jakarta Sans"/>
                <a:ea typeface="Plus Jakarta Sans"/>
                <a:cs typeface="Plus Jakarta Sans"/>
                <a:sym typeface="Plus Jakarta Sans"/>
              </a:rPr>
              <a:t>Uses Tools: </a:t>
            </a:r>
            <a:r>
              <a:rPr lang="en-US" sz="1125" b="1" i="0" u="none" strike="noStrike" cap="none" dirty="0">
                <a:solidFill>
                  <a:srgbClr val="334155"/>
                </a:solidFill>
                <a:latin typeface="Plus Jakarta Sans"/>
                <a:ea typeface="Plus Jakarta Sans"/>
                <a:cs typeface="Plus Jakarta Sans"/>
                <a:sym typeface="Plus Jakarta Sans"/>
              </a:rPr>
              <a:t>Searches web, runs Python code, calls APIs</a:t>
            </a:r>
            <a:endParaRPr dirty="0"/>
          </a:p>
        </p:txBody>
      </p:sp>
      <p:sp>
        <p:nvSpPr>
          <p:cNvPr id="120" name="Google Shape;120;p14"/>
          <p:cNvSpPr txBox="1"/>
          <p:nvPr/>
        </p:nvSpPr>
        <p:spPr>
          <a:xfrm>
            <a:off x="6715125" y="4947975"/>
            <a:ext cx="4495800"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i="0" u="none" strike="noStrike" cap="none" dirty="0">
                <a:solidFill>
                  <a:srgbClr val="0369A1"/>
                </a:solidFill>
                <a:latin typeface="Plus Jakarta Sans"/>
                <a:ea typeface="Plus Jakarta Sans"/>
                <a:cs typeface="Plus Jakarta Sans"/>
                <a:sym typeface="Plus Jakarta Sans"/>
              </a:rPr>
              <a:t>Self-Correcting</a:t>
            </a:r>
            <a:r>
              <a:rPr lang="en-US" sz="1125" b="1" i="0" u="none" strike="noStrike" cap="none" dirty="0">
                <a:solidFill>
                  <a:srgbClr val="0369A1"/>
                </a:solidFill>
                <a:latin typeface="Plus Jakarta Sans"/>
                <a:ea typeface="Plus Jakarta Sans"/>
                <a:cs typeface="Plus Jakarta Sans"/>
                <a:sym typeface="Plus Jakarta Sans"/>
              </a:rPr>
              <a:t>: </a:t>
            </a:r>
            <a:r>
              <a:rPr lang="en-US" sz="1125" b="1" i="0" u="none" strike="noStrike" cap="none" dirty="0">
                <a:solidFill>
                  <a:srgbClr val="334155"/>
                </a:solidFill>
                <a:latin typeface="Plus Jakarta Sans"/>
                <a:ea typeface="Plus Jakarta Sans"/>
                <a:cs typeface="Plus Jakarta Sans"/>
                <a:sym typeface="Plus Jakarta Sans"/>
              </a:rPr>
              <a:t>Checks its own work and fixes errors</a:t>
            </a:r>
            <a:endParaRPr dirty="0"/>
          </a:p>
        </p:txBody>
      </p:sp>
      <p:sp>
        <p:nvSpPr>
          <p:cNvPr id="3" name="TextBox 2">
            <a:extLst>
              <a:ext uri="{FF2B5EF4-FFF2-40B4-BE49-F238E27FC236}">
                <a16:creationId xmlns:a16="http://schemas.microsoft.com/office/drawing/2014/main" id="{CE43858C-BA88-4B1E-A71E-24BEDFFB1780}"/>
              </a:ext>
            </a:extLst>
          </p:cNvPr>
          <p:cNvSpPr txBox="1"/>
          <p:nvPr/>
        </p:nvSpPr>
        <p:spPr>
          <a:xfrm>
            <a:off x="3150500" y="5892151"/>
            <a:ext cx="5015091" cy="646331"/>
          </a:xfrm>
          <a:prstGeom prst="rect">
            <a:avLst/>
          </a:prstGeom>
          <a:noFill/>
        </p:spPr>
        <p:txBody>
          <a:bodyPr wrap="none" rtlCol="0">
            <a:spAutoFit/>
          </a:bodyPr>
          <a:lstStyle/>
          <a:p>
            <a:pPr algn="ctr"/>
            <a:r>
              <a:rPr lang="en-US" b="1" dirty="0"/>
              <a:t>Agentic AI Following Goals (Technical Terminology)</a:t>
            </a:r>
            <a:br>
              <a:rPr lang="en-US" b="1" dirty="0"/>
            </a:br>
            <a:r>
              <a:rPr lang="en-US" b="1" dirty="0"/>
              <a:t>Optimization or The Objective Function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39" y="384048"/>
            <a:ext cx="10546823"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Two Types of Agentic AI Architectures and Agentic AI Thinking</a:t>
            </a:r>
            <a:endParaRPr lang="en-US" sz="2800" dirty="0"/>
          </a:p>
        </p:txBody>
      </p:sp>
      <p:sp>
        <p:nvSpPr>
          <p:cNvPr id="3" name="Text 1"/>
          <p:cNvSpPr txBox="1"/>
          <p:nvPr/>
        </p:nvSpPr>
        <p:spPr>
          <a:xfrm>
            <a:off x="3815947" y="1027251"/>
            <a:ext cx="3889545"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The organizing idea for everything that follows</a:t>
            </a:r>
            <a:endParaRPr lang="en-US" sz="1500" dirty="0"/>
          </a:p>
        </p:txBody>
      </p:sp>
      <p:sp>
        <p:nvSpPr>
          <p:cNvPr id="4" name="Shape 2"/>
          <p:cNvSpPr/>
          <p:nvPr/>
        </p:nvSpPr>
        <p:spPr>
          <a:xfrm>
            <a:off x="548640" y="1737360"/>
            <a:ext cx="5394960" cy="3657600"/>
          </a:xfrm>
          <a:prstGeom prst="roundRect">
            <a:avLst>
              <a:gd name="adj" fmla="val 2000"/>
            </a:avLst>
          </a:prstGeom>
          <a:solidFill>
            <a:srgbClr val="EEF1F5"/>
          </a:solidFill>
          <a:ln w="12700">
            <a:solidFill>
              <a:srgbClr val="EEF1F5"/>
            </a:solidFill>
            <a:prstDash val="solid"/>
          </a:ln>
        </p:spPr>
      </p:sp>
      <p:sp>
        <p:nvSpPr>
          <p:cNvPr id="5" name="Shape 3"/>
          <p:cNvSpPr/>
          <p:nvPr/>
        </p:nvSpPr>
        <p:spPr>
          <a:xfrm>
            <a:off x="777240" y="1965960"/>
            <a:ext cx="201168" cy="201168"/>
          </a:xfrm>
          <a:prstGeom prst="ellipse">
            <a:avLst/>
          </a:prstGeom>
          <a:solidFill>
            <a:srgbClr val="3F6E8C"/>
          </a:solidFill>
          <a:ln w="12700">
            <a:solidFill>
              <a:srgbClr val="3F6E8C"/>
            </a:solidFill>
            <a:prstDash val="solid"/>
          </a:ln>
        </p:spPr>
      </p:sp>
      <p:sp>
        <p:nvSpPr>
          <p:cNvPr id="6" name="Text 4"/>
          <p:cNvSpPr txBox="1"/>
          <p:nvPr/>
        </p:nvSpPr>
        <p:spPr>
          <a:xfrm>
            <a:off x="1097280" y="1892808"/>
            <a:ext cx="4663440" cy="365760"/>
          </a:xfrm>
          <a:prstGeom prst="rect">
            <a:avLst/>
          </a:prstGeom>
          <a:noFill/>
          <a:ln/>
        </p:spPr>
        <p:txBody>
          <a:bodyPr wrap="square" lIns="0" tIns="0" rIns="0" bIns="0" rtlCol="0" anchor="ctr"/>
          <a:lstStyle/>
          <a:p>
            <a:pPr marL="0" indent="0">
              <a:buNone/>
            </a:pPr>
            <a:r>
              <a:rPr lang="en-US" b="1" dirty="0">
                <a:solidFill>
                  <a:srgbClr val="0B1F3A"/>
                </a:solidFill>
                <a:latin typeface="Calibri" pitchFamily="34" charset="0"/>
                <a:ea typeface="Calibri" pitchFamily="34" charset="-122"/>
                <a:cs typeface="Calibri" pitchFamily="34" charset="-120"/>
              </a:rPr>
              <a:t>Capabilities-based Agentic AI Models </a:t>
            </a:r>
            <a:endParaRPr lang="en-US" dirty="0"/>
          </a:p>
        </p:txBody>
      </p:sp>
      <p:sp>
        <p:nvSpPr>
          <p:cNvPr id="7" name="Text 5"/>
          <p:cNvSpPr txBox="1"/>
          <p:nvPr/>
        </p:nvSpPr>
        <p:spPr>
          <a:xfrm>
            <a:off x="777240" y="2377440"/>
            <a:ext cx="4937760" cy="2880360"/>
          </a:xfrm>
          <a:prstGeom prst="rect">
            <a:avLst/>
          </a:prstGeom>
          <a:noFill/>
          <a:ln/>
        </p:spPr>
        <p:txBody>
          <a:bodyPr wrap="square" lIns="0" tIns="0" rIns="0" bIns="0" rtlCol="0" anchor="t"/>
          <a:lstStyle/>
          <a:p>
            <a:pPr marL="0" indent="0">
              <a:buNone/>
            </a:pPr>
            <a:r>
              <a:rPr lang="en-US" sz="1500" b="1" dirty="0">
                <a:solidFill>
                  <a:srgbClr val="1F2937"/>
                </a:solidFill>
                <a:latin typeface="Calibri" pitchFamily="34" charset="0"/>
                <a:ea typeface="Calibri" pitchFamily="34" charset="-122"/>
                <a:cs typeface="Calibri" pitchFamily="34" charset="-120"/>
              </a:rPr>
              <a:t>Start from WHAT the system must DO.</a:t>
            </a:r>
            <a:endParaRPr lang="en-US" sz="1500" b="1" dirty="0"/>
          </a:p>
          <a:p>
            <a:pPr marL="0" indent="0">
              <a:buNone/>
            </a:pPr>
            <a:endParaRPr lang="en-US" sz="1500" dirty="0"/>
          </a:p>
          <a:p>
            <a:pPr marL="0" indent="0">
              <a:buNone/>
            </a:pPr>
            <a:r>
              <a:rPr lang="en-US" sz="1500" dirty="0">
                <a:solidFill>
                  <a:srgbClr val="1F2937"/>
                </a:solidFill>
                <a:latin typeface="Calibri" pitchFamily="34" charset="0"/>
                <a:ea typeface="Calibri" pitchFamily="34" charset="-122"/>
                <a:cs typeface="Calibri" pitchFamily="34" charset="-120"/>
              </a:rPr>
              <a:t>Define discrete functions — search, extract, validate, crosswalk, export — each with inputs, outputs and checks.</a:t>
            </a:r>
            <a:endParaRPr lang="en-US" sz="1500" dirty="0"/>
          </a:p>
          <a:p>
            <a:pPr marL="0" indent="0">
              <a:buNone/>
            </a:pPr>
            <a:endParaRPr lang="en-US" sz="1500" dirty="0"/>
          </a:p>
          <a:p>
            <a:pPr marL="0" indent="0">
              <a:buNone/>
            </a:pPr>
            <a:r>
              <a:rPr lang="en-US" sz="1500" b="1" dirty="0">
                <a:solidFill>
                  <a:srgbClr val="1F2937"/>
                </a:solidFill>
                <a:latin typeface="Calibri" pitchFamily="34" charset="0"/>
                <a:ea typeface="Calibri" pitchFamily="34" charset="-122"/>
                <a:cs typeface="Calibri" pitchFamily="34" charset="-120"/>
              </a:rPr>
              <a:t>Strength</a:t>
            </a:r>
            <a:r>
              <a:rPr lang="en-US" sz="1500" dirty="0">
                <a:solidFill>
                  <a:srgbClr val="1F2937"/>
                </a:solidFill>
                <a:latin typeface="Calibri" pitchFamily="34" charset="0"/>
                <a:ea typeface="Calibri" pitchFamily="34" charset="-122"/>
                <a:cs typeface="Calibri" pitchFamily="34" charset="-120"/>
              </a:rPr>
              <a:t>: auditable, testable, easy to govern.</a:t>
            </a:r>
            <a:endParaRPr lang="en-US" sz="1500" dirty="0"/>
          </a:p>
          <a:p>
            <a:pPr marL="0" indent="0">
              <a:buNone/>
            </a:pPr>
            <a:r>
              <a:rPr lang="en-US" sz="1500" dirty="0">
                <a:solidFill>
                  <a:srgbClr val="1F2937"/>
                </a:solidFill>
                <a:latin typeface="Calibri" pitchFamily="34" charset="0"/>
                <a:ea typeface="Calibri" pitchFamily="34" charset="-122"/>
                <a:cs typeface="Calibri" pitchFamily="34" charset="-120"/>
              </a:rPr>
              <a:t>Example today: Biomedical Variant</a:t>
            </a:r>
            <a:endParaRPr lang="en-US" sz="1500" dirty="0"/>
          </a:p>
        </p:txBody>
      </p:sp>
      <p:sp>
        <p:nvSpPr>
          <p:cNvPr id="8" name="Shape 6"/>
          <p:cNvSpPr/>
          <p:nvPr/>
        </p:nvSpPr>
        <p:spPr>
          <a:xfrm>
            <a:off x="6263640" y="1737360"/>
            <a:ext cx="5394960" cy="3566160"/>
          </a:xfrm>
          <a:prstGeom prst="roundRect">
            <a:avLst>
              <a:gd name="adj" fmla="val 2051"/>
            </a:avLst>
          </a:prstGeom>
          <a:solidFill>
            <a:srgbClr val="EEF1F5"/>
          </a:solidFill>
          <a:ln w="12700">
            <a:solidFill>
              <a:srgbClr val="EEF1F5"/>
            </a:solidFill>
            <a:prstDash val="solid"/>
          </a:ln>
        </p:spPr>
      </p:sp>
      <p:sp>
        <p:nvSpPr>
          <p:cNvPr id="9" name="Shape 7"/>
          <p:cNvSpPr/>
          <p:nvPr/>
        </p:nvSpPr>
        <p:spPr>
          <a:xfrm>
            <a:off x="6492240" y="1965960"/>
            <a:ext cx="201168" cy="201168"/>
          </a:xfrm>
          <a:prstGeom prst="ellipse">
            <a:avLst/>
          </a:prstGeom>
          <a:solidFill>
            <a:srgbClr val="C8A24A"/>
          </a:solidFill>
          <a:ln w="12700">
            <a:solidFill>
              <a:srgbClr val="C8A24A"/>
            </a:solidFill>
            <a:prstDash val="solid"/>
          </a:ln>
        </p:spPr>
      </p:sp>
      <p:sp>
        <p:nvSpPr>
          <p:cNvPr id="10" name="Text 8"/>
          <p:cNvSpPr txBox="1"/>
          <p:nvPr/>
        </p:nvSpPr>
        <p:spPr>
          <a:xfrm>
            <a:off x="6812280" y="1892808"/>
            <a:ext cx="4663440" cy="365760"/>
          </a:xfrm>
          <a:prstGeom prst="rect">
            <a:avLst/>
          </a:prstGeom>
          <a:noFill/>
          <a:ln/>
        </p:spPr>
        <p:txBody>
          <a:bodyPr wrap="square" lIns="0" tIns="0" rIns="0" bIns="0" rtlCol="0" anchor="ctr"/>
          <a:lstStyle/>
          <a:p>
            <a:pPr marL="0" indent="0">
              <a:buNone/>
            </a:pPr>
            <a:r>
              <a:rPr lang="en-US" b="1" dirty="0">
                <a:solidFill>
                  <a:srgbClr val="0B1F3A"/>
                </a:solidFill>
                <a:latin typeface="Calibri" pitchFamily="34" charset="0"/>
                <a:ea typeface="Calibri" pitchFamily="34" charset="-122"/>
                <a:cs typeface="Calibri" pitchFamily="34" charset="-120"/>
              </a:rPr>
              <a:t>Persona-based AI Models and Teams</a:t>
            </a:r>
            <a:endParaRPr lang="en-US" dirty="0"/>
          </a:p>
        </p:txBody>
      </p:sp>
      <p:sp>
        <p:nvSpPr>
          <p:cNvPr id="11" name="Text 9"/>
          <p:cNvSpPr txBox="1"/>
          <p:nvPr/>
        </p:nvSpPr>
        <p:spPr>
          <a:xfrm>
            <a:off x="6492240" y="2377440"/>
            <a:ext cx="4937760" cy="2788920"/>
          </a:xfrm>
          <a:prstGeom prst="rect">
            <a:avLst/>
          </a:prstGeom>
          <a:noFill/>
          <a:ln/>
        </p:spPr>
        <p:txBody>
          <a:bodyPr wrap="square" lIns="0" tIns="0" rIns="0" bIns="0" rtlCol="0" anchor="t"/>
          <a:lstStyle/>
          <a:p>
            <a:pPr marL="0" indent="0">
              <a:buNone/>
            </a:pPr>
            <a:r>
              <a:rPr lang="en-US" sz="1500" b="1" dirty="0">
                <a:solidFill>
                  <a:srgbClr val="1F2937"/>
                </a:solidFill>
                <a:latin typeface="Calibri" pitchFamily="34" charset="0"/>
                <a:ea typeface="Calibri" pitchFamily="34" charset="-122"/>
                <a:cs typeface="Calibri" pitchFamily="34" charset="-120"/>
              </a:rPr>
              <a:t>Start from WHO would do the work well.</a:t>
            </a:r>
            <a:endParaRPr lang="en-US" sz="1500" b="1" dirty="0"/>
          </a:p>
          <a:p>
            <a:pPr marL="0" indent="0">
              <a:buNone/>
            </a:pPr>
            <a:endParaRPr lang="en-US" sz="1500" dirty="0"/>
          </a:p>
          <a:p>
            <a:pPr marL="0" indent="0">
              <a:buNone/>
            </a:pPr>
            <a:r>
              <a:rPr lang="en-US" sz="1500" dirty="0">
                <a:solidFill>
                  <a:srgbClr val="1F2937"/>
                </a:solidFill>
                <a:latin typeface="Calibri" pitchFamily="34" charset="0"/>
                <a:ea typeface="Calibri" pitchFamily="34" charset="-122"/>
                <a:cs typeface="Calibri" pitchFamily="34" charset="-120"/>
              </a:rPr>
              <a:t>Define roles with expertise, voice, judgment and hand-offs — a team that deliberates (models can cooperate and chat).</a:t>
            </a:r>
            <a:endParaRPr lang="en-US" sz="1500" dirty="0"/>
          </a:p>
          <a:p>
            <a:pPr marL="0" indent="0">
              <a:buNone/>
            </a:pPr>
            <a:endParaRPr lang="en-US" sz="1500" dirty="0"/>
          </a:p>
          <a:p>
            <a:pPr marL="0" indent="0">
              <a:buNone/>
            </a:pPr>
            <a:r>
              <a:rPr lang="en-US" sz="1500" dirty="0">
                <a:solidFill>
                  <a:srgbClr val="1F2937"/>
                </a:solidFill>
                <a:latin typeface="Calibri" pitchFamily="34" charset="0"/>
                <a:ea typeface="Calibri" pitchFamily="34" charset="-122"/>
                <a:cs typeface="Calibri" pitchFamily="34" charset="-120"/>
              </a:rPr>
              <a:t>Strength: context-rich, humane, great for ambiguity.</a:t>
            </a:r>
            <a:endParaRPr lang="en-US" sz="1500" dirty="0"/>
          </a:p>
          <a:p>
            <a:pPr marL="0" indent="0">
              <a:buNone/>
            </a:pPr>
            <a:r>
              <a:rPr lang="en-US" sz="1500" dirty="0">
                <a:solidFill>
                  <a:srgbClr val="1F2937"/>
                </a:solidFill>
                <a:latin typeface="Calibri" pitchFamily="34" charset="0"/>
                <a:ea typeface="Calibri" pitchFamily="34" charset="-122"/>
                <a:cs typeface="Calibri" pitchFamily="34" charset="-120"/>
              </a:rPr>
              <a:t>Example today: Research Data Director</a:t>
            </a:r>
            <a:endParaRPr lang="en-US" sz="1500" dirty="0"/>
          </a:p>
        </p:txBody>
      </p:sp>
      <p:sp>
        <p:nvSpPr>
          <p:cNvPr id="12" name="Text 10"/>
          <p:cNvSpPr txBox="1"/>
          <p:nvPr/>
        </p:nvSpPr>
        <p:spPr>
          <a:xfrm>
            <a:off x="228600" y="6062472"/>
            <a:ext cx="10972800" cy="457200"/>
          </a:xfrm>
          <a:prstGeom prst="rect">
            <a:avLst/>
          </a:prstGeom>
          <a:noFill/>
          <a:ln/>
        </p:spPr>
        <p:txBody>
          <a:bodyPr wrap="square" lIns="0" tIns="0" rIns="0" bIns="0" rtlCol="0" anchor="t"/>
          <a:lstStyle/>
          <a:p>
            <a:pPr marL="0" indent="0" algn="ctr">
              <a:buNone/>
            </a:pPr>
            <a:r>
              <a:rPr lang="en-US" sz="1700" b="1" i="1" dirty="0">
                <a:solidFill>
                  <a:srgbClr val="0B1F3A"/>
                </a:solidFill>
                <a:latin typeface="Calibri" pitchFamily="34" charset="0"/>
                <a:ea typeface="Calibri" pitchFamily="34" charset="-122"/>
                <a:cs typeface="Calibri" pitchFamily="34" charset="-120"/>
              </a:rPr>
              <a:t>Most real systems synthesize both: personas decide, capabilities execute.</a:t>
            </a:r>
            <a:endParaRPr lang="en-US" sz="1700" b="1" dirty="0"/>
          </a:p>
        </p:txBody>
      </p:sp>
      <p:pic>
        <p:nvPicPr>
          <p:cNvPr id="13" name="Picture 12">
            <a:extLst>
              <a:ext uri="{FF2B5EF4-FFF2-40B4-BE49-F238E27FC236}">
                <a16:creationId xmlns:a16="http://schemas.microsoft.com/office/drawing/2014/main" id="{AFFCB06A-8BF3-4B9D-8816-8AFB1DC4C375}"/>
              </a:ext>
            </a:extLst>
          </p:cNvPr>
          <p:cNvPicPr>
            <a:picLocks noChangeAspect="1"/>
          </p:cNvPicPr>
          <p:nvPr/>
        </p:nvPicPr>
        <p:blipFill>
          <a:blip r:embed="rId3"/>
          <a:stretch>
            <a:fillRect/>
          </a:stretch>
        </p:blipFill>
        <p:spPr>
          <a:xfrm>
            <a:off x="777240" y="4036807"/>
            <a:ext cx="2847975" cy="1609725"/>
          </a:xfrm>
          <a:prstGeom prst="rect">
            <a:avLst/>
          </a:prstGeom>
        </p:spPr>
      </p:pic>
      <p:pic>
        <p:nvPicPr>
          <p:cNvPr id="14" name="Picture 13">
            <a:extLst>
              <a:ext uri="{FF2B5EF4-FFF2-40B4-BE49-F238E27FC236}">
                <a16:creationId xmlns:a16="http://schemas.microsoft.com/office/drawing/2014/main" id="{33EBB7C0-07B3-4BBE-B8FB-CB2FB885563A}"/>
              </a:ext>
            </a:extLst>
          </p:cNvPr>
          <p:cNvPicPr>
            <a:picLocks noChangeAspect="1"/>
          </p:cNvPicPr>
          <p:nvPr/>
        </p:nvPicPr>
        <p:blipFill>
          <a:blip r:embed="rId4"/>
          <a:stretch>
            <a:fillRect/>
          </a:stretch>
        </p:blipFill>
        <p:spPr>
          <a:xfrm>
            <a:off x="7255623" y="4096735"/>
            <a:ext cx="1683801" cy="17097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Choosing your Agentic Architecture and Model</a:t>
            </a:r>
            <a:endParaRPr lang="en-US" sz="2800" dirty="0"/>
          </a:p>
        </p:txBody>
      </p:sp>
      <p:sp>
        <p:nvSpPr>
          <p:cNvPr id="3" name="Shape 1"/>
          <p:cNvSpPr/>
          <p:nvPr/>
        </p:nvSpPr>
        <p:spPr>
          <a:xfrm>
            <a:off x="9646920" y="502920"/>
            <a:ext cx="182880" cy="182880"/>
          </a:xfrm>
          <a:prstGeom prst="ellipse">
            <a:avLst/>
          </a:prstGeom>
          <a:solidFill>
            <a:srgbClr val="0B1F3A"/>
          </a:solidFill>
          <a:ln w="12700">
            <a:solidFill>
              <a:srgbClr val="0B1F3A"/>
            </a:solidFill>
            <a:prstDash val="solid"/>
          </a:ln>
        </p:spPr>
      </p:sp>
      <p:sp>
        <p:nvSpPr>
          <p:cNvPr id="4" name="Shape 2"/>
          <p:cNvSpPr/>
          <p:nvPr/>
        </p:nvSpPr>
        <p:spPr>
          <a:xfrm>
            <a:off x="101041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561320" y="502920"/>
            <a:ext cx="182880" cy="182880"/>
          </a:xfrm>
          <a:prstGeom prst="ellipse">
            <a:avLst/>
          </a:prstGeom>
          <a:solidFill>
            <a:srgbClr val="0B1F3A"/>
          </a:solidFill>
          <a:ln w="12700">
            <a:solidFill>
              <a:srgbClr val="0B1F3A"/>
            </a:solidFill>
            <a:prstDash val="solid"/>
          </a:ln>
        </p:spPr>
      </p:sp>
      <p:sp>
        <p:nvSpPr>
          <p:cNvPr id="6" name="Shape 4"/>
          <p:cNvSpPr/>
          <p:nvPr/>
        </p:nvSpPr>
        <p:spPr>
          <a:xfrm>
            <a:off x="11018520" y="502920"/>
            <a:ext cx="182880" cy="182880"/>
          </a:xfrm>
          <a:prstGeom prst="ellipse">
            <a:avLst/>
          </a:prstGeom>
          <a:solidFill>
            <a:srgbClr val="0B1F3A"/>
          </a:solidFill>
          <a:ln w="12700">
            <a:solidFill>
              <a:srgbClr val="0B1F3A"/>
            </a:solidFill>
            <a:prstDash val="solid"/>
          </a:ln>
        </p:spPr>
      </p:sp>
      <p:sp>
        <p:nvSpPr>
          <p:cNvPr id="7" name="Shape 5"/>
          <p:cNvSpPr/>
          <p:nvPr/>
        </p:nvSpPr>
        <p:spPr>
          <a:xfrm>
            <a:off x="11475720" y="502920"/>
            <a:ext cx="182880" cy="182880"/>
          </a:xfrm>
          <a:prstGeom prst="ellipse">
            <a:avLst/>
          </a:prstGeom>
          <a:solidFill>
            <a:srgbClr val="C8A24A"/>
          </a:solidFill>
          <a:ln w="12700">
            <a:solidFill>
              <a:srgbClr val="C8A24A"/>
            </a:solidFill>
            <a:prstDash val="solid"/>
          </a:ln>
        </p:spPr>
      </p:sp>
      <p:sp>
        <p:nvSpPr>
          <p:cNvPr id="8" name="Text 6"/>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Research</a:t>
            </a:r>
            <a:endParaRPr lang="en-US" sz="1000" dirty="0"/>
          </a:p>
        </p:txBody>
      </p:sp>
      <p:graphicFrame>
        <p:nvGraphicFramePr>
          <p:cNvPr id="33" name="Table 0"/>
          <p:cNvGraphicFramePr>
            <a:graphicFrameLocks noGrp="1"/>
          </p:cNvGraphicFramePr>
          <p:nvPr>
            <p:extLst>
              <p:ext uri="{D42A27DB-BD31-4B8C-83A1-F6EECF244321}">
                <p14:modId xmlns:p14="http://schemas.microsoft.com/office/powerpoint/2010/main" val="2877420990"/>
              </p:ext>
            </p:extLst>
          </p:nvPr>
        </p:nvGraphicFramePr>
        <p:xfrm>
          <a:off x="548640" y="1600200"/>
          <a:ext cx="11064240" cy="3950208"/>
        </p:xfrm>
        <a:graphic>
          <a:graphicData uri="http://schemas.openxmlformats.org/drawingml/2006/table">
            <a:tbl>
              <a:tblPr/>
              <a:tblGrid>
                <a:gridCol w="265176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4206240">
                  <a:extLst>
                    <a:ext uri="{9D8B030D-6E8A-4147-A177-3AD203B41FA5}">
                      <a16:colId xmlns:a16="http://schemas.microsoft.com/office/drawing/2014/main" val="20002"/>
                    </a:ext>
                  </a:extLst>
                </a:gridCol>
              </a:tblGrid>
              <a:tr h="658368">
                <a:tc>
                  <a:txBody>
                    <a:bodyPr/>
                    <a:lstStyle/>
                    <a:p>
                      <a:pPr marL="0" indent="0">
                        <a:buNone/>
                      </a:pP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0B1F3A"/>
                    </a:solidFill>
                  </a:tcPr>
                </a:tc>
                <a:tc>
                  <a:txBody>
                    <a:bodyPr/>
                    <a:lstStyle/>
                    <a:p>
                      <a:pPr marL="0" indent="0">
                        <a:buNone/>
                      </a:pPr>
                      <a:r>
                        <a:rPr lang="en-US" sz="1600" b="1" dirty="0">
                          <a:solidFill>
                            <a:srgbClr val="FFFFFF"/>
                          </a:solidFill>
                          <a:latin typeface="Calibri" pitchFamily="34" charset="0"/>
                          <a:ea typeface="Calibri" pitchFamily="34" charset="-122"/>
                          <a:cs typeface="Calibri" pitchFamily="34" charset="-120"/>
                        </a:rPr>
                        <a:t>Capabilities-based</a:t>
                      </a: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3F6E8C"/>
                    </a:solidFill>
                  </a:tcPr>
                </a:tc>
                <a:tc>
                  <a:txBody>
                    <a:bodyPr/>
                    <a:lstStyle/>
                    <a:p>
                      <a:pPr marL="0" indent="0">
                        <a:buNone/>
                      </a:pPr>
                      <a:r>
                        <a:rPr lang="en-US" sz="1600" b="1" dirty="0">
                          <a:solidFill>
                            <a:srgbClr val="FFFFFF"/>
                          </a:solidFill>
                          <a:latin typeface="Calibri" pitchFamily="34" charset="0"/>
                          <a:ea typeface="Calibri" pitchFamily="34" charset="-122"/>
                          <a:cs typeface="Calibri" pitchFamily="34" charset="-120"/>
                        </a:rPr>
                        <a:t>Persona-based</a:t>
                      </a: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C8A24A"/>
                    </a:solidFill>
                  </a:tcPr>
                </a:tc>
                <a:extLst>
                  <a:ext uri="{0D108BD9-81ED-4DB2-BD59-A6C34878D82A}">
                    <a16:rowId xmlns:a16="http://schemas.microsoft.com/office/drawing/2014/main" val="10000"/>
                  </a:ext>
                </a:extLst>
              </a:tr>
              <a:tr h="658368">
                <a:tc>
                  <a:txBody>
                    <a:bodyPr/>
                    <a:lstStyle/>
                    <a:p>
                      <a:pPr marL="0" indent="0">
                        <a:buNone/>
                      </a:pPr>
                      <a:r>
                        <a:rPr lang="en-US" sz="1600" b="1" dirty="0">
                          <a:solidFill>
                            <a:srgbClr val="1F2937"/>
                          </a:solidFill>
                          <a:latin typeface="Calibri" pitchFamily="34" charset="0"/>
                          <a:ea typeface="Calibri" pitchFamily="34" charset="-122"/>
                          <a:cs typeface="Calibri" pitchFamily="34" charset="-120"/>
                        </a:rPr>
                        <a:t>Best when</a:t>
                      </a: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tc>
                  <a:txBody>
                    <a:bodyPr/>
                    <a:lstStyle/>
                    <a:p>
                      <a:pPr marL="0" indent="0">
                        <a:buNone/>
                      </a:pPr>
                      <a:r>
                        <a:rPr lang="en-US" sz="1600" b="1" dirty="0">
                          <a:solidFill>
                            <a:srgbClr val="1F2937"/>
                          </a:solidFill>
                          <a:latin typeface="Calibri" pitchFamily="34" charset="0"/>
                          <a:ea typeface="Calibri" pitchFamily="34" charset="-122"/>
                          <a:cs typeface="Calibri" pitchFamily="34" charset="-120"/>
                        </a:rPr>
                        <a:t>Rules are clear; audit matters</a:t>
                      </a:r>
                      <a:endParaRPr lang="en-US" sz="1600" b="1"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tc>
                  <a:txBody>
                    <a:bodyPr/>
                    <a:lstStyle/>
                    <a:p>
                      <a:pPr marL="0" indent="0">
                        <a:buNone/>
                      </a:pPr>
                      <a:r>
                        <a:rPr lang="en-US" sz="1600" b="1" dirty="0">
                          <a:solidFill>
                            <a:srgbClr val="1F2937"/>
                          </a:solidFill>
                          <a:latin typeface="Calibri" pitchFamily="34" charset="0"/>
                          <a:ea typeface="Calibri" pitchFamily="34" charset="-122"/>
                          <a:cs typeface="Calibri" pitchFamily="34" charset="-120"/>
                        </a:rPr>
                        <a:t>Judgment, context and ambiguity matter</a:t>
                      </a:r>
                      <a:endParaRPr lang="en-US" sz="1600" b="1"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58368">
                <a:tc>
                  <a:txBody>
                    <a:bodyPr/>
                    <a:lstStyle/>
                    <a:p>
                      <a:pPr marL="0" indent="0">
                        <a:buNone/>
                      </a:pPr>
                      <a:r>
                        <a:rPr lang="en-US" sz="1600" b="1" dirty="0">
                          <a:solidFill>
                            <a:srgbClr val="1F2937"/>
                          </a:solidFill>
                          <a:latin typeface="Calibri" pitchFamily="34" charset="0"/>
                          <a:ea typeface="Calibri" pitchFamily="34" charset="-122"/>
                          <a:cs typeface="Calibri" pitchFamily="34" charset="-120"/>
                        </a:rPr>
                        <a:t>Unit of design</a:t>
                      </a: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EEF1F5"/>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Function with inputs/outputs</a:t>
                      </a: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EEF1F5"/>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Role with expertise and voice</a:t>
                      </a: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EEF1F5"/>
                    </a:solidFill>
                  </a:tcPr>
                </a:tc>
                <a:extLst>
                  <a:ext uri="{0D108BD9-81ED-4DB2-BD59-A6C34878D82A}">
                    <a16:rowId xmlns:a16="http://schemas.microsoft.com/office/drawing/2014/main" val="10002"/>
                  </a:ext>
                </a:extLst>
              </a:tr>
              <a:tr h="658368">
                <a:tc>
                  <a:txBody>
                    <a:bodyPr/>
                    <a:lstStyle/>
                    <a:p>
                      <a:pPr marL="0" indent="0">
                        <a:buNone/>
                      </a:pPr>
                      <a:r>
                        <a:rPr lang="en-US" sz="1600" b="1" dirty="0">
                          <a:solidFill>
                            <a:srgbClr val="1F2937"/>
                          </a:solidFill>
                          <a:latin typeface="Calibri" pitchFamily="34" charset="0"/>
                          <a:ea typeface="Calibri" pitchFamily="34" charset="-122"/>
                          <a:cs typeface="Calibri" pitchFamily="34" charset="-120"/>
                        </a:rPr>
                        <a:t>Testing</a:t>
                      </a: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Per-function checks </a:t>
                      </a:r>
                      <a:r>
                        <a:rPr lang="en-US" sz="1600" b="1" dirty="0">
                          <a:solidFill>
                            <a:srgbClr val="1F2937"/>
                          </a:solidFill>
                          <a:latin typeface="Calibri" pitchFamily="34" charset="0"/>
                          <a:ea typeface="Calibri" pitchFamily="34" charset="-122"/>
                          <a:cs typeface="Calibri" pitchFamily="34" charset="-120"/>
                        </a:rPr>
                        <a:t>and human in the loop</a:t>
                      </a:r>
                      <a:endParaRPr lang="en-US" sz="1600" b="1"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Scenario, case reviews </a:t>
                      </a:r>
                      <a:r>
                        <a:rPr lang="en-US" sz="1600" b="1" dirty="0">
                          <a:solidFill>
                            <a:srgbClr val="1F2937"/>
                          </a:solidFill>
                          <a:latin typeface="Calibri" pitchFamily="34" charset="0"/>
                          <a:ea typeface="Calibri" pitchFamily="34" charset="-122"/>
                          <a:cs typeface="Calibri" pitchFamily="34" charset="-120"/>
                        </a:rPr>
                        <a:t>and humans in the loop</a:t>
                      </a:r>
                      <a:endParaRPr lang="en-US" sz="1600" b="1"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58368">
                <a:tc>
                  <a:txBody>
                    <a:bodyPr/>
                    <a:lstStyle/>
                    <a:p>
                      <a:pPr marL="0" indent="0">
                        <a:buNone/>
                      </a:pPr>
                      <a:r>
                        <a:rPr lang="en-US" sz="1600" b="1" dirty="0">
                          <a:solidFill>
                            <a:srgbClr val="1F2937"/>
                          </a:solidFill>
                          <a:latin typeface="Calibri" pitchFamily="34" charset="0"/>
                          <a:ea typeface="Calibri" pitchFamily="34" charset="-122"/>
                          <a:cs typeface="Calibri" pitchFamily="34" charset="-120"/>
                        </a:rPr>
                        <a:t>Risk</a:t>
                      </a: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EEF1F5"/>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Brittle at edges</a:t>
                      </a: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EEF1F5"/>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Persuasive but wrong</a:t>
                      </a: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EEF1F5"/>
                    </a:solidFill>
                  </a:tcPr>
                </a:tc>
                <a:extLst>
                  <a:ext uri="{0D108BD9-81ED-4DB2-BD59-A6C34878D82A}">
                    <a16:rowId xmlns:a16="http://schemas.microsoft.com/office/drawing/2014/main" val="10004"/>
                  </a:ext>
                </a:extLst>
              </a:tr>
              <a:tr h="658368">
                <a:tc>
                  <a:txBody>
                    <a:bodyPr/>
                    <a:lstStyle/>
                    <a:p>
                      <a:pPr marL="0" indent="0">
                        <a:buNone/>
                      </a:pPr>
                      <a:r>
                        <a:rPr lang="en-US" sz="1600" b="1" dirty="0">
                          <a:solidFill>
                            <a:srgbClr val="1F2937"/>
                          </a:solidFill>
                          <a:latin typeface="Calibri" pitchFamily="34" charset="0"/>
                          <a:ea typeface="Calibri" pitchFamily="34" charset="-122"/>
                          <a:cs typeface="Calibri" pitchFamily="34" charset="-120"/>
                        </a:rPr>
                        <a:t>Today’s examples</a:t>
                      </a: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Biomedical Crosswalks, Portfolio Creation</a:t>
                      </a: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tc>
                  <a:txBody>
                    <a:bodyPr/>
                    <a:lstStyle/>
                    <a:p>
                      <a:pPr marL="0" indent="0">
                        <a:buNone/>
                      </a:pPr>
                      <a:r>
                        <a:rPr lang="en-US" sz="1600" dirty="0">
                          <a:solidFill>
                            <a:srgbClr val="1F2937"/>
                          </a:solidFill>
                          <a:latin typeface="Calibri" pitchFamily="34" charset="0"/>
                          <a:ea typeface="Calibri" pitchFamily="34" charset="-122"/>
                          <a:cs typeface="Calibri" pitchFamily="34" charset="-120"/>
                        </a:rPr>
                        <a:t>Research Data Director, Jungian Psychoanalyst</a:t>
                      </a:r>
                      <a:endParaRPr lang="en-US" sz="1600" dirty="0">
                        <a:latin typeface="Calibri" charset="0"/>
                        <a:ea typeface="Calibri" charset="0"/>
                        <a:cs typeface="Calibri" charset="0"/>
                      </a:endParaRPr>
                    </a:p>
                  </a:txBody>
                  <a:tcPr anchor="ctr">
                    <a:lnL w="6350" cap="flat" cmpd="sng" algn="ctr">
                      <a:solidFill>
                        <a:srgbClr val="D3D8E0"/>
                      </a:solidFill>
                      <a:prstDash val="solid"/>
                      <a:round/>
                      <a:headEnd type="none" w="med" len="med"/>
                      <a:tailEnd type="none" w="med" len="med"/>
                    </a:lnL>
                    <a:lnR w="6350" cap="flat" cmpd="sng" algn="ctr">
                      <a:solidFill>
                        <a:srgbClr val="D3D8E0"/>
                      </a:solidFill>
                      <a:prstDash val="solid"/>
                      <a:round/>
                      <a:headEnd type="none" w="med" len="med"/>
                      <a:tailEnd type="none" w="med" len="med"/>
                    </a:lnR>
                    <a:lnT w="6350" cap="flat" cmpd="sng" algn="ctr">
                      <a:solidFill>
                        <a:srgbClr val="D3D8E0"/>
                      </a:solidFill>
                      <a:prstDash val="solid"/>
                      <a:round/>
                      <a:headEnd type="none" w="med" len="med"/>
                      <a:tailEnd type="none" w="med" len="med"/>
                    </a:lnT>
                    <a:lnB w="6350" cap="flat" cmpd="sng" algn="ctr">
                      <a:solidFill>
                        <a:srgbClr val="D3D8E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0" name="Text 7"/>
          <p:cNvSpPr txBox="1"/>
          <p:nvPr/>
        </p:nvSpPr>
        <p:spPr>
          <a:xfrm>
            <a:off x="548640" y="5806440"/>
            <a:ext cx="731520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3" tooltip="https://rayuzwyshyn.net/UCRiverside2026/DataDirectorRDAMicrosoftCapabilitiesModel/FINAL_20260629_DRAFT_v0.1_DataDirectorAgenticAIBlueprint.pdf">
                  <a:extLst>
                    <a:ext uri="{A12FA001-AC4F-418D-AE19-62706E023703}">
                      <ahyp:hlinkClr xmlns:ahyp="http://schemas.microsoft.com/office/drawing/2018/hyperlinkcolor" val="tx"/>
                    </a:ext>
                  </a:extLst>
                </a:hlinkClick>
              </a:rPr>
              <a:t>RDA/Microsoft Data Director Blueprint v0.1 — capabilities model (PDF)</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0B1F3A"/>
        </a:solidFill>
        <a:effectLst/>
      </p:bgPr>
    </p:bg>
    <p:spTree>
      <p:nvGrpSpPr>
        <p:cNvPr id="1" name=""/>
        <p:cNvGrpSpPr/>
        <p:nvPr/>
      </p:nvGrpSpPr>
      <p:grpSpPr>
        <a:xfrm>
          <a:off x="0" y="0"/>
          <a:ext cx="0" cy="0"/>
          <a:chOff x="0" y="0"/>
          <a:chExt cx="0" cy="0"/>
        </a:xfrm>
      </p:grpSpPr>
      <p:sp>
        <p:nvSpPr>
          <p:cNvPr id="2" name="Text 0"/>
          <p:cNvSpPr txBox="1"/>
          <p:nvPr/>
        </p:nvSpPr>
        <p:spPr>
          <a:xfrm>
            <a:off x="731520" y="1828800"/>
            <a:ext cx="2743200" cy="1097280"/>
          </a:xfrm>
          <a:prstGeom prst="rect">
            <a:avLst/>
          </a:prstGeom>
          <a:noFill/>
          <a:ln/>
        </p:spPr>
        <p:txBody>
          <a:bodyPr wrap="square" lIns="0" tIns="0" rIns="0" bIns="0" rtlCol="0" anchor="t"/>
          <a:lstStyle/>
          <a:p>
            <a:pPr marL="0" indent="0">
              <a:buNone/>
            </a:pPr>
            <a:r>
              <a:rPr lang="en-US" sz="7200" b="1" dirty="0">
                <a:solidFill>
                  <a:srgbClr val="C8A24A"/>
                </a:solidFill>
                <a:latin typeface="Cambria" pitchFamily="34" charset="0"/>
                <a:ea typeface="Cambria" pitchFamily="34" charset="-122"/>
                <a:cs typeface="Cambria" pitchFamily="34" charset="-120"/>
              </a:rPr>
              <a:t>01</a:t>
            </a:r>
            <a:endParaRPr lang="en-US" sz="7200" dirty="0"/>
          </a:p>
        </p:txBody>
      </p:sp>
      <p:sp>
        <p:nvSpPr>
          <p:cNvPr id="3" name="Text 1"/>
          <p:cNvSpPr txBox="1"/>
          <p:nvPr/>
        </p:nvSpPr>
        <p:spPr>
          <a:xfrm>
            <a:off x="731520" y="3017520"/>
            <a:ext cx="10515600" cy="91440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How far agents have come</a:t>
            </a:r>
            <a:endParaRPr lang="en-US" sz="4000" dirty="0"/>
          </a:p>
        </p:txBody>
      </p:sp>
      <p:sp>
        <p:nvSpPr>
          <p:cNvPr id="4" name="Text 2"/>
          <p:cNvSpPr txBox="1"/>
          <p:nvPr/>
        </p:nvSpPr>
        <p:spPr>
          <a:xfrm>
            <a:off x="731520" y="3977640"/>
            <a:ext cx="10058400" cy="731520"/>
          </a:xfrm>
          <a:prstGeom prst="rect">
            <a:avLst/>
          </a:prstGeom>
          <a:noFill/>
          <a:ln/>
        </p:spPr>
        <p:txBody>
          <a:bodyPr wrap="square" lIns="0" tIns="0" rIns="0" bIns="0" rtlCol="0" anchor="t"/>
          <a:lstStyle/>
          <a:p>
            <a:pPr marL="0" indent="0">
              <a:buNone/>
            </a:pPr>
            <a:r>
              <a:rPr lang="en-US" sz="1800" i="1" dirty="0">
                <a:solidFill>
                  <a:srgbClr val="C9D3E3"/>
                </a:solidFill>
                <a:latin typeface="Calibri" pitchFamily="34" charset="0"/>
                <a:ea typeface="Calibri" pitchFamily="34" charset="-122"/>
                <a:cs typeface="Calibri" pitchFamily="34" charset="-120"/>
              </a:rPr>
              <a:t>From translators and  next-word prediction  to autonomous research teams, swarms, fleets, crews, corporations and research institutions in about </a:t>
            </a:r>
            <a:r>
              <a:rPr lang="en-US" i="1" dirty="0">
                <a:solidFill>
                  <a:srgbClr val="C9D3E3"/>
                </a:solidFill>
                <a:latin typeface="Calibri" pitchFamily="34" charset="0"/>
                <a:ea typeface="Calibri" pitchFamily="34" charset="-122"/>
                <a:cs typeface="Calibri" pitchFamily="34" charset="-120"/>
              </a:rPr>
              <a:t>seven</a:t>
            </a:r>
            <a:r>
              <a:rPr lang="en-US" sz="1800" i="1" dirty="0">
                <a:solidFill>
                  <a:srgbClr val="C9D3E3"/>
                </a:solidFill>
                <a:latin typeface="Calibri" pitchFamily="34" charset="0"/>
                <a:ea typeface="Calibri" pitchFamily="34" charset="-122"/>
                <a:cs typeface="Calibri" pitchFamily="34" charset="-120"/>
              </a:rPr>
              <a:t> years, 2019-2026</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Seven years, Seven Massive leaps in capabilities</a:t>
            </a:r>
            <a:endParaRPr lang="en-US" sz="2800" dirty="0"/>
          </a:p>
        </p:txBody>
      </p:sp>
      <p:sp>
        <p:nvSpPr>
          <p:cNvPr id="3" name="Shape 1"/>
          <p:cNvSpPr/>
          <p:nvPr/>
        </p:nvSpPr>
        <p:spPr>
          <a:xfrm>
            <a:off x="9646920" y="502920"/>
            <a:ext cx="182880" cy="182880"/>
          </a:xfrm>
          <a:prstGeom prst="ellipse">
            <a:avLst/>
          </a:prstGeom>
          <a:solidFill>
            <a:srgbClr val="C8A24A"/>
          </a:solidFill>
          <a:ln w="12700">
            <a:solidFill>
              <a:srgbClr val="C8A24A"/>
            </a:solidFill>
            <a:prstDash val="solid"/>
          </a:ln>
        </p:spPr>
      </p:sp>
      <p:sp>
        <p:nvSpPr>
          <p:cNvPr id="4" name="Shape 2"/>
          <p:cNvSpPr/>
          <p:nvPr/>
        </p:nvSpPr>
        <p:spPr>
          <a:xfrm>
            <a:off x="10104120" y="502920"/>
            <a:ext cx="182880" cy="182880"/>
          </a:xfrm>
          <a:prstGeom prst="ellipse">
            <a:avLst/>
          </a:prstGeom>
          <a:solidFill>
            <a:srgbClr val="FFFFFF"/>
          </a:solidFill>
          <a:ln w="12700">
            <a:solidFill>
              <a:srgbClr val="0B1F3A"/>
            </a:solidFill>
            <a:prstDash val="solid"/>
          </a:ln>
        </p:spPr>
      </p:sp>
      <p:sp>
        <p:nvSpPr>
          <p:cNvPr id="5" name="Shape 3"/>
          <p:cNvSpPr/>
          <p:nvPr/>
        </p:nvSpPr>
        <p:spPr>
          <a:xfrm>
            <a:off x="10561320" y="502920"/>
            <a:ext cx="182880" cy="182880"/>
          </a:xfrm>
          <a:prstGeom prst="ellipse">
            <a:avLst/>
          </a:prstGeom>
          <a:solidFill>
            <a:srgbClr val="FFFFFF"/>
          </a:solidFill>
          <a:ln w="12700">
            <a:solidFill>
              <a:srgbClr val="0B1F3A"/>
            </a:solidFill>
            <a:prstDash val="solid"/>
          </a:ln>
        </p:spPr>
      </p:sp>
      <p:sp>
        <p:nvSpPr>
          <p:cNvPr id="6" name="Shape 4"/>
          <p:cNvSpPr/>
          <p:nvPr/>
        </p:nvSpPr>
        <p:spPr>
          <a:xfrm>
            <a:off x="11018520" y="502920"/>
            <a:ext cx="182880" cy="182880"/>
          </a:xfrm>
          <a:prstGeom prst="ellipse">
            <a:avLst/>
          </a:prstGeom>
          <a:solidFill>
            <a:srgbClr val="FFFFFF"/>
          </a:solidFill>
          <a:ln w="12700">
            <a:solidFill>
              <a:srgbClr val="0B1F3A"/>
            </a:solidFill>
            <a:prstDash val="solid"/>
          </a:ln>
        </p:spPr>
      </p:sp>
      <p:sp>
        <p:nvSpPr>
          <p:cNvPr id="7" name="Shape 5"/>
          <p:cNvSpPr/>
          <p:nvPr/>
        </p:nvSpPr>
        <p:spPr>
          <a:xfrm>
            <a:off x="11475720" y="502920"/>
            <a:ext cx="182880" cy="182880"/>
          </a:xfrm>
          <a:prstGeom prst="ellipse">
            <a:avLst/>
          </a:prstGeom>
          <a:solidFill>
            <a:srgbClr val="FFFFFF"/>
          </a:solidFill>
          <a:ln w="12700">
            <a:solidFill>
              <a:srgbClr val="0B1F3A"/>
            </a:solidFill>
            <a:prstDash val="solid"/>
          </a:ln>
        </p:spPr>
      </p:sp>
      <p:sp>
        <p:nvSpPr>
          <p:cNvPr id="8" name="Text 6"/>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Frontier</a:t>
            </a:r>
            <a:endParaRPr lang="en-US" sz="1000" dirty="0"/>
          </a:p>
        </p:txBody>
      </p:sp>
      <p:sp>
        <p:nvSpPr>
          <p:cNvPr id="9" name="Shape 7"/>
          <p:cNvSpPr/>
          <p:nvPr/>
        </p:nvSpPr>
        <p:spPr>
          <a:xfrm>
            <a:off x="731520" y="3566160"/>
            <a:ext cx="10698480" cy="0"/>
          </a:xfrm>
          <a:prstGeom prst="line">
            <a:avLst/>
          </a:prstGeom>
          <a:noFill/>
          <a:ln w="25400">
            <a:solidFill>
              <a:srgbClr val="0B1F3A"/>
            </a:solidFill>
            <a:prstDash val="solid"/>
          </a:ln>
        </p:spPr>
      </p:sp>
      <p:sp>
        <p:nvSpPr>
          <p:cNvPr id="10" name="Shape 8"/>
          <p:cNvSpPr/>
          <p:nvPr/>
        </p:nvSpPr>
        <p:spPr>
          <a:xfrm>
            <a:off x="1508760" y="3410712"/>
            <a:ext cx="310896" cy="310896"/>
          </a:xfrm>
          <a:prstGeom prst="ellipse">
            <a:avLst/>
          </a:prstGeom>
          <a:solidFill>
            <a:srgbClr val="0B1F3A"/>
          </a:solidFill>
          <a:ln w="25400">
            <a:solidFill>
              <a:srgbClr val="FFFFFF"/>
            </a:solidFill>
            <a:prstDash val="solid"/>
          </a:ln>
        </p:spPr>
      </p:sp>
      <p:sp>
        <p:nvSpPr>
          <p:cNvPr id="11" name="Text 9"/>
          <p:cNvSpPr txBox="1"/>
          <p:nvPr/>
        </p:nvSpPr>
        <p:spPr>
          <a:xfrm>
            <a:off x="640080" y="2560320"/>
            <a:ext cx="2057400" cy="457200"/>
          </a:xfrm>
          <a:prstGeom prst="rect">
            <a:avLst/>
          </a:prstGeom>
          <a:noFill/>
          <a:ln/>
        </p:spPr>
        <p:txBody>
          <a:bodyPr wrap="square" lIns="0" tIns="0" rIns="0" bIns="0" rtlCol="0" anchor="t"/>
          <a:lstStyle/>
          <a:p>
            <a:pPr marL="0" indent="0" algn="ctr">
              <a:buNone/>
            </a:pPr>
            <a:r>
              <a:rPr lang="en-US" sz="2200" b="1" dirty="0">
                <a:solidFill>
                  <a:srgbClr val="0B1F3A"/>
                </a:solidFill>
                <a:latin typeface="Cambria" pitchFamily="34" charset="0"/>
                <a:ea typeface="Cambria" pitchFamily="34" charset="-122"/>
                <a:cs typeface="Cambria" pitchFamily="34" charset="-120"/>
              </a:rPr>
              <a:t>2019–22</a:t>
            </a:r>
            <a:endParaRPr lang="en-US" sz="2200" dirty="0"/>
          </a:p>
        </p:txBody>
      </p:sp>
      <p:sp>
        <p:nvSpPr>
          <p:cNvPr id="12" name="Text 10"/>
          <p:cNvSpPr txBox="1"/>
          <p:nvPr/>
        </p:nvSpPr>
        <p:spPr>
          <a:xfrm>
            <a:off x="640080" y="3931920"/>
            <a:ext cx="2057400" cy="365760"/>
          </a:xfrm>
          <a:prstGeom prst="rect">
            <a:avLst/>
          </a:prstGeom>
          <a:noFill/>
          <a:ln/>
        </p:spPr>
        <p:txBody>
          <a:bodyPr wrap="square" lIns="0" tIns="0" rIns="0" bIns="0" rtlCol="0" anchor="t"/>
          <a:lstStyle/>
          <a:p>
            <a:pPr marL="0" indent="0" algn="ctr">
              <a:buNone/>
            </a:pPr>
            <a:r>
              <a:rPr lang="en-US" sz="1500" b="1" dirty="0">
                <a:solidFill>
                  <a:srgbClr val="0B1F3A"/>
                </a:solidFill>
                <a:latin typeface="Calibri" pitchFamily="34" charset="0"/>
                <a:ea typeface="Calibri" pitchFamily="34" charset="-122"/>
                <a:cs typeface="Calibri" pitchFamily="34" charset="-120"/>
              </a:rPr>
              <a:t>GPT-2 / RoBERTa</a:t>
            </a:r>
            <a:endParaRPr lang="en-US" sz="1500" dirty="0"/>
          </a:p>
        </p:txBody>
      </p:sp>
      <p:sp>
        <p:nvSpPr>
          <p:cNvPr id="13" name="Text 11"/>
          <p:cNvSpPr txBox="1"/>
          <p:nvPr/>
        </p:nvSpPr>
        <p:spPr>
          <a:xfrm>
            <a:off x="685800" y="4343400"/>
            <a:ext cx="1965960" cy="1097280"/>
          </a:xfrm>
          <a:prstGeom prst="rect">
            <a:avLst/>
          </a:prstGeom>
          <a:noFill/>
          <a:ln/>
        </p:spPr>
        <p:txBody>
          <a:bodyPr wrap="square" lIns="0" tIns="0" rIns="0" bIns="0" rtlCol="0" anchor="t"/>
          <a:lstStyle/>
          <a:p>
            <a:pPr marL="0" indent="0" algn="ctr">
              <a:buNone/>
            </a:pPr>
            <a:r>
              <a:rPr lang="en-US" sz="1300" b="1" dirty="0">
                <a:solidFill>
                  <a:srgbClr val="5B6472"/>
                </a:solidFill>
                <a:latin typeface="Calibri" pitchFamily="34" charset="0"/>
                <a:ea typeface="Calibri" pitchFamily="34" charset="-122"/>
                <a:cs typeface="Calibri" pitchFamily="34" charset="-120"/>
              </a:rPr>
              <a:t>Next-Word Prediction; </a:t>
            </a:r>
            <a:r>
              <a:rPr lang="en-US" sz="1300" dirty="0">
                <a:solidFill>
                  <a:srgbClr val="5B6472"/>
                </a:solidFill>
                <a:latin typeface="Calibri" pitchFamily="34" charset="0"/>
                <a:ea typeface="Calibri" pitchFamily="34" charset="-122"/>
                <a:cs typeface="Calibri" pitchFamily="34" charset="-120"/>
              </a:rPr>
              <a:t>translation; almost coherent sentences, almost reasoning</a:t>
            </a:r>
            <a:endParaRPr lang="en-US" sz="1300" dirty="0"/>
          </a:p>
        </p:txBody>
      </p:sp>
      <p:sp>
        <p:nvSpPr>
          <p:cNvPr id="14" name="Shape 12"/>
          <p:cNvSpPr/>
          <p:nvPr/>
        </p:nvSpPr>
        <p:spPr>
          <a:xfrm>
            <a:off x="3749040" y="3410712"/>
            <a:ext cx="310896" cy="310896"/>
          </a:xfrm>
          <a:prstGeom prst="ellipse">
            <a:avLst/>
          </a:prstGeom>
          <a:solidFill>
            <a:srgbClr val="0B1F3A"/>
          </a:solidFill>
          <a:ln w="25400">
            <a:solidFill>
              <a:srgbClr val="FFFFFF"/>
            </a:solidFill>
            <a:prstDash val="solid"/>
          </a:ln>
        </p:spPr>
      </p:sp>
      <p:sp>
        <p:nvSpPr>
          <p:cNvPr id="15" name="Text 13"/>
          <p:cNvSpPr txBox="1"/>
          <p:nvPr/>
        </p:nvSpPr>
        <p:spPr>
          <a:xfrm>
            <a:off x="2880360" y="2560320"/>
            <a:ext cx="2057400" cy="457200"/>
          </a:xfrm>
          <a:prstGeom prst="rect">
            <a:avLst/>
          </a:prstGeom>
          <a:noFill/>
          <a:ln/>
        </p:spPr>
        <p:txBody>
          <a:bodyPr wrap="square" lIns="0" tIns="0" rIns="0" bIns="0" rtlCol="0" anchor="t"/>
          <a:lstStyle/>
          <a:p>
            <a:pPr marL="0" indent="0" algn="ctr">
              <a:buNone/>
            </a:pPr>
            <a:r>
              <a:rPr lang="en-US" sz="2200" b="1" dirty="0">
                <a:solidFill>
                  <a:srgbClr val="0B1F3A"/>
                </a:solidFill>
                <a:latin typeface="Cambria" pitchFamily="34" charset="0"/>
                <a:ea typeface="Cambria" pitchFamily="34" charset="-122"/>
                <a:cs typeface="Cambria" pitchFamily="34" charset="-120"/>
              </a:rPr>
              <a:t>2023–24</a:t>
            </a:r>
            <a:endParaRPr lang="en-US" sz="2200" dirty="0"/>
          </a:p>
        </p:txBody>
      </p:sp>
      <p:sp>
        <p:nvSpPr>
          <p:cNvPr id="16" name="Text 14"/>
          <p:cNvSpPr txBox="1"/>
          <p:nvPr/>
        </p:nvSpPr>
        <p:spPr>
          <a:xfrm>
            <a:off x="2880360" y="3931920"/>
            <a:ext cx="2057400" cy="365760"/>
          </a:xfrm>
          <a:prstGeom prst="rect">
            <a:avLst/>
          </a:prstGeom>
          <a:noFill/>
          <a:ln/>
        </p:spPr>
        <p:txBody>
          <a:bodyPr wrap="square" lIns="0" tIns="0" rIns="0" bIns="0" rtlCol="0" anchor="t"/>
          <a:lstStyle/>
          <a:p>
            <a:pPr marL="0" indent="0" algn="ctr">
              <a:buNone/>
            </a:pPr>
            <a:r>
              <a:rPr lang="en-US" sz="1500" b="1" dirty="0">
                <a:solidFill>
                  <a:srgbClr val="0B1F3A"/>
                </a:solidFill>
                <a:latin typeface="Calibri" pitchFamily="34" charset="0"/>
                <a:ea typeface="Calibri" pitchFamily="34" charset="-122"/>
                <a:cs typeface="Calibri" pitchFamily="34" charset="-120"/>
              </a:rPr>
              <a:t>GPT-3, 4 · Claude 3.5</a:t>
            </a:r>
            <a:endParaRPr lang="en-US" sz="1500" dirty="0"/>
          </a:p>
        </p:txBody>
      </p:sp>
      <p:sp>
        <p:nvSpPr>
          <p:cNvPr id="17" name="Text 15"/>
          <p:cNvSpPr txBox="1"/>
          <p:nvPr/>
        </p:nvSpPr>
        <p:spPr>
          <a:xfrm>
            <a:off x="2926080" y="4343400"/>
            <a:ext cx="1965960" cy="1097280"/>
          </a:xfrm>
          <a:prstGeom prst="rect">
            <a:avLst/>
          </a:prstGeom>
          <a:noFill/>
          <a:ln/>
        </p:spPr>
        <p:txBody>
          <a:bodyPr wrap="square" lIns="0" tIns="0" rIns="0" bIns="0" rtlCol="0" anchor="t"/>
          <a:lstStyle/>
          <a:p>
            <a:pPr marL="0" indent="0" algn="ctr">
              <a:buNone/>
            </a:pPr>
            <a:r>
              <a:rPr lang="en-US" sz="1300" b="1" dirty="0">
                <a:solidFill>
                  <a:srgbClr val="5B6472"/>
                </a:solidFill>
                <a:latin typeface="Calibri" pitchFamily="34" charset="0"/>
                <a:ea typeface="Calibri" pitchFamily="34" charset="-122"/>
                <a:cs typeface="Calibri" pitchFamily="34" charset="-120"/>
              </a:rPr>
              <a:t>The Causal and Prompt Engineering Begins. </a:t>
            </a:r>
            <a:r>
              <a:rPr lang="en-US" sz="1300" dirty="0">
                <a:solidFill>
                  <a:srgbClr val="5B6472"/>
                </a:solidFill>
                <a:latin typeface="Calibri" pitchFamily="34" charset="0"/>
                <a:ea typeface="Calibri" pitchFamily="34" charset="-122"/>
                <a:cs typeface="Calibri" pitchFamily="34" charset="-120"/>
              </a:rPr>
              <a:t>More Organized, almost-causal answers; persona prompts appear and can answer questions</a:t>
            </a:r>
            <a:endParaRPr lang="en-US" sz="1300" dirty="0"/>
          </a:p>
        </p:txBody>
      </p:sp>
      <p:sp>
        <p:nvSpPr>
          <p:cNvPr id="18" name="Shape 16"/>
          <p:cNvSpPr/>
          <p:nvPr/>
        </p:nvSpPr>
        <p:spPr>
          <a:xfrm>
            <a:off x="5989320" y="3410712"/>
            <a:ext cx="310896" cy="310896"/>
          </a:xfrm>
          <a:prstGeom prst="ellipse">
            <a:avLst/>
          </a:prstGeom>
          <a:solidFill>
            <a:srgbClr val="0B1F3A"/>
          </a:solidFill>
          <a:ln w="25400">
            <a:solidFill>
              <a:srgbClr val="FFFFFF"/>
            </a:solidFill>
            <a:prstDash val="solid"/>
          </a:ln>
        </p:spPr>
      </p:sp>
      <p:sp>
        <p:nvSpPr>
          <p:cNvPr id="19" name="Text 17"/>
          <p:cNvSpPr txBox="1"/>
          <p:nvPr/>
        </p:nvSpPr>
        <p:spPr>
          <a:xfrm>
            <a:off x="5120640" y="2560320"/>
            <a:ext cx="2057400" cy="457200"/>
          </a:xfrm>
          <a:prstGeom prst="rect">
            <a:avLst/>
          </a:prstGeom>
          <a:noFill/>
          <a:ln/>
        </p:spPr>
        <p:txBody>
          <a:bodyPr wrap="square" lIns="0" tIns="0" rIns="0" bIns="0" rtlCol="0" anchor="t"/>
          <a:lstStyle/>
          <a:p>
            <a:pPr marL="0" indent="0" algn="ctr">
              <a:buNone/>
            </a:pPr>
            <a:r>
              <a:rPr lang="en-US" sz="2200" b="1" dirty="0">
                <a:solidFill>
                  <a:srgbClr val="0B1F3A"/>
                </a:solidFill>
                <a:latin typeface="Cambria" pitchFamily="34" charset="0"/>
                <a:ea typeface="Cambria" pitchFamily="34" charset="-122"/>
                <a:cs typeface="Cambria" pitchFamily="34" charset="-120"/>
              </a:rPr>
              <a:t>2024–25</a:t>
            </a:r>
            <a:endParaRPr lang="en-US" sz="2200" dirty="0"/>
          </a:p>
        </p:txBody>
      </p:sp>
      <p:sp>
        <p:nvSpPr>
          <p:cNvPr id="20" name="Text 18"/>
          <p:cNvSpPr txBox="1"/>
          <p:nvPr/>
        </p:nvSpPr>
        <p:spPr>
          <a:xfrm>
            <a:off x="5120640" y="3931920"/>
            <a:ext cx="2057400" cy="365760"/>
          </a:xfrm>
          <a:prstGeom prst="rect">
            <a:avLst/>
          </a:prstGeom>
          <a:noFill/>
          <a:ln/>
        </p:spPr>
        <p:txBody>
          <a:bodyPr wrap="square" lIns="0" tIns="0" rIns="0" bIns="0" rtlCol="0" anchor="t"/>
          <a:lstStyle/>
          <a:p>
            <a:pPr marL="0" indent="0" algn="ctr">
              <a:buNone/>
            </a:pPr>
            <a:r>
              <a:rPr lang="en-US" sz="1500" b="1" dirty="0">
                <a:solidFill>
                  <a:srgbClr val="0B1F3A"/>
                </a:solidFill>
                <a:latin typeface="Calibri" pitchFamily="34" charset="0"/>
                <a:ea typeface="Calibri" pitchFamily="34" charset="-122"/>
                <a:cs typeface="Calibri" pitchFamily="34" charset="-120"/>
              </a:rPr>
              <a:t>o1 · DeepSeek R1</a:t>
            </a:r>
            <a:endParaRPr lang="en-US" sz="1500" dirty="0"/>
          </a:p>
        </p:txBody>
      </p:sp>
      <p:sp>
        <p:nvSpPr>
          <p:cNvPr id="21" name="Text 19"/>
          <p:cNvSpPr txBox="1"/>
          <p:nvPr/>
        </p:nvSpPr>
        <p:spPr>
          <a:xfrm>
            <a:off x="5166360" y="4343400"/>
            <a:ext cx="1965960" cy="1097280"/>
          </a:xfrm>
          <a:prstGeom prst="rect">
            <a:avLst/>
          </a:prstGeom>
          <a:noFill/>
          <a:ln/>
        </p:spPr>
        <p:txBody>
          <a:bodyPr wrap="square" lIns="0" tIns="0" rIns="0" bIns="0" rtlCol="0" anchor="t"/>
          <a:lstStyle/>
          <a:p>
            <a:pPr marL="0" indent="0" algn="ctr">
              <a:buNone/>
            </a:pPr>
            <a:r>
              <a:rPr lang="en-US" sz="1300" b="1" dirty="0">
                <a:solidFill>
                  <a:srgbClr val="5B6472"/>
                </a:solidFill>
                <a:latin typeface="Calibri" pitchFamily="34" charset="0"/>
                <a:ea typeface="Calibri" pitchFamily="34" charset="-122"/>
                <a:cs typeface="Calibri" pitchFamily="34" charset="-120"/>
              </a:rPr>
              <a:t>Agentic AI Begins. </a:t>
            </a:r>
            <a:r>
              <a:rPr lang="en-US" sz="1300" dirty="0">
                <a:solidFill>
                  <a:srgbClr val="5B6472"/>
                </a:solidFill>
                <a:latin typeface="Calibri" pitchFamily="34" charset="0"/>
                <a:ea typeface="Calibri" pitchFamily="34" charset="-122"/>
                <a:cs typeface="Calibri" pitchFamily="34" charset="-120"/>
              </a:rPr>
              <a:t>“Thinking windows” — chain-of-thought at test time, complex reasoning is achieved. Agents can talk to each other</a:t>
            </a:r>
            <a:endParaRPr lang="en-US" sz="1300" dirty="0"/>
          </a:p>
        </p:txBody>
      </p:sp>
      <p:sp>
        <p:nvSpPr>
          <p:cNvPr id="22" name="Shape 20"/>
          <p:cNvSpPr/>
          <p:nvPr/>
        </p:nvSpPr>
        <p:spPr>
          <a:xfrm>
            <a:off x="8229600" y="3410712"/>
            <a:ext cx="310896" cy="310896"/>
          </a:xfrm>
          <a:prstGeom prst="ellipse">
            <a:avLst/>
          </a:prstGeom>
          <a:solidFill>
            <a:srgbClr val="0B1F3A"/>
          </a:solidFill>
          <a:ln w="25400">
            <a:solidFill>
              <a:srgbClr val="FFFFFF"/>
            </a:solidFill>
            <a:prstDash val="solid"/>
          </a:ln>
        </p:spPr>
      </p:sp>
      <p:sp>
        <p:nvSpPr>
          <p:cNvPr id="23" name="Text 21"/>
          <p:cNvSpPr txBox="1"/>
          <p:nvPr/>
        </p:nvSpPr>
        <p:spPr>
          <a:xfrm>
            <a:off x="7360920" y="2560320"/>
            <a:ext cx="2057400" cy="457200"/>
          </a:xfrm>
          <a:prstGeom prst="rect">
            <a:avLst/>
          </a:prstGeom>
          <a:noFill/>
          <a:ln/>
        </p:spPr>
        <p:txBody>
          <a:bodyPr wrap="square" lIns="0" tIns="0" rIns="0" bIns="0" rtlCol="0" anchor="t"/>
          <a:lstStyle/>
          <a:p>
            <a:pPr marL="0" indent="0" algn="ctr">
              <a:buNone/>
            </a:pPr>
            <a:r>
              <a:rPr lang="en-US" sz="2200" b="1" dirty="0">
                <a:solidFill>
                  <a:srgbClr val="0B1F3A"/>
                </a:solidFill>
                <a:latin typeface="Cambria" pitchFamily="34" charset="0"/>
                <a:ea typeface="Cambria" pitchFamily="34" charset="-122"/>
                <a:cs typeface="Cambria" pitchFamily="34" charset="-120"/>
              </a:rPr>
              <a:t>2025</a:t>
            </a:r>
            <a:endParaRPr lang="en-US" sz="2200" dirty="0"/>
          </a:p>
        </p:txBody>
      </p:sp>
      <p:sp>
        <p:nvSpPr>
          <p:cNvPr id="24" name="Text 22"/>
          <p:cNvSpPr txBox="1"/>
          <p:nvPr/>
        </p:nvSpPr>
        <p:spPr>
          <a:xfrm>
            <a:off x="7360920" y="3931920"/>
            <a:ext cx="2057400" cy="365760"/>
          </a:xfrm>
          <a:prstGeom prst="rect">
            <a:avLst/>
          </a:prstGeom>
          <a:noFill/>
          <a:ln/>
        </p:spPr>
        <p:txBody>
          <a:bodyPr wrap="square" lIns="0" tIns="0" rIns="0" bIns="0" rtlCol="0" anchor="t"/>
          <a:lstStyle/>
          <a:p>
            <a:pPr marL="0" indent="0" algn="ctr">
              <a:buNone/>
            </a:pPr>
            <a:r>
              <a:rPr lang="en-US" sz="1500" b="1" dirty="0">
                <a:solidFill>
                  <a:srgbClr val="0B1F3A"/>
                </a:solidFill>
                <a:latin typeface="Calibri" pitchFamily="34" charset="0"/>
                <a:ea typeface="Calibri" pitchFamily="34" charset="-122"/>
                <a:cs typeface="Calibri" pitchFamily="34" charset="-120"/>
              </a:rPr>
              <a:t>Deep Research</a:t>
            </a:r>
            <a:endParaRPr lang="en-US" sz="1500" dirty="0"/>
          </a:p>
        </p:txBody>
      </p:sp>
      <p:sp>
        <p:nvSpPr>
          <p:cNvPr id="25" name="Text 23"/>
          <p:cNvSpPr txBox="1"/>
          <p:nvPr/>
        </p:nvSpPr>
        <p:spPr>
          <a:xfrm>
            <a:off x="7406640" y="4343400"/>
            <a:ext cx="1965960" cy="1097280"/>
          </a:xfrm>
          <a:prstGeom prst="rect">
            <a:avLst/>
          </a:prstGeom>
          <a:noFill/>
          <a:ln/>
        </p:spPr>
        <p:txBody>
          <a:bodyPr wrap="square" lIns="0" tIns="0" rIns="0" bIns="0" rtlCol="0" anchor="t"/>
          <a:lstStyle/>
          <a:p>
            <a:pPr marL="0" indent="0" algn="ctr">
              <a:buNone/>
            </a:pPr>
            <a:r>
              <a:rPr lang="en-US" sz="1300" dirty="0">
                <a:solidFill>
                  <a:srgbClr val="5B6472"/>
                </a:solidFill>
                <a:latin typeface="Calibri" pitchFamily="34" charset="0"/>
                <a:ea typeface="Calibri" pitchFamily="34" charset="-122"/>
                <a:cs typeface="Calibri" pitchFamily="34" charset="-120"/>
              </a:rPr>
              <a:t>Autonomous AI agents can search the web, research, write, edit, validate and verify researched sourced reports</a:t>
            </a:r>
            <a:endParaRPr lang="en-US" sz="1300" dirty="0"/>
          </a:p>
        </p:txBody>
      </p:sp>
      <p:sp>
        <p:nvSpPr>
          <p:cNvPr id="26" name="Shape 24"/>
          <p:cNvSpPr/>
          <p:nvPr/>
        </p:nvSpPr>
        <p:spPr>
          <a:xfrm>
            <a:off x="10469880" y="3410712"/>
            <a:ext cx="310896" cy="310896"/>
          </a:xfrm>
          <a:prstGeom prst="ellipse">
            <a:avLst/>
          </a:prstGeom>
          <a:solidFill>
            <a:srgbClr val="C8A24A"/>
          </a:solidFill>
          <a:ln w="25400">
            <a:solidFill>
              <a:srgbClr val="FFFFFF"/>
            </a:solidFill>
            <a:prstDash val="solid"/>
          </a:ln>
        </p:spPr>
      </p:sp>
      <p:sp>
        <p:nvSpPr>
          <p:cNvPr id="27" name="Text 25"/>
          <p:cNvSpPr txBox="1"/>
          <p:nvPr/>
        </p:nvSpPr>
        <p:spPr>
          <a:xfrm>
            <a:off x="9601200" y="2560320"/>
            <a:ext cx="2057400" cy="457200"/>
          </a:xfrm>
          <a:prstGeom prst="rect">
            <a:avLst/>
          </a:prstGeom>
          <a:noFill/>
          <a:ln/>
        </p:spPr>
        <p:txBody>
          <a:bodyPr wrap="square" lIns="0" tIns="0" rIns="0" bIns="0" rtlCol="0" anchor="t"/>
          <a:lstStyle/>
          <a:p>
            <a:pPr marL="0" indent="0" algn="ctr">
              <a:buNone/>
            </a:pPr>
            <a:r>
              <a:rPr lang="en-US" sz="2200" b="1" dirty="0">
                <a:solidFill>
                  <a:srgbClr val="C8A24A"/>
                </a:solidFill>
                <a:latin typeface="Cambria" pitchFamily="34" charset="0"/>
                <a:ea typeface="Cambria" pitchFamily="34" charset="-122"/>
                <a:cs typeface="Cambria" pitchFamily="34" charset="-120"/>
              </a:rPr>
              <a:t>2026</a:t>
            </a:r>
            <a:endParaRPr lang="en-US" sz="2200" dirty="0"/>
          </a:p>
        </p:txBody>
      </p:sp>
      <p:sp>
        <p:nvSpPr>
          <p:cNvPr id="28" name="Text 26"/>
          <p:cNvSpPr txBox="1"/>
          <p:nvPr/>
        </p:nvSpPr>
        <p:spPr>
          <a:xfrm>
            <a:off x="9601200" y="3931920"/>
            <a:ext cx="2057400" cy="365760"/>
          </a:xfrm>
          <a:prstGeom prst="rect">
            <a:avLst/>
          </a:prstGeom>
          <a:noFill/>
          <a:ln/>
        </p:spPr>
        <p:txBody>
          <a:bodyPr wrap="square" lIns="0" tIns="0" rIns="0" bIns="0" rtlCol="0" anchor="t"/>
          <a:lstStyle/>
          <a:p>
            <a:pPr marL="0" indent="0" algn="ctr">
              <a:buNone/>
            </a:pPr>
            <a:r>
              <a:rPr lang="en-US" sz="1500" b="1" dirty="0">
                <a:solidFill>
                  <a:srgbClr val="0B1F3A"/>
                </a:solidFill>
                <a:latin typeface="Calibri" pitchFamily="34" charset="0"/>
                <a:ea typeface="Calibri" pitchFamily="34" charset="-122"/>
                <a:cs typeface="Calibri" pitchFamily="34" charset="-120"/>
              </a:rPr>
              <a:t>Agentic systems</a:t>
            </a:r>
            <a:endParaRPr lang="en-US" sz="1500" dirty="0"/>
          </a:p>
        </p:txBody>
      </p:sp>
      <p:sp>
        <p:nvSpPr>
          <p:cNvPr id="29" name="Text 27"/>
          <p:cNvSpPr txBox="1"/>
          <p:nvPr/>
        </p:nvSpPr>
        <p:spPr>
          <a:xfrm>
            <a:off x="9688180" y="4297680"/>
            <a:ext cx="1965960" cy="1097280"/>
          </a:xfrm>
          <a:prstGeom prst="rect">
            <a:avLst/>
          </a:prstGeom>
          <a:noFill/>
          <a:ln/>
        </p:spPr>
        <p:txBody>
          <a:bodyPr wrap="square" lIns="0" tIns="0" rIns="0" bIns="0" rtlCol="0" anchor="t"/>
          <a:lstStyle/>
          <a:p>
            <a:pPr marL="0" indent="0" algn="ctr">
              <a:buNone/>
            </a:pPr>
            <a:r>
              <a:rPr lang="en-US" sz="1300" dirty="0">
                <a:solidFill>
                  <a:srgbClr val="5B6472"/>
                </a:solidFill>
                <a:latin typeface="Calibri" pitchFamily="34" charset="0"/>
                <a:ea typeface="Calibri" pitchFamily="34" charset="-122"/>
                <a:cs typeface="Calibri" pitchFamily="34" charset="-120"/>
              </a:rPr>
              <a:t>Tool-using teams that code, build, deliberate together and solve both simple and very complex humanly intractable problems </a:t>
            </a:r>
            <a:br>
              <a:rPr lang="en-US" sz="1300" dirty="0">
                <a:solidFill>
                  <a:srgbClr val="5B6472"/>
                </a:solidFill>
                <a:latin typeface="Calibri" pitchFamily="34" charset="0"/>
                <a:ea typeface="Calibri" pitchFamily="34" charset="-122"/>
                <a:cs typeface="Calibri" pitchFamily="34" charset="-120"/>
              </a:rPr>
            </a:br>
            <a:endParaRPr lang="en-US" sz="1300" dirty="0"/>
          </a:p>
        </p:txBody>
      </p:sp>
      <p:sp>
        <p:nvSpPr>
          <p:cNvPr id="30" name="Text 28"/>
          <p:cNvSpPr txBox="1"/>
          <p:nvPr/>
        </p:nvSpPr>
        <p:spPr>
          <a:xfrm>
            <a:off x="548640" y="6400800"/>
            <a:ext cx="10972800" cy="274320"/>
          </a:xfrm>
          <a:prstGeom prst="rect">
            <a:avLst/>
          </a:prstGeom>
          <a:noFill/>
          <a:ln/>
        </p:spPr>
        <p:txBody>
          <a:bodyPr wrap="square" lIns="0" tIns="0" rIns="0" bIns="0" rtlCol="0" anchor="t"/>
          <a:lstStyle/>
          <a:p>
            <a:pPr marL="0" indent="0">
              <a:buNone/>
            </a:pPr>
            <a:r>
              <a:rPr lang="en-US" sz="1000" dirty="0">
                <a:solidFill>
                  <a:srgbClr val="5B6472"/>
                </a:solidFill>
                <a:latin typeface="Calibri" pitchFamily="34" charset="0"/>
                <a:ea typeface="Calibri" pitchFamily="34" charset="-122"/>
                <a:cs typeface="Calibri" pitchFamily="34" charset="-120"/>
              </a:rPr>
              <a:t>Adapted from Uzwyshyn, Benchmarking Agentic AI 2026: The Topographic Jagged Frontier (UCR Orbach AI Literacy Series, May 2026)</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336767" y="7269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Same question, two years apart</a:t>
            </a:r>
            <a:endParaRPr lang="en-US" sz="2800" dirty="0"/>
          </a:p>
        </p:txBody>
      </p:sp>
      <p:sp>
        <p:nvSpPr>
          <p:cNvPr id="3" name="Text 1"/>
          <p:cNvSpPr txBox="1"/>
          <p:nvPr/>
        </p:nvSpPr>
        <p:spPr>
          <a:xfrm>
            <a:off x="548640" y="208527"/>
            <a:ext cx="9875520" cy="365760"/>
          </a:xfrm>
          <a:prstGeom prst="rect">
            <a:avLst/>
          </a:prstGeom>
          <a:noFill/>
          <a:ln/>
        </p:spPr>
        <p:txBody>
          <a:bodyPr wrap="square" lIns="0" tIns="0" rIns="0" bIns="0" rtlCol="0" anchor="t"/>
          <a:lstStyle/>
          <a:p>
            <a:pPr marL="0" indent="0">
              <a:buNone/>
            </a:pPr>
            <a:r>
              <a:rPr lang="en-US" sz="4000" i="1" dirty="0">
                <a:solidFill>
                  <a:srgbClr val="5B6472"/>
                </a:solidFill>
                <a:latin typeface="Calibri" pitchFamily="34" charset="0"/>
                <a:ea typeface="Calibri" pitchFamily="34" charset="-122"/>
                <a:cs typeface="Calibri" pitchFamily="34" charset="-120"/>
              </a:rPr>
              <a:t>“</a:t>
            </a:r>
            <a:r>
              <a:rPr lang="en-US" sz="4000" b="1" i="1" dirty="0">
                <a:solidFill>
                  <a:srgbClr val="5B6472"/>
                </a:solidFill>
                <a:latin typeface="Calibri" pitchFamily="34" charset="0"/>
                <a:ea typeface="Calibri" pitchFamily="34" charset="-122"/>
                <a:cs typeface="Calibri" pitchFamily="34" charset="-120"/>
              </a:rPr>
              <a:t>Why is the ocean salty?”</a:t>
            </a:r>
            <a:endParaRPr lang="en-US" sz="4000" b="1" dirty="0"/>
          </a:p>
        </p:txBody>
      </p:sp>
      <p:sp>
        <p:nvSpPr>
          <p:cNvPr id="4" name="Shape 2"/>
          <p:cNvSpPr/>
          <p:nvPr/>
        </p:nvSpPr>
        <p:spPr>
          <a:xfrm>
            <a:off x="9646920" y="502920"/>
            <a:ext cx="182880" cy="182880"/>
          </a:xfrm>
          <a:prstGeom prst="ellipse">
            <a:avLst/>
          </a:prstGeom>
          <a:solidFill>
            <a:srgbClr val="C8A24A"/>
          </a:solidFill>
          <a:ln w="12700">
            <a:solidFill>
              <a:srgbClr val="C8A24A"/>
            </a:solidFill>
            <a:prstDash val="solid"/>
          </a:ln>
        </p:spPr>
      </p:sp>
      <p:sp>
        <p:nvSpPr>
          <p:cNvPr id="5" name="Shape 3"/>
          <p:cNvSpPr/>
          <p:nvPr/>
        </p:nvSpPr>
        <p:spPr>
          <a:xfrm>
            <a:off x="10104120" y="502920"/>
            <a:ext cx="182880" cy="182880"/>
          </a:xfrm>
          <a:prstGeom prst="ellipse">
            <a:avLst/>
          </a:prstGeom>
          <a:solidFill>
            <a:srgbClr val="FFFFFF"/>
          </a:solidFill>
          <a:ln w="12700">
            <a:solidFill>
              <a:srgbClr val="0B1F3A"/>
            </a:solidFill>
            <a:prstDash val="solid"/>
          </a:ln>
        </p:spPr>
      </p:sp>
      <p:sp>
        <p:nvSpPr>
          <p:cNvPr id="6" name="Shape 4"/>
          <p:cNvSpPr/>
          <p:nvPr/>
        </p:nvSpPr>
        <p:spPr>
          <a:xfrm>
            <a:off x="10561320" y="502920"/>
            <a:ext cx="182880" cy="182880"/>
          </a:xfrm>
          <a:prstGeom prst="ellipse">
            <a:avLst/>
          </a:prstGeom>
          <a:solidFill>
            <a:srgbClr val="FFFFFF"/>
          </a:solidFill>
          <a:ln w="12700">
            <a:solidFill>
              <a:srgbClr val="0B1F3A"/>
            </a:solidFill>
            <a:prstDash val="solid"/>
          </a:ln>
        </p:spPr>
      </p:sp>
      <p:sp>
        <p:nvSpPr>
          <p:cNvPr id="7" name="Shape 5"/>
          <p:cNvSpPr/>
          <p:nvPr/>
        </p:nvSpPr>
        <p:spPr>
          <a:xfrm>
            <a:off x="11018520" y="502920"/>
            <a:ext cx="182880" cy="182880"/>
          </a:xfrm>
          <a:prstGeom prst="ellipse">
            <a:avLst/>
          </a:prstGeom>
          <a:solidFill>
            <a:srgbClr val="FFFFFF"/>
          </a:solidFill>
          <a:ln w="12700">
            <a:solidFill>
              <a:srgbClr val="0B1F3A"/>
            </a:solidFill>
            <a:prstDash val="solid"/>
          </a:ln>
        </p:spPr>
      </p:sp>
      <p:sp>
        <p:nvSpPr>
          <p:cNvPr id="8" name="Shape 6"/>
          <p:cNvSpPr/>
          <p:nvPr/>
        </p:nvSpPr>
        <p:spPr>
          <a:xfrm>
            <a:off x="11475720" y="502920"/>
            <a:ext cx="182880" cy="182880"/>
          </a:xfrm>
          <a:prstGeom prst="ellipse">
            <a:avLst/>
          </a:prstGeom>
          <a:solidFill>
            <a:srgbClr val="FFFFFF"/>
          </a:solidFill>
          <a:ln w="12700">
            <a:solidFill>
              <a:srgbClr val="0B1F3A"/>
            </a:solidFill>
            <a:prstDash val="solid"/>
          </a:ln>
        </p:spPr>
      </p:sp>
      <p:sp>
        <p:nvSpPr>
          <p:cNvPr id="9" name="Text 7"/>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Frontier</a:t>
            </a:r>
            <a:endParaRPr lang="en-US" sz="1000" dirty="0"/>
          </a:p>
        </p:txBody>
      </p:sp>
      <p:sp>
        <p:nvSpPr>
          <p:cNvPr id="10" name="Shape 8"/>
          <p:cNvSpPr/>
          <p:nvPr/>
        </p:nvSpPr>
        <p:spPr>
          <a:xfrm>
            <a:off x="512064" y="1601521"/>
            <a:ext cx="5468112" cy="3106318"/>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1" name="Image 0" descr="/home/claude/deck/img/j_gpt2.jpg"/>
          <p:cNvPicPr>
            <a:picLocks noChangeAspect="1"/>
          </p:cNvPicPr>
          <p:nvPr/>
        </p:nvPicPr>
        <p:blipFill>
          <a:blip r:embed="rId3"/>
          <a:stretch>
            <a:fillRect/>
          </a:stretch>
        </p:blipFill>
        <p:spPr>
          <a:xfrm>
            <a:off x="141732" y="1737360"/>
            <a:ext cx="5980176" cy="3362187"/>
          </a:xfrm>
          <a:prstGeom prst="rect">
            <a:avLst/>
          </a:prstGeom>
        </p:spPr>
      </p:pic>
      <p:sp>
        <p:nvSpPr>
          <p:cNvPr id="12" name="Shape 9"/>
          <p:cNvSpPr/>
          <p:nvPr/>
        </p:nvSpPr>
        <p:spPr>
          <a:xfrm>
            <a:off x="6227064" y="1601521"/>
            <a:ext cx="5468112" cy="3106318"/>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3" name="Image 1" descr="/home/claude/deck/img/j_gpt4.jpg"/>
          <p:cNvPicPr>
            <a:picLocks noChangeAspect="1"/>
          </p:cNvPicPr>
          <p:nvPr/>
        </p:nvPicPr>
        <p:blipFill>
          <a:blip r:embed="rId4"/>
          <a:stretch>
            <a:fillRect/>
          </a:stretch>
        </p:blipFill>
        <p:spPr>
          <a:xfrm>
            <a:off x="6263639" y="1783080"/>
            <a:ext cx="5901495" cy="3317951"/>
          </a:xfrm>
          <a:prstGeom prst="rect">
            <a:avLst/>
          </a:prstGeom>
        </p:spPr>
      </p:pic>
      <p:sp>
        <p:nvSpPr>
          <p:cNvPr id="14" name="Text 10"/>
          <p:cNvSpPr txBox="1"/>
          <p:nvPr/>
        </p:nvSpPr>
        <p:spPr>
          <a:xfrm>
            <a:off x="336767" y="5552193"/>
            <a:ext cx="5394960" cy="731520"/>
          </a:xfrm>
          <a:prstGeom prst="rect">
            <a:avLst/>
          </a:prstGeom>
          <a:noFill/>
          <a:ln/>
        </p:spPr>
        <p:txBody>
          <a:bodyPr wrap="square" lIns="0" tIns="0" rIns="0" bIns="0" rtlCol="0" anchor="t"/>
          <a:lstStyle/>
          <a:p>
            <a:pPr marL="0" indent="0">
              <a:buNone/>
            </a:pPr>
            <a:r>
              <a:rPr lang="en-US" sz="1400" b="1" dirty="0">
                <a:solidFill>
                  <a:srgbClr val="0B1F3A"/>
                </a:solidFill>
                <a:latin typeface="Calibri" pitchFamily="34" charset="0"/>
                <a:ea typeface="Calibri" pitchFamily="34" charset="-122"/>
                <a:cs typeface="Calibri" pitchFamily="34" charset="-120"/>
              </a:rPr>
              <a:t>GPT-2 (2022)  </a:t>
            </a:r>
            <a:r>
              <a:rPr lang="en-US" sz="1400" dirty="0">
                <a:solidFill>
                  <a:srgbClr val="1F2937"/>
                </a:solidFill>
                <a:latin typeface="Calibri" pitchFamily="34" charset="0"/>
                <a:ea typeface="Calibri" pitchFamily="34" charset="-122"/>
                <a:cs typeface="Calibri" pitchFamily="34" charset="-120"/>
              </a:rPr>
              <a:t>Fluent sentences drifting toward an answer — no causal chain.</a:t>
            </a:r>
            <a:endParaRPr lang="en-US" sz="1400" dirty="0"/>
          </a:p>
        </p:txBody>
      </p:sp>
      <p:sp>
        <p:nvSpPr>
          <p:cNvPr id="15" name="Text 11"/>
          <p:cNvSpPr txBox="1"/>
          <p:nvPr/>
        </p:nvSpPr>
        <p:spPr>
          <a:xfrm>
            <a:off x="6198963" y="5687568"/>
            <a:ext cx="5394960" cy="731520"/>
          </a:xfrm>
          <a:prstGeom prst="rect">
            <a:avLst/>
          </a:prstGeom>
          <a:noFill/>
          <a:ln/>
        </p:spPr>
        <p:txBody>
          <a:bodyPr wrap="square" lIns="0" tIns="0" rIns="0" bIns="0" rtlCol="0" anchor="t"/>
          <a:lstStyle/>
          <a:p>
            <a:pPr marL="0" indent="0">
              <a:buNone/>
            </a:pPr>
            <a:r>
              <a:rPr lang="en-US" sz="1400" b="1" dirty="0">
                <a:solidFill>
                  <a:srgbClr val="0B1F3A"/>
                </a:solidFill>
                <a:latin typeface="Calibri" pitchFamily="34" charset="0"/>
                <a:ea typeface="Calibri" pitchFamily="34" charset="-122"/>
                <a:cs typeface="Calibri" pitchFamily="34" charset="-120"/>
              </a:rPr>
              <a:t>GPT-4 (2024)  </a:t>
            </a:r>
            <a:r>
              <a:rPr lang="en-US" sz="1400" dirty="0">
                <a:solidFill>
                  <a:srgbClr val="1F2937"/>
                </a:solidFill>
                <a:latin typeface="Calibri" pitchFamily="34" charset="0"/>
                <a:ea typeface="Calibri" pitchFamily="34" charset="-122"/>
                <a:cs typeface="Calibri" pitchFamily="34" charset="-120"/>
              </a:rPr>
              <a:t>Organized, causal, almost reasoned — rain, rivers, accumulation.</a:t>
            </a:r>
            <a:endParaRPr lang="en-US" sz="1400" dirty="0"/>
          </a:p>
        </p:txBody>
      </p:sp>
      <p:sp>
        <p:nvSpPr>
          <p:cNvPr id="16" name="Text 12"/>
          <p:cNvSpPr txBox="1"/>
          <p:nvPr/>
        </p:nvSpPr>
        <p:spPr>
          <a:xfrm>
            <a:off x="548640" y="6400800"/>
            <a:ext cx="10972800" cy="274320"/>
          </a:xfrm>
          <a:prstGeom prst="rect">
            <a:avLst/>
          </a:prstGeom>
          <a:noFill/>
          <a:ln/>
        </p:spPr>
        <p:txBody>
          <a:bodyPr wrap="square" lIns="0" tIns="0" rIns="0" bIns="0" rtlCol="0" anchor="t"/>
          <a:lstStyle/>
          <a:p>
            <a:pPr marL="0" indent="0">
              <a:buNone/>
            </a:pPr>
            <a:r>
              <a:rPr lang="en-US" sz="1000" dirty="0">
                <a:solidFill>
                  <a:srgbClr val="5B6472"/>
                </a:solidFill>
                <a:latin typeface="Calibri" pitchFamily="34" charset="0"/>
                <a:ea typeface="Calibri" pitchFamily="34" charset="-122"/>
                <a:cs typeface="Calibri" pitchFamily="34" charset="-120"/>
              </a:rPr>
              <a:t>From Benchmarking Agentic AI 2026: The Topographic Jagged Frontier (Uzwyshyn, May 2026)</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2025: Deep Research AI Agents go mainstream</a:t>
            </a:r>
            <a:br>
              <a:rPr lang="en-US" sz="2800" b="1" dirty="0">
                <a:solidFill>
                  <a:srgbClr val="0B1F3A"/>
                </a:solidFill>
                <a:latin typeface="Cambria" pitchFamily="34" charset="0"/>
                <a:ea typeface="Cambria" pitchFamily="34" charset="-122"/>
                <a:cs typeface="Cambria" pitchFamily="34" charset="-120"/>
              </a:rPr>
            </a:br>
            <a:r>
              <a:rPr lang="en-US" sz="2800" b="1" dirty="0">
                <a:solidFill>
                  <a:srgbClr val="0B1F3A"/>
                </a:solidFill>
                <a:latin typeface="Cambria" pitchFamily="34" charset="0"/>
                <a:ea typeface="Cambria" pitchFamily="34" charset="-122"/>
                <a:cs typeface="Cambria" pitchFamily="34" charset="-120"/>
              </a:rPr>
              <a:t>The Web is Opened Up to Agents </a:t>
            </a:r>
            <a:endParaRPr lang="en-US" sz="2800" dirty="0"/>
          </a:p>
        </p:txBody>
      </p:sp>
      <p:sp>
        <p:nvSpPr>
          <p:cNvPr id="3" name="Shape 1"/>
          <p:cNvSpPr/>
          <p:nvPr/>
        </p:nvSpPr>
        <p:spPr>
          <a:xfrm>
            <a:off x="9646920" y="502920"/>
            <a:ext cx="182880" cy="182880"/>
          </a:xfrm>
          <a:prstGeom prst="ellipse">
            <a:avLst/>
          </a:prstGeom>
          <a:solidFill>
            <a:srgbClr val="C8A24A"/>
          </a:solidFill>
          <a:ln w="12700">
            <a:solidFill>
              <a:srgbClr val="C8A24A"/>
            </a:solidFill>
            <a:prstDash val="solid"/>
          </a:ln>
        </p:spPr>
      </p:sp>
      <p:sp>
        <p:nvSpPr>
          <p:cNvPr id="4" name="Shape 2"/>
          <p:cNvSpPr/>
          <p:nvPr/>
        </p:nvSpPr>
        <p:spPr>
          <a:xfrm>
            <a:off x="10104120" y="502920"/>
            <a:ext cx="182880" cy="182880"/>
          </a:xfrm>
          <a:prstGeom prst="ellipse">
            <a:avLst/>
          </a:prstGeom>
          <a:solidFill>
            <a:srgbClr val="FFFFFF"/>
          </a:solidFill>
          <a:ln w="12700">
            <a:solidFill>
              <a:srgbClr val="0B1F3A"/>
            </a:solidFill>
            <a:prstDash val="solid"/>
          </a:ln>
        </p:spPr>
      </p:sp>
      <p:sp>
        <p:nvSpPr>
          <p:cNvPr id="5" name="Shape 3"/>
          <p:cNvSpPr/>
          <p:nvPr/>
        </p:nvSpPr>
        <p:spPr>
          <a:xfrm>
            <a:off x="10561320" y="502920"/>
            <a:ext cx="182880" cy="182880"/>
          </a:xfrm>
          <a:prstGeom prst="ellipse">
            <a:avLst/>
          </a:prstGeom>
          <a:solidFill>
            <a:srgbClr val="FFFFFF"/>
          </a:solidFill>
          <a:ln w="12700">
            <a:solidFill>
              <a:srgbClr val="0B1F3A"/>
            </a:solidFill>
            <a:prstDash val="solid"/>
          </a:ln>
        </p:spPr>
      </p:sp>
      <p:sp>
        <p:nvSpPr>
          <p:cNvPr id="6" name="Shape 4"/>
          <p:cNvSpPr/>
          <p:nvPr/>
        </p:nvSpPr>
        <p:spPr>
          <a:xfrm>
            <a:off x="11018520" y="502920"/>
            <a:ext cx="182880" cy="182880"/>
          </a:xfrm>
          <a:prstGeom prst="ellipse">
            <a:avLst/>
          </a:prstGeom>
          <a:solidFill>
            <a:srgbClr val="FFFFFF"/>
          </a:solidFill>
          <a:ln w="12700">
            <a:solidFill>
              <a:srgbClr val="0B1F3A"/>
            </a:solidFill>
            <a:prstDash val="solid"/>
          </a:ln>
        </p:spPr>
      </p:sp>
      <p:sp>
        <p:nvSpPr>
          <p:cNvPr id="7" name="Shape 5"/>
          <p:cNvSpPr/>
          <p:nvPr/>
        </p:nvSpPr>
        <p:spPr>
          <a:xfrm>
            <a:off x="11475720" y="502920"/>
            <a:ext cx="182880" cy="182880"/>
          </a:xfrm>
          <a:prstGeom prst="ellipse">
            <a:avLst/>
          </a:prstGeom>
          <a:solidFill>
            <a:srgbClr val="FFFFFF"/>
          </a:solidFill>
          <a:ln w="12700">
            <a:solidFill>
              <a:srgbClr val="0B1F3A"/>
            </a:solidFill>
            <a:prstDash val="solid"/>
          </a:ln>
        </p:spPr>
      </p:sp>
      <p:sp>
        <p:nvSpPr>
          <p:cNvPr id="8" name="Text 6"/>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Frontier</a:t>
            </a:r>
            <a:endParaRPr lang="en-US" sz="1000" dirty="0"/>
          </a:p>
        </p:txBody>
      </p:sp>
      <p:sp>
        <p:nvSpPr>
          <p:cNvPr id="9" name="Shape 7"/>
          <p:cNvSpPr/>
          <p:nvPr/>
        </p:nvSpPr>
        <p:spPr>
          <a:xfrm>
            <a:off x="512064" y="1535989"/>
            <a:ext cx="6839712" cy="3877462"/>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0" name="Image 0" descr="/home/claude/deck/img/j_dr.jpg"/>
          <p:cNvPicPr>
            <a:picLocks noChangeAspect="1"/>
          </p:cNvPicPr>
          <p:nvPr/>
        </p:nvPicPr>
        <p:blipFill>
          <a:blip r:embed="rId3"/>
          <a:stretch>
            <a:fillRect/>
          </a:stretch>
        </p:blipFill>
        <p:spPr>
          <a:xfrm>
            <a:off x="0" y="1333686"/>
            <a:ext cx="7326435" cy="4119084"/>
          </a:xfrm>
          <a:prstGeom prst="rect">
            <a:avLst/>
          </a:prstGeom>
        </p:spPr>
      </p:pic>
      <p:sp>
        <p:nvSpPr>
          <p:cNvPr id="11" name="Text 8"/>
          <p:cNvSpPr txBox="1"/>
          <p:nvPr/>
        </p:nvSpPr>
        <p:spPr>
          <a:xfrm>
            <a:off x="894328" y="5615754"/>
            <a:ext cx="5752148" cy="713232"/>
          </a:xfrm>
          <a:prstGeom prst="rect">
            <a:avLst/>
          </a:prstGeom>
          <a:noFill/>
          <a:ln/>
        </p:spPr>
        <p:txBody>
          <a:bodyPr wrap="square" lIns="0" tIns="0" rIns="0" bIns="0" rtlCol="0" anchor="t"/>
          <a:lstStyle/>
          <a:p>
            <a:pPr marL="0" indent="0">
              <a:buNone/>
            </a:pPr>
            <a:r>
              <a:rPr lang="en-US" sz="1050" i="1" dirty="0">
                <a:solidFill>
                  <a:srgbClr val="5B6472"/>
                </a:solidFill>
                <a:latin typeface="Calibri" pitchFamily="34" charset="0"/>
                <a:ea typeface="Calibri" pitchFamily="34" charset="-122"/>
                <a:cs typeface="Calibri" pitchFamily="34" charset="-120"/>
              </a:rPr>
              <a:t>A </a:t>
            </a:r>
            <a:r>
              <a:rPr lang="en-US" sz="1400" b="1" i="1" dirty="0">
                <a:solidFill>
                  <a:srgbClr val="5B6472"/>
                </a:solidFill>
                <a:latin typeface="Calibri" pitchFamily="34" charset="0"/>
                <a:ea typeface="Calibri" pitchFamily="34" charset="-122"/>
                <a:cs typeface="Calibri" pitchFamily="34" charset="-120"/>
              </a:rPr>
              <a:t>live deep-research run: the thinking window is opened up, the agent narrates its plan, searches, reads,  cites, summarizes</a:t>
            </a:r>
          </a:p>
          <a:p>
            <a:pPr marL="0" indent="0">
              <a:buNone/>
            </a:pPr>
            <a:endParaRPr lang="en-US" sz="1400" b="1" i="1" dirty="0">
              <a:solidFill>
                <a:srgbClr val="5B6472"/>
              </a:solidFill>
              <a:latin typeface="Calibri" pitchFamily="34" charset="0"/>
              <a:ea typeface="Calibri" pitchFamily="34" charset="-122"/>
              <a:cs typeface="Calibri" pitchFamily="34" charset="-120"/>
            </a:endParaRPr>
          </a:p>
          <a:p>
            <a:r>
              <a:rPr lang="en-US" sz="1400" b="1" dirty="0">
                <a:solidFill>
                  <a:srgbClr val="183543"/>
                </a:solidFill>
                <a:latin typeface="Aptos"/>
                <a:ea typeface="Aptos"/>
                <a:cs typeface="Aptos"/>
              </a:rPr>
              <a:t>The useful output is a traceable synthesis that you can inspect.</a:t>
            </a:r>
          </a:p>
          <a:p>
            <a:pPr marL="0" indent="0">
              <a:buNone/>
            </a:pPr>
            <a:br>
              <a:rPr lang="en-US" sz="1400" b="1" i="1" dirty="0">
                <a:solidFill>
                  <a:srgbClr val="5B6472"/>
                </a:solidFill>
                <a:latin typeface="Calibri" pitchFamily="34" charset="0"/>
                <a:ea typeface="Calibri" pitchFamily="34" charset="-122"/>
                <a:cs typeface="Calibri" pitchFamily="34" charset="-120"/>
              </a:rPr>
            </a:br>
            <a:endParaRPr lang="en-US" sz="1400" b="1" dirty="0"/>
          </a:p>
        </p:txBody>
      </p:sp>
      <p:sp>
        <p:nvSpPr>
          <p:cNvPr id="12" name="Text 9"/>
          <p:cNvSpPr txBox="1"/>
          <p:nvPr/>
        </p:nvSpPr>
        <p:spPr>
          <a:xfrm>
            <a:off x="7772400" y="1463040"/>
            <a:ext cx="1325880" cy="548640"/>
          </a:xfrm>
          <a:prstGeom prst="rect">
            <a:avLst/>
          </a:prstGeom>
          <a:noFill/>
          <a:ln/>
        </p:spPr>
        <p:txBody>
          <a:bodyPr wrap="square" lIns="0" tIns="0" rIns="0" bIns="0" rtlCol="0" anchor="t"/>
          <a:lstStyle/>
          <a:p>
            <a:pPr marL="0" indent="0">
              <a:buNone/>
            </a:pPr>
            <a:r>
              <a:rPr lang="en-US" sz="2600" b="1" dirty="0">
                <a:solidFill>
                  <a:srgbClr val="0B1F3A"/>
                </a:solidFill>
                <a:latin typeface="Cambria" pitchFamily="34" charset="0"/>
                <a:ea typeface="Cambria" pitchFamily="34" charset="-122"/>
                <a:cs typeface="Cambria" pitchFamily="34" charset="-120"/>
              </a:rPr>
              <a:t>19 min</a:t>
            </a:r>
            <a:endParaRPr lang="en-US" sz="2600" dirty="0"/>
          </a:p>
        </p:txBody>
      </p:sp>
      <p:sp>
        <p:nvSpPr>
          <p:cNvPr id="13" name="Text 10"/>
          <p:cNvSpPr txBox="1"/>
          <p:nvPr/>
        </p:nvSpPr>
        <p:spPr>
          <a:xfrm>
            <a:off x="7772400" y="2011680"/>
            <a:ext cx="1325880" cy="274320"/>
          </a:xfrm>
          <a:prstGeom prst="rect">
            <a:avLst/>
          </a:prstGeom>
          <a:noFill/>
          <a:ln/>
        </p:spPr>
        <p:txBody>
          <a:bodyPr wrap="square" lIns="0" tIns="0" rIns="0" bIns="0" rtlCol="0" anchor="t"/>
          <a:lstStyle/>
          <a:p>
            <a:pPr marL="0" indent="0">
              <a:buNone/>
            </a:pPr>
            <a:r>
              <a:rPr lang="en-US" sz="1100" dirty="0">
                <a:solidFill>
                  <a:srgbClr val="5B6472"/>
                </a:solidFill>
                <a:latin typeface="Calibri" pitchFamily="34" charset="0"/>
                <a:ea typeface="Calibri" pitchFamily="34" charset="-122"/>
                <a:cs typeface="Calibri" pitchFamily="34" charset="-120"/>
              </a:rPr>
              <a:t>one report</a:t>
            </a:r>
            <a:endParaRPr lang="en-US" sz="1100" dirty="0"/>
          </a:p>
        </p:txBody>
      </p:sp>
      <p:sp>
        <p:nvSpPr>
          <p:cNvPr id="14" name="Text 11"/>
          <p:cNvSpPr txBox="1"/>
          <p:nvPr/>
        </p:nvSpPr>
        <p:spPr>
          <a:xfrm>
            <a:off x="9098280" y="1463040"/>
            <a:ext cx="1325880" cy="548640"/>
          </a:xfrm>
          <a:prstGeom prst="rect">
            <a:avLst/>
          </a:prstGeom>
          <a:noFill/>
          <a:ln/>
        </p:spPr>
        <p:txBody>
          <a:bodyPr wrap="square" lIns="0" tIns="0" rIns="0" bIns="0" rtlCol="0" anchor="t"/>
          <a:lstStyle/>
          <a:p>
            <a:pPr marL="0" indent="0">
              <a:buNone/>
            </a:pPr>
            <a:r>
              <a:rPr lang="en-US" sz="2600" b="1" dirty="0">
                <a:solidFill>
                  <a:srgbClr val="0B1F3A"/>
                </a:solidFill>
                <a:latin typeface="Cambria" pitchFamily="34" charset="0"/>
                <a:ea typeface="Cambria" pitchFamily="34" charset="-122"/>
                <a:cs typeface="Cambria" pitchFamily="34" charset="-120"/>
              </a:rPr>
              <a:t>227</a:t>
            </a:r>
            <a:endParaRPr lang="en-US" sz="2600" dirty="0"/>
          </a:p>
        </p:txBody>
      </p:sp>
      <p:sp>
        <p:nvSpPr>
          <p:cNvPr id="15" name="Text 12"/>
          <p:cNvSpPr txBox="1"/>
          <p:nvPr/>
        </p:nvSpPr>
        <p:spPr>
          <a:xfrm>
            <a:off x="9098280" y="2011680"/>
            <a:ext cx="1325880" cy="274320"/>
          </a:xfrm>
          <a:prstGeom prst="rect">
            <a:avLst/>
          </a:prstGeom>
          <a:noFill/>
          <a:ln/>
        </p:spPr>
        <p:txBody>
          <a:bodyPr wrap="square" lIns="0" tIns="0" rIns="0" bIns="0" rtlCol="0" anchor="t"/>
          <a:lstStyle/>
          <a:p>
            <a:pPr marL="0" indent="0">
              <a:buNone/>
            </a:pPr>
            <a:r>
              <a:rPr lang="en-US" sz="1100" dirty="0">
                <a:solidFill>
                  <a:srgbClr val="5B6472"/>
                </a:solidFill>
                <a:latin typeface="Calibri" pitchFamily="34" charset="0"/>
                <a:ea typeface="Calibri" pitchFamily="34" charset="-122"/>
                <a:cs typeface="Calibri" pitchFamily="34" charset="-120"/>
              </a:rPr>
              <a:t>sources read</a:t>
            </a:r>
            <a:endParaRPr lang="en-US" sz="1100" dirty="0"/>
          </a:p>
        </p:txBody>
      </p:sp>
      <p:sp>
        <p:nvSpPr>
          <p:cNvPr id="16" name="Text 13"/>
          <p:cNvSpPr txBox="1"/>
          <p:nvPr/>
        </p:nvSpPr>
        <p:spPr>
          <a:xfrm>
            <a:off x="10424160" y="1463040"/>
            <a:ext cx="1325880" cy="548640"/>
          </a:xfrm>
          <a:prstGeom prst="rect">
            <a:avLst/>
          </a:prstGeom>
          <a:noFill/>
          <a:ln/>
        </p:spPr>
        <p:txBody>
          <a:bodyPr wrap="square" lIns="0" tIns="0" rIns="0" bIns="0" rtlCol="0" anchor="t"/>
          <a:lstStyle/>
          <a:p>
            <a:pPr marL="0" indent="0">
              <a:buNone/>
            </a:pPr>
            <a:r>
              <a:rPr lang="en-US" sz="2600" b="1" dirty="0">
                <a:solidFill>
                  <a:srgbClr val="0B1F3A"/>
                </a:solidFill>
                <a:latin typeface="Cambria" pitchFamily="34" charset="0"/>
                <a:ea typeface="Cambria" pitchFamily="34" charset="-122"/>
                <a:cs typeface="Cambria" pitchFamily="34" charset="-120"/>
              </a:rPr>
              <a:t>189</a:t>
            </a:r>
            <a:endParaRPr lang="en-US" sz="2600" dirty="0"/>
          </a:p>
        </p:txBody>
      </p:sp>
      <p:sp>
        <p:nvSpPr>
          <p:cNvPr id="17" name="Text 14"/>
          <p:cNvSpPr txBox="1"/>
          <p:nvPr/>
        </p:nvSpPr>
        <p:spPr>
          <a:xfrm>
            <a:off x="10424160" y="2011680"/>
            <a:ext cx="1325880" cy="274320"/>
          </a:xfrm>
          <a:prstGeom prst="rect">
            <a:avLst/>
          </a:prstGeom>
          <a:noFill/>
          <a:ln/>
        </p:spPr>
        <p:txBody>
          <a:bodyPr wrap="square" lIns="0" tIns="0" rIns="0" bIns="0" rtlCol="0" anchor="t"/>
          <a:lstStyle/>
          <a:p>
            <a:pPr marL="0" indent="0">
              <a:buNone/>
            </a:pPr>
            <a:r>
              <a:rPr lang="en-US" sz="1100" dirty="0">
                <a:solidFill>
                  <a:srgbClr val="5B6472"/>
                </a:solidFill>
                <a:latin typeface="Calibri" pitchFamily="34" charset="0"/>
                <a:ea typeface="Calibri" pitchFamily="34" charset="-122"/>
                <a:cs typeface="Calibri" pitchFamily="34" charset="-120"/>
              </a:rPr>
              <a:t>searches run</a:t>
            </a:r>
            <a:endParaRPr lang="en-US" sz="1100" dirty="0"/>
          </a:p>
        </p:txBody>
      </p:sp>
      <p:pic>
        <p:nvPicPr>
          <p:cNvPr id="18" name="Image 1" descr="/home/claude/deck/img/dr_arch.png"/>
          <p:cNvPicPr>
            <a:picLocks noChangeAspect="1"/>
          </p:cNvPicPr>
          <p:nvPr/>
        </p:nvPicPr>
        <p:blipFill>
          <a:blip r:embed="rId4"/>
          <a:stretch>
            <a:fillRect/>
          </a:stretch>
        </p:blipFill>
        <p:spPr>
          <a:xfrm>
            <a:off x="7351776" y="2531808"/>
            <a:ext cx="4859403" cy="2129402"/>
          </a:xfrm>
          <a:prstGeom prst="rect">
            <a:avLst/>
          </a:prstGeom>
        </p:spPr>
      </p:pic>
      <p:sp>
        <p:nvSpPr>
          <p:cNvPr id="19" name="Text 15"/>
          <p:cNvSpPr txBox="1"/>
          <p:nvPr/>
        </p:nvSpPr>
        <p:spPr>
          <a:xfrm>
            <a:off x="7757160" y="5458968"/>
            <a:ext cx="3886200" cy="1280160"/>
          </a:xfrm>
          <a:prstGeom prst="rect">
            <a:avLst/>
          </a:prstGeom>
          <a:noFill/>
          <a:ln/>
        </p:spPr>
        <p:txBody>
          <a:bodyPr wrap="square" lIns="0" tIns="0" rIns="0" bIns="0" rtlCol="0" anchor="t"/>
          <a:lstStyle/>
          <a:p>
            <a:pPr marL="0" indent="0">
              <a:buNone/>
            </a:pPr>
            <a:r>
              <a:rPr lang="en-US" sz="1300" dirty="0">
                <a:solidFill>
                  <a:srgbClr val="1F2937"/>
                </a:solidFill>
                <a:latin typeface="Calibri" pitchFamily="34" charset="0"/>
                <a:ea typeface="Calibri" pitchFamily="34" charset="-122"/>
                <a:cs typeface="Calibri" pitchFamily="34" charset="-120"/>
              </a:rPr>
              <a:t>Under the hood: a planner agent dispatches tool agents — search, scrape, file — then synthesizes. Frameworks like CrewAI and AutoGen let you build these teams yourself.</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Agents now reach into your tools</a:t>
            </a:r>
            <a:endParaRPr lang="en-US" sz="2800" dirty="0"/>
          </a:p>
        </p:txBody>
      </p:sp>
      <p:sp>
        <p:nvSpPr>
          <p:cNvPr id="3" name="Text 1"/>
          <p:cNvSpPr txBox="1"/>
          <p:nvPr/>
        </p:nvSpPr>
        <p:spPr>
          <a:xfrm>
            <a:off x="548640" y="1051560"/>
            <a:ext cx="9875520"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Skills, connectors and research modes turn a chat into a workspace</a:t>
            </a:r>
            <a:endParaRPr lang="en-US" sz="1500" dirty="0"/>
          </a:p>
        </p:txBody>
      </p:sp>
      <p:sp>
        <p:nvSpPr>
          <p:cNvPr id="4" name="Shape 2"/>
          <p:cNvSpPr/>
          <p:nvPr/>
        </p:nvSpPr>
        <p:spPr>
          <a:xfrm>
            <a:off x="96469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104120" y="502920"/>
            <a:ext cx="182880" cy="182880"/>
          </a:xfrm>
          <a:prstGeom prst="ellipse">
            <a:avLst/>
          </a:prstGeom>
          <a:solidFill>
            <a:srgbClr val="C8A24A"/>
          </a:solidFill>
          <a:ln w="12700">
            <a:solidFill>
              <a:srgbClr val="C8A24A"/>
            </a:solidFill>
            <a:prstDash val="solid"/>
          </a:ln>
        </p:spPr>
      </p:sp>
      <p:sp>
        <p:nvSpPr>
          <p:cNvPr id="6" name="Shape 4"/>
          <p:cNvSpPr/>
          <p:nvPr/>
        </p:nvSpPr>
        <p:spPr>
          <a:xfrm>
            <a:off x="10561320" y="502920"/>
            <a:ext cx="182880" cy="182880"/>
          </a:xfrm>
          <a:prstGeom prst="ellipse">
            <a:avLst/>
          </a:prstGeom>
          <a:solidFill>
            <a:srgbClr val="FFFFFF"/>
          </a:solidFill>
          <a:ln w="12700">
            <a:solidFill>
              <a:srgbClr val="0B1F3A"/>
            </a:solidFill>
            <a:prstDash val="solid"/>
          </a:ln>
        </p:spPr>
      </p:sp>
      <p:sp>
        <p:nvSpPr>
          <p:cNvPr id="7" name="Shape 5"/>
          <p:cNvSpPr/>
          <p:nvPr/>
        </p:nvSpPr>
        <p:spPr>
          <a:xfrm>
            <a:off x="11018520" y="502920"/>
            <a:ext cx="182880" cy="182880"/>
          </a:xfrm>
          <a:prstGeom prst="ellipse">
            <a:avLst/>
          </a:prstGeom>
          <a:solidFill>
            <a:srgbClr val="FFFFFF"/>
          </a:solidFill>
          <a:ln w="12700">
            <a:solidFill>
              <a:srgbClr val="0B1F3A"/>
            </a:solidFill>
            <a:prstDash val="solid"/>
          </a:ln>
        </p:spPr>
      </p:sp>
      <p:sp>
        <p:nvSpPr>
          <p:cNvPr id="8" name="Shape 6"/>
          <p:cNvSpPr/>
          <p:nvPr/>
        </p:nvSpPr>
        <p:spPr>
          <a:xfrm>
            <a:off x="11475720" y="502920"/>
            <a:ext cx="182880" cy="182880"/>
          </a:xfrm>
          <a:prstGeom prst="ellipse">
            <a:avLst/>
          </a:prstGeom>
          <a:solidFill>
            <a:srgbClr val="FFFFFF"/>
          </a:solidFill>
          <a:ln w="12700">
            <a:solidFill>
              <a:srgbClr val="0B1F3A"/>
            </a:solidFill>
            <a:prstDash val="solid"/>
          </a:ln>
        </p:spPr>
      </p:sp>
      <p:sp>
        <p:nvSpPr>
          <p:cNvPr id="9" name="Text 7"/>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Office</a:t>
            </a:r>
            <a:endParaRPr lang="en-US" sz="1000" dirty="0"/>
          </a:p>
        </p:txBody>
      </p:sp>
      <p:sp>
        <p:nvSpPr>
          <p:cNvPr id="10" name="Shape 8"/>
          <p:cNvSpPr/>
          <p:nvPr/>
        </p:nvSpPr>
        <p:spPr>
          <a:xfrm>
            <a:off x="512064" y="1747520"/>
            <a:ext cx="7388352" cy="4185920"/>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1" name="Image 0" descr="/home/claude/deck/img/j_connect.jpg"/>
          <p:cNvPicPr>
            <a:picLocks noChangeAspect="1"/>
          </p:cNvPicPr>
          <p:nvPr/>
        </p:nvPicPr>
        <p:blipFill>
          <a:blip r:embed="rId3"/>
          <a:stretch>
            <a:fillRect/>
          </a:stretch>
        </p:blipFill>
        <p:spPr>
          <a:xfrm>
            <a:off x="70667" y="1481328"/>
            <a:ext cx="8449733" cy="4750627"/>
          </a:xfrm>
          <a:prstGeom prst="rect">
            <a:avLst/>
          </a:prstGeom>
        </p:spPr>
      </p:pic>
      <p:sp>
        <p:nvSpPr>
          <p:cNvPr id="12" name="Text 9"/>
          <p:cNvSpPr txBox="1"/>
          <p:nvPr/>
        </p:nvSpPr>
        <p:spPr>
          <a:xfrm>
            <a:off x="8709660" y="1783080"/>
            <a:ext cx="3429000" cy="4114800"/>
          </a:xfrm>
          <a:prstGeom prst="rect">
            <a:avLst/>
          </a:prstGeom>
          <a:noFill/>
          <a:ln/>
        </p:spPr>
        <p:txBody>
          <a:bodyPr wrap="square" lIns="0" tIns="0" rIns="0" bIns="0" rtlCol="0" anchor="t"/>
          <a:lstStyle/>
          <a:p>
            <a:pPr marL="203200" indent="-203200">
              <a:spcAft>
                <a:spcPts val="600"/>
              </a:spcAft>
              <a:buSzPct val="100000"/>
              <a:buChar char="•"/>
            </a:pPr>
            <a:r>
              <a:rPr lang="en-US" sz="1400" b="1" dirty="0">
                <a:solidFill>
                  <a:srgbClr val="1F2937"/>
                </a:solidFill>
                <a:latin typeface="Calibri" pitchFamily="34" charset="0"/>
                <a:ea typeface="Calibri" pitchFamily="34" charset="-122"/>
                <a:cs typeface="Calibri" pitchFamily="34" charset="-120"/>
              </a:rPr>
              <a:t>Connectors: Drive, Gmail, Calendar, Microsoft 365</a:t>
            </a:r>
            <a:endParaRPr lang="en-US" sz="1400" b="1" dirty="0"/>
          </a:p>
          <a:p>
            <a:pPr marL="203200" indent="-203200">
              <a:spcAft>
                <a:spcPts val="600"/>
              </a:spcAft>
              <a:buSzPct val="100000"/>
              <a:buChar char="•"/>
            </a:pPr>
            <a:r>
              <a:rPr lang="en-US" sz="1400" b="1" dirty="0">
                <a:solidFill>
                  <a:srgbClr val="1F2937"/>
                </a:solidFill>
                <a:latin typeface="Calibri" pitchFamily="34" charset="0"/>
                <a:ea typeface="Calibri" pitchFamily="34" charset="-122"/>
                <a:cs typeface="Calibri" pitchFamily="34" charset="-120"/>
              </a:rPr>
              <a:t>Skills</a:t>
            </a:r>
            <a:r>
              <a:rPr lang="en-US" sz="1400" dirty="0">
                <a:solidFill>
                  <a:srgbClr val="1F2937"/>
                </a:solidFill>
                <a:latin typeface="Calibri" pitchFamily="34" charset="0"/>
                <a:ea typeface="Calibri" pitchFamily="34" charset="-122"/>
                <a:cs typeface="Calibri" pitchFamily="34" charset="-120"/>
              </a:rPr>
              <a:t>: reusable instructions for recurring work</a:t>
            </a:r>
            <a:endParaRPr lang="en-US" sz="1400" dirty="0"/>
          </a:p>
          <a:p>
            <a:pPr marL="203200" indent="-203200">
              <a:spcAft>
                <a:spcPts val="600"/>
              </a:spcAft>
              <a:buSzPct val="100000"/>
              <a:buChar char="•"/>
            </a:pPr>
            <a:r>
              <a:rPr lang="en-US" sz="1400" b="1" dirty="0">
                <a:solidFill>
                  <a:srgbClr val="1F2937"/>
                </a:solidFill>
                <a:latin typeface="Calibri" pitchFamily="34" charset="0"/>
                <a:ea typeface="Calibri" pitchFamily="34" charset="-122"/>
                <a:cs typeface="Calibri" pitchFamily="34" charset="-120"/>
              </a:rPr>
              <a:t>Research mode: </a:t>
            </a:r>
            <a:r>
              <a:rPr lang="en-US" sz="1400" dirty="0">
                <a:solidFill>
                  <a:srgbClr val="1F2937"/>
                </a:solidFill>
                <a:latin typeface="Calibri" pitchFamily="34" charset="0"/>
                <a:ea typeface="Calibri" pitchFamily="34" charset="-122"/>
                <a:cs typeface="Calibri" pitchFamily="34" charset="-120"/>
              </a:rPr>
              <a:t>the deep-research agent on demand</a:t>
            </a:r>
            <a:endParaRPr lang="en-US" sz="1400" dirty="0"/>
          </a:p>
          <a:p>
            <a:pPr marL="203200" indent="-203200">
              <a:spcAft>
                <a:spcPts val="600"/>
              </a:spcAft>
              <a:buSzPct val="100000"/>
              <a:buChar char="•"/>
            </a:pPr>
            <a:r>
              <a:rPr lang="en-US" sz="1400" b="1" dirty="0">
                <a:solidFill>
                  <a:srgbClr val="1F2937"/>
                </a:solidFill>
                <a:latin typeface="Calibri" pitchFamily="34" charset="0"/>
                <a:ea typeface="Calibri" pitchFamily="34" charset="-122"/>
                <a:cs typeface="Calibri" pitchFamily="34" charset="-120"/>
              </a:rPr>
              <a:t>Personal agents act across apps </a:t>
            </a:r>
            <a:r>
              <a:rPr lang="en-US" sz="1400" dirty="0">
                <a:solidFill>
                  <a:srgbClr val="1F2937"/>
                </a:solidFill>
                <a:latin typeface="Calibri" pitchFamily="34" charset="0"/>
                <a:ea typeface="Calibri" pitchFamily="34" charset="-122"/>
                <a:cs typeface="Calibri" pitchFamily="34" charset="-120"/>
              </a:rPr>
              <a:t>— useful, and a reason to mind permissions</a:t>
            </a:r>
            <a:endParaRPr lang="en-US" sz="1400" dirty="0"/>
          </a:p>
        </p:txBody>
      </p:sp>
      <p:pic>
        <p:nvPicPr>
          <p:cNvPr id="13" name="Picture 12">
            <a:extLst>
              <a:ext uri="{FF2B5EF4-FFF2-40B4-BE49-F238E27FC236}">
                <a16:creationId xmlns:a16="http://schemas.microsoft.com/office/drawing/2014/main" id="{CD7D071B-EA5B-42EA-9FF1-7F34115CEECC}"/>
              </a:ext>
            </a:extLst>
          </p:cNvPr>
          <p:cNvPicPr>
            <a:picLocks noChangeAspect="1"/>
          </p:cNvPicPr>
          <p:nvPr/>
        </p:nvPicPr>
        <p:blipFill>
          <a:blip r:embed="rId4"/>
          <a:stretch>
            <a:fillRect/>
          </a:stretch>
        </p:blipFill>
        <p:spPr>
          <a:xfrm>
            <a:off x="8959488" y="5104010"/>
            <a:ext cx="2830319" cy="158774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Shape 1"/>
          <p:cNvSpPr/>
          <p:nvPr/>
        </p:nvSpPr>
        <p:spPr>
          <a:xfrm>
            <a:off x="9646920" y="502920"/>
            <a:ext cx="182880" cy="182880"/>
          </a:xfrm>
          <a:prstGeom prst="ellipse">
            <a:avLst/>
          </a:prstGeom>
          <a:solidFill>
            <a:srgbClr val="C8A24A"/>
          </a:solidFill>
          <a:ln w="12700">
            <a:solidFill>
              <a:srgbClr val="C8A24A"/>
            </a:solidFill>
            <a:prstDash val="solid"/>
          </a:ln>
        </p:spPr>
      </p:sp>
      <p:sp>
        <p:nvSpPr>
          <p:cNvPr id="4" name="Shape 2"/>
          <p:cNvSpPr/>
          <p:nvPr/>
        </p:nvSpPr>
        <p:spPr>
          <a:xfrm>
            <a:off x="10104120" y="502920"/>
            <a:ext cx="182880" cy="182880"/>
          </a:xfrm>
          <a:prstGeom prst="ellipse">
            <a:avLst/>
          </a:prstGeom>
          <a:solidFill>
            <a:srgbClr val="FFFFFF"/>
          </a:solidFill>
          <a:ln w="12700">
            <a:solidFill>
              <a:srgbClr val="0B1F3A"/>
            </a:solidFill>
            <a:prstDash val="solid"/>
          </a:ln>
        </p:spPr>
      </p:sp>
      <p:sp>
        <p:nvSpPr>
          <p:cNvPr id="5" name="Shape 3"/>
          <p:cNvSpPr/>
          <p:nvPr/>
        </p:nvSpPr>
        <p:spPr>
          <a:xfrm>
            <a:off x="10561320" y="502920"/>
            <a:ext cx="182880" cy="182880"/>
          </a:xfrm>
          <a:prstGeom prst="ellipse">
            <a:avLst/>
          </a:prstGeom>
          <a:solidFill>
            <a:srgbClr val="FFFFFF"/>
          </a:solidFill>
          <a:ln w="12700">
            <a:solidFill>
              <a:srgbClr val="0B1F3A"/>
            </a:solidFill>
            <a:prstDash val="solid"/>
          </a:ln>
        </p:spPr>
      </p:sp>
      <p:sp>
        <p:nvSpPr>
          <p:cNvPr id="6" name="Shape 4"/>
          <p:cNvSpPr/>
          <p:nvPr/>
        </p:nvSpPr>
        <p:spPr>
          <a:xfrm>
            <a:off x="11018520" y="502920"/>
            <a:ext cx="182880" cy="182880"/>
          </a:xfrm>
          <a:prstGeom prst="ellipse">
            <a:avLst/>
          </a:prstGeom>
          <a:solidFill>
            <a:srgbClr val="FFFFFF"/>
          </a:solidFill>
          <a:ln w="12700">
            <a:solidFill>
              <a:srgbClr val="0B1F3A"/>
            </a:solidFill>
            <a:prstDash val="solid"/>
          </a:ln>
        </p:spPr>
      </p:sp>
      <p:sp>
        <p:nvSpPr>
          <p:cNvPr id="7" name="Shape 5"/>
          <p:cNvSpPr/>
          <p:nvPr/>
        </p:nvSpPr>
        <p:spPr>
          <a:xfrm>
            <a:off x="11475720" y="502920"/>
            <a:ext cx="182880" cy="182880"/>
          </a:xfrm>
          <a:prstGeom prst="ellipse">
            <a:avLst/>
          </a:prstGeom>
          <a:solidFill>
            <a:srgbClr val="FFFFFF"/>
          </a:solidFill>
          <a:ln w="12700">
            <a:solidFill>
              <a:srgbClr val="0B1F3A"/>
            </a:solidFill>
            <a:prstDash val="solid"/>
          </a:ln>
        </p:spPr>
      </p:sp>
      <p:sp>
        <p:nvSpPr>
          <p:cNvPr id="8" name="Text 6"/>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Frontier</a:t>
            </a:r>
            <a:endParaRPr lang="en-US" sz="1000" dirty="0"/>
          </a:p>
        </p:txBody>
      </p:sp>
      <p:pic>
        <p:nvPicPr>
          <p:cNvPr id="9" name="Image 0" descr="/home/claude/deck/img/j_ascent.jpg"/>
          <p:cNvPicPr>
            <a:picLocks noChangeAspect="1"/>
          </p:cNvPicPr>
          <p:nvPr/>
        </p:nvPicPr>
        <p:blipFill>
          <a:blip r:embed="rId3"/>
          <a:stretch>
            <a:fillRect/>
          </a:stretch>
        </p:blipFill>
        <p:spPr>
          <a:xfrm>
            <a:off x="0" y="1"/>
            <a:ext cx="9365288" cy="6895954"/>
          </a:xfrm>
          <a:prstGeom prst="rect">
            <a:avLst/>
          </a:prstGeom>
        </p:spPr>
      </p:pic>
      <p:sp>
        <p:nvSpPr>
          <p:cNvPr id="2" name="Text 0"/>
          <p:cNvSpPr txBox="1"/>
          <p:nvPr/>
        </p:nvSpPr>
        <p:spPr>
          <a:xfrm>
            <a:off x="1628775" y="1510417"/>
            <a:ext cx="3057525"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The ascent: </a:t>
            </a:r>
          </a:p>
          <a:p>
            <a:pPr marL="0" indent="0">
              <a:buNone/>
            </a:pPr>
            <a:r>
              <a:rPr lang="en-US" sz="2800" b="1" dirty="0">
                <a:solidFill>
                  <a:srgbClr val="0B1F3A"/>
                </a:solidFill>
                <a:latin typeface="Cambria" pitchFamily="34" charset="0"/>
                <a:ea typeface="Cambria" pitchFamily="34" charset="-122"/>
                <a:cs typeface="Cambria" pitchFamily="34" charset="-120"/>
              </a:rPr>
              <a:t>2018 → May 2026</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penAI claims it has solved the Navier-Stokes problem., Celina Zhao, a  reporter for Science, explains what’s known so far about this apparent AI  breakthrough—and the surrounding controversy., To learn ...">
            <a:extLst>
              <a:ext uri="{FF2B5EF4-FFF2-40B4-BE49-F238E27FC236}">
                <a16:creationId xmlns:a16="http://schemas.microsoft.com/office/drawing/2014/main" id="{05F80157-C4E6-491D-8C5E-DAF2C78E4E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6904" y="128588"/>
            <a:ext cx="3190875" cy="56864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FD71F4C-0289-4208-9711-F9236B10C463}"/>
              </a:ext>
            </a:extLst>
          </p:cNvPr>
          <p:cNvPicPr>
            <a:picLocks noChangeAspect="1"/>
          </p:cNvPicPr>
          <p:nvPr/>
        </p:nvPicPr>
        <p:blipFill>
          <a:blip r:embed="rId3"/>
          <a:stretch>
            <a:fillRect/>
          </a:stretch>
        </p:blipFill>
        <p:spPr>
          <a:xfrm>
            <a:off x="245997" y="585788"/>
            <a:ext cx="3435601" cy="5229225"/>
          </a:xfrm>
          <a:prstGeom prst="rect">
            <a:avLst/>
          </a:prstGeom>
        </p:spPr>
      </p:pic>
      <p:pic>
        <p:nvPicPr>
          <p:cNvPr id="5" name="Picture 4">
            <a:extLst>
              <a:ext uri="{FF2B5EF4-FFF2-40B4-BE49-F238E27FC236}">
                <a16:creationId xmlns:a16="http://schemas.microsoft.com/office/drawing/2014/main" id="{D4C486B2-D80D-4EC8-9E94-9ED5235180FA}"/>
              </a:ext>
            </a:extLst>
          </p:cNvPr>
          <p:cNvPicPr>
            <a:picLocks noChangeAspect="1"/>
          </p:cNvPicPr>
          <p:nvPr/>
        </p:nvPicPr>
        <p:blipFill>
          <a:blip r:embed="rId4"/>
          <a:stretch>
            <a:fillRect/>
          </a:stretch>
        </p:blipFill>
        <p:spPr>
          <a:xfrm>
            <a:off x="4166361" y="1524785"/>
            <a:ext cx="3435601" cy="4290228"/>
          </a:xfrm>
          <a:prstGeom prst="rect">
            <a:avLst/>
          </a:prstGeom>
        </p:spPr>
      </p:pic>
      <p:sp>
        <p:nvSpPr>
          <p:cNvPr id="6" name="TextBox 5">
            <a:extLst>
              <a:ext uri="{FF2B5EF4-FFF2-40B4-BE49-F238E27FC236}">
                <a16:creationId xmlns:a16="http://schemas.microsoft.com/office/drawing/2014/main" id="{C63694B7-4F3E-4348-A8F4-4599288B578D}"/>
              </a:ext>
            </a:extLst>
          </p:cNvPr>
          <p:cNvSpPr txBox="1"/>
          <p:nvPr/>
        </p:nvSpPr>
        <p:spPr>
          <a:xfrm>
            <a:off x="3251277" y="5995214"/>
            <a:ext cx="5989717" cy="646331"/>
          </a:xfrm>
          <a:prstGeom prst="rect">
            <a:avLst/>
          </a:prstGeom>
          <a:noFill/>
        </p:spPr>
        <p:txBody>
          <a:bodyPr wrap="none" rtlCol="0">
            <a:spAutoFit/>
          </a:bodyPr>
          <a:lstStyle/>
          <a:p>
            <a:r>
              <a:rPr lang="en-US" b="1" dirty="0"/>
              <a:t>Agentic AI September 8 2026</a:t>
            </a:r>
            <a:r>
              <a:rPr lang="en-US" dirty="0"/>
              <a:t>, Navier Stokes (Fluid Dynamics):</a:t>
            </a:r>
            <a:br>
              <a:rPr lang="en-US" dirty="0"/>
            </a:br>
            <a:r>
              <a:rPr lang="en-US" dirty="0"/>
              <a:t>A Research Institution of 10,000 AI agents, 88 Hours, Solution </a:t>
            </a:r>
          </a:p>
        </p:txBody>
      </p:sp>
      <p:sp>
        <p:nvSpPr>
          <p:cNvPr id="7" name="TextBox 6">
            <a:extLst>
              <a:ext uri="{FF2B5EF4-FFF2-40B4-BE49-F238E27FC236}">
                <a16:creationId xmlns:a16="http://schemas.microsoft.com/office/drawing/2014/main" id="{613C9CEC-D2EB-4813-A538-BEA88110B261}"/>
              </a:ext>
            </a:extLst>
          </p:cNvPr>
          <p:cNvSpPr txBox="1"/>
          <p:nvPr/>
        </p:nvSpPr>
        <p:spPr>
          <a:xfrm>
            <a:off x="3891777" y="216455"/>
            <a:ext cx="4194948" cy="830997"/>
          </a:xfrm>
          <a:prstGeom prst="rect">
            <a:avLst/>
          </a:prstGeom>
          <a:noFill/>
        </p:spPr>
        <p:txBody>
          <a:bodyPr wrap="square" rtlCol="0">
            <a:spAutoFit/>
          </a:bodyPr>
          <a:lstStyle/>
          <a:p>
            <a:pPr algn="ctr"/>
            <a:r>
              <a:rPr lang="en-US" sz="2400" b="1" dirty="0"/>
              <a:t>Navier Stokes Solved: 9/2026</a:t>
            </a:r>
            <a:br>
              <a:rPr lang="en-US" sz="2400" b="1" dirty="0"/>
            </a:br>
            <a:r>
              <a:rPr lang="en-US" sz="1200" dirty="0"/>
              <a:t>Agentic AI: Teams, Groups, Corporations of Agents, Swarms, Research Institutions</a:t>
            </a:r>
          </a:p>
        </p:txBody>
      </p:sp>
    </p:spTree>
    <p:extLst>
      <p:ext uri="{BB962C8B-B14F-4D97-AF65-F5344CB8AC3E}">
        <p14:creationId xmlns:p14="http://schemas.microsoft.com/office/powerpoint/2010/main" val="1264318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2375" y="238109"/>
            <a:ext cx="8778240" cy="685800"/>
          </a:xfrm>
          <a:prstGeom prst="rect">
            <a:avLst/>
          </a:prstGeom>
          <a:noFill/>
          <a:ln/>
        </p:spPr>
        <p:txBody>
          <a:bodyPr wrap="square" lIns="0" tIns="0" rIns="0" bIns="0" rtlCol="0" anchor="ctr"/>
          <a:lstStyle/>
          <a:p>
            <a:pPr marL="0" indent="0" algn="ctr">
              <a:buNone/>
            </a:pPr>
            <a:r>
              <a:rPr lang="en-US" sz="2800" b="1" dirty="0">
                <a:solidFill>
                  <a:srgbClr val="0B1F3A"/>
                </a:solidFill>
                <a:latin typeface="Cambria" pitchFamily="34" charset="0"/>
                <a:ea typeface="Cambria" pitchFamily="34" charset="-122"/>
                <a:cs typeface="Cambria" pitchFamily="34" charset="-120"/>
              </a:rPr>
              <a:t>Benchmarking Study: The Jagged Agentic AI frontier</a:t>
            </a:r>
            <a:br>
              <a:rPr lang="en-US" sz="2800" b="1" dirty="0">
                <a:solidFill>
                  <a:srgbClr val="0B1F3A"/>
                </a:solidFill>
                <a:latin typeface="Cambria" pitchFamily="34" charset="0"/>
                <a:ea typeface="Cambria" pitchFamily="34" charset="-122"/>
                <a:cs typeface="Cambria" pitchFamily="34" charset="-120"/>
              </a:rPr>
            </a:br>
            <a:r>
              <a:rPr lang="en-US" sz="2000" b="1" dirty="0">
                <a:solidFill>
                  <a:srgbClr val="0B1F3A"/>
                </a:solidFill>
                <a:latin typeface="Cambria" pitchFamily="34" charset="0"/>
                <a:ea typeface="Cambria" pitchFamily="34" charset="-122"/>
                <a:cs typeface="Cambria" pitchFamily="34" charset="-120"/>
              </a:rPr>
              <a:t>February 2026</a:t>
            </a:r>
            <a:endParaRPr lang="en-US" sz="2000" dirty="0"/>
          </a:p>
        </p:txBody>
      </p:sp>
      <p:sp>
        <p:nvSpPr>
          <p:cNvPr id="3" name="Text 1"/>
          <p:cNvSpPr txBox="1"/>
          <p:nvPr/>
        </p:nvSpPr>
        <p:spPr>
          <a:xfrm>
            <a:off x="320040" y="1219497"/>
            <a:ext cx="6656832"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Superhuman at some tasks, unreliable at adjacent ones — capability is a landscape, not a line</a:t>
            </a:r>
            <a:endParaRPr lang="en-US" sz="1500" dirty="0"/>
          </a:p>
        </p:txBody>
      </p:sp>
      <p:sp>
        <p:nvSpPr>
          <p:cNvPr id="4" name="Shape 2"/>
          <p:cNvSpPr/>
          <p:nvPr/>
        </p:nvSpPr>
        <p:spPr>
          <a:xfrm>
            <a:off x="9646920" y="502920"/>
            <a:ext cx="182880" cy="182880"/>
          </a:xfrm>
          <a:prstGeom prst="ellipse">
            <a:avLst/>
          </a:prstGeom>
          <a:solidFill>
            <a:srgbClr val="C8A24A"/>
          </a:solidFill>
          <a:ln w="12700">
            <a:solidFill>
              <a:srgbClr val="C8A24A"/>
            </a:solidFill>
            <a:prstDash val="solid"/>
          </a:ln>
        </p:spPr>
      </p:sp>
      <p:sp>
        <p:nvSpPr>
          <p:cNvPr id="5" name="Shape 3"/>
          <p:cNvSpPr/>
          <p:nvPr/>
        </p:nvSpPr>
        <p:spPr>
          <a:xfrm>
            <a:off x="10104120" y="502920"/>
            <a:ext cx="182880" cy="182880"/>
          </a:xfrm>
          <a:prstGeom prst="ellipse">
            <a:avLst/>
          </a:prstGeom>
          <a:solidFill>
            <a:srgbClr val="FFFFFF"/>
          </a:solidFill>
          <a:ln w="12700">
            <a:solidFill>
              <a:srgbClr val="0B1F3A"/>
            </a:solidFill>
            <a:prstDash val="solid"/>
          </a:ln>
        </p:spPr>
      </p:sp>
      <p:sp>
        <p:nvSpPr>
          <p:cNvPr id="6" name="Shape 4"/>
          <p:cNvSpPr/>
          <p:nvPr/>
        </p:nvSpPr>
        <p:spPr>
          <a:xfrm>
            <a:off x="10561320" y="502920"/>
            <a:ext cx="182880" cy="182880"/>
          </a:xfrm>
          <a:prstGeom prst="ellipse">
            <a:avLst/>
          </a:prstGeom>
          <a:solidFill>
            <a:srgbClr val="FFFFFF"/>
          </a:solidFill>
          <a:ln w="12700">
            <a:solidFill>
              <a:srgbClr val="0B1F3A"/>
            </a:solidFill>
            <a:prstDash val="solid"/>
          </a:ln>
        </p:spPr>
      </p:sp>
      <p:sp>
        <p:nvSpPr>
          <p:cNvPr id="7" name="Shape 5"/>
          <p:cNvSpPr/>
          <p:nvPr/>
        </p:nvSpPr>
        <p:spPr>
          <a:xfrm>
            <a:off x="11018520" y="502920"/>
            <a:ext cx="182880" cy="182880"/>
          </a:xfrm>
          <a:prstGeom prst="ellipse">
            <a:avLst/>
          </a:prstGeom>
          <a:solidFill>
            <a:srgbClr val="FFFFFF"/>
          </a:solidFill>
          <a:ln w="12700">
            <a:solidFill>
              <a:srgbClr val="0B1F3A"/>
            </a:solidFill>
            <a:prstDash val="solid"/>
          </a:ln>
        </p:spPr>
      </p:sp>
      <p:sp>
        <p:nvSpPr>
          <p:cNvPr id="8" name="Shape 6"/>
          <p:cNvSpPr/>
          <p:nvPr/>
        </p:nvSpPr>
        <p:spPr>
          <a:xfrm>
            <a:off x="11475720" y="502920"/>
            <a:ext cx="182880" cy="182880"/>
          </a:xfrm>
          <a:prstGeom prst="ellipse">
            <a:avLst/>
          </a:prstGeom>
          <a:solidFill>
            <a:srgbClr val="FFFFFF"/>
          </a:solidFill>
          <a:ln w="12700">
            <a:solidFill>
              <a:srgbClr val="0B1F3A"/>
            </a:solidFill>
            <a:prstDash val="solid"/>
          </a:ln>
        </p:spPr>
      </p:sp>
      <p:sp>
        <p:nvSpPr>
          <p:cNvPr id="9" name="Text 7"/>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Frontier</a:t>
            </a:r>
            <a:endParaRPr lang="en-US" sz="1000" dirty="0"/>
          </a:p>
        </p:txBody>
      </p:sp>
      <p:sp>
        <p:nvSpPr>
          <p:cNvPr id="10" name="Shape 8"/>
          <p:cNvSpPr/>
          <p:nvPr/>
        </p:nvSpPr>
        <p:spPr>
          <a:xfrm>
            <a:off x="512064" y="1678838"/>
            <a:ext cx="6656832" cy="3774643"/>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1" name="Image 0" descr="/home/claude/deck/img/j_cover.jpg"/>
          <p:cNvPicPr>
            <a:picLocks noChangeAspect="1"/>
          </p:cNvPicPr>
          <p:nvPr/>
        </p:nvPicPr>
        <p:blipFill>
          <a:blip r:embed="rId3"/>
          <a:stretch>
            <a:fillRect/>
          </a:stretch>
        </p:blipFill>
        <p:spPr>
          <a:xfrm>
            <a:off x="57647" y="1737360"/>
            <a:ext cx="6941489" cy="3902659"/>
          </a:xfrm>
          <a:prstGeom prst="rect">
            <a:avLst/>
          </a:prstGeom>
        </p:spPr>
      </p:pic>
      <p:sp>
        <p:nvSpPr>
          <p:cNvPr id="12" name="Text 9"/>
          <p:cNvSpPr txBox="1"/>
          <p:nvPr/>
        </p:nvSpPr>
        <p:spPr>
          <a:xfrm>
            <a:off x="2194560" y="6199632"/>
            <a:ext cx="6583680" cy="274320"/>
          </a:xfrm>
          <a:prstGeom prst="rect">
            <a:avLst/>
          </a:prstGeom>
          <a:noFill/>
          <a:ln/>
        </p:spPr>
        <p:txBody>
          <a:bodyPr wrap="square" lIns="0" tIns="0" rIns="0" bIns="0" rtlCol="0" anchor="t"/>
          <a:lstStyle/>
          <a:p>
            <a:pPr marL="0" indent="0">
              <a:buNone/>
            </a:pPr>
            <a:r>
              <a:rPr lang="en-US" sz="1300" u="sng" dirty="0">
                <a:solidFill>
                  <a:srgbClr val="3F6E8C"/>
                </a:solidFill>
                <a:latin typeface="Calibri" pitchFamily="34" charset="0"/>
                <a:ea typeface="Calibri" pitchFamily="34" charset="-122"/>
                <a:cs typeface="Calibri" pitchFamily="34" charset="-120"/>
                <a:hlinkClick r:id="rId4" tooltip="https://claude.ai/public/artifacts/2693929e-a36c-48ed-a99c-457f2781af40">
                  <a:extLst>
                    <a:ext uri="{A12FA001-AC4F-418D-AE19-62706E023703}">
                      <ahyp:hlinkClr xmlns:ahyp="http://schemas.microsoft.com/office/drawing/2018/hyperlinkcolor" val="tx"/>
                    </a:ext>
                  </a:extLst>
                </a:hlinkClick>
              </a:rPr>
              <a:t>Open the interactive Topographic Atlas ↗</a:t>
            </a:r>
            <a:endParaRPr lang="en-US" sz="1300" dirty="0"/>
          </a:p>
        </p:txBody>
      </p:sp>
      <p:sp>
        <p:nvSpPr>
          <p:cNvPr id="14" name="Text 10"/>
          <p:cNvSpPr txBox="1"/>
          <p:nvPr/>
        </p:nvSpPr>
        <p:spPr>
          <a:xfrm>
            <a:off x="7498080" y="4297680"/>
            <a:ext cx="4160520" cy="1005840"/>
          </a:xfrm>
          <a:prstGeom prst="rect">
            <a:avLst/>
          </a:prstGeom>
          <a:noFill/>
          <a:ln/>
        </p:spPr>
        <p:txBody>
          <a:bodyPr wrap="square" lIns="0" tIns="0" rIns="0" bIns="0" rtlCol="0" anchor="t"/>
          <a:lstStyle/>
          <a:p>
            <a:pPr>
              <a:defRPr sz="2025" b="0">
                <a:solidFill>
                  <a:srgbClr val="183543"/>
                </a:solidFill>
                <a:latin typeface="Aptos"/>
                <a:ea typeface="Aptos"/>
                <a:cs typeface="Aptos"/>
              </a:defRPr>
            </a:pPr>
            <a:r>
              <a:rPr lang="en-US" sz="1400" b="1" dirty="0">
                <a:solidFill>
                  <a:srgbClr val="183543"/>
                </a:solidFill>
                <a:latin typeface="Aptos"/>
                <a:ea typeface="Aptos"/>
                <a:cs typeface="Aptos"/>
              </a:rPr>
              <a:t>Agentic AI Model Capability varies by task.</a:t>
            </a:r>
          </a:p>
          <a:p>
            <a:endParaRPr lang="en-US" sz="1400" b="0" dirty="0">
              <a:solidFill>
                <a:srgbClr val="183543"/>
              </a:solidFill>
              <a:latin typeface="Aptos"/>
              <a:ea typeface="Aptos"/>
              <a:cs typeface="Aptos"/>
            </a:endParaRPr>
          </a:p>
          <a:p>
            <a:pPr>
              <a:defRPr sz="2025" b="0">
                <a:solidFill>
                  <a:srgbClr val="183543"/>
                </a:solidFill>
                <a:latin typeface="Aptos"/>
                <a:ea typeface="Aptos"/>
                <a:cs typeface="Aptos"/>
              </a:defRPr>
            </a:pPr>
            <a:r>
              <a:rPr lang="en-US" sz="1400" b="0" dirty="0">
                <a:solidFill>
                  <a:srgbClr val="183543"/>
                </a:solidFill>
                <a:latin typeface="Aptos"/>
                <a:ea typeface="Aptos"/>
                <a:cs typeface="Aptos"/>
              </a:rPr>
              <a:t>A model that writes well may struggle with exact calculation and vice  versa.</a:t>
            </a:r>
          </a:p>
          <a:p>
            <a:pPr marL="0" indent="0">
              <a:buNone/>
            </a:pPr>
            <a:endParaRPr lang="en-US" sz="1300" dirty="0"/>
          </a:p>
        </p:txBody>
      </p:sp>
      <p:sp>
        <p:nvSpPr>
          <p:cNvPr id="15" name="Text 11"/>
          <p:cNvSpPr txBox="1"/>
          <p:nvPr/>
        </p:nvSpPr>
        <p:spPr>
          <a:xfrm>
            <a:off x="7498080" y="5440680"/>
            <a:ext cx="182880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5" tooltip="https://rayuzwyshyn.net/UCRiverside2026/DeepResearchModelsPresentation/JaggedFrontierPresentationAIRU11.pdf">
                  <a:extLst>
                    <a:ext uri="{A12FA001-AC4F-418D-AE19-62706E023703}">
                      <ahyp:hlinkClr xmlns:ahyp="http://schemas.microsoft.com/office/drawing/2018/hyperlinkcolor" val="tx"/>
                    </a:ext>
                  </a:extLst>
                </a:hlinkClick>
              </a:rPr>
              <a:t>Slides (PDF)</a:t>
            </a:r>
            <a:endParaRPr lang="en-US" sz="1200" dirty="0"/>
          </a:p>
        </p:txBody>
      </p:sp>
      <p:sp>
        <p:nvSpPr>
          <p:cNvPr id="16" name="Text 12"/>
          <p:cNvSpPr txBox="1"/>
          <p:nvPr/>
        </p:nvSpPr>
        <p:spPr>
          <a:xfrm>
            <a:off x="9326880" y="5440680"/>
            <a:ext cx="228600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6" tooltip="https://rayuzwyshyn.net/UCRiverside2026/DeepResearchModelsPresentation/OriginalReports/Benchmarking_Agentic_AI_SynthesisUzwyshyn.pdf">
                  <a:extLst>
                    <a:ext uri="{A12FA001-AC4F-418D-AE19-62706E023703}">
                      <ahyp:hlinkClr xmlns:ahyp="http://schemas.microsoft.com/office/drawing/2018/hyperlinkcolor" val="tx"/>
                    </a:ext>
                  </a:extLst>
                </a:hlinkClick>
              </a:rPr>
              <a:t>Background paper</a:t>
            </a:r>
            <a:endParaRPr lang="en-US" sz="1200" dirty="0"/>
          </a:p>
        </p:txBody>
      </p:sp>
      <p:sp>
        <p:nvSpPr>
          <p:cNvPr id="17" name="Text 13"/>
          <p:cNvSpPr txBox="1"/>
          <p:nvPr/>
        </p:nvSpPr>
        <p:spPr>
          <a:xfrm>
            <a:off x="8321040" y="5897880"/>
            <a:ext cx="214884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7" tooltip="https://claude.ai/public/artifacts/96e81b36-d84f-491c-829d-6a76f7ed1b56">
                  <a:extLst>
                    <a:ext uri="{A12FA001-AC4F-418D-AE19-62706E023703}">
                      <ahyp:hlinkClr xmlns:ahyp="http://schemas.microsoft.com/office/drawing/2018/hyperlinkcolor" val="tx"/>
                    </a:ext>
                  </a:extLst>
                </a:hlinkClick>
              </a:rPr>
              <a:t>10 models × 8 benchmarks</a:t>
            </a:r>
            <a:endParaRPr lang="en-US" sz="1200" dirty="0"/>
          </a:p>
        </p:txBody>
      </p:sp>
      <p:pic>
        <p:nvPicPr>
          <p:cNvPr id="18" name="Picture 17">
            <a:extLst>
              <a:ext uri="{FF2B5EF4-FFF2-40B4-BE49-F238E27FC236}">
                <a16:creationId xmlns:a16="http://schemas.microsoft.com/office/drawing/2014/main" id="{046FE823-53FB-4F72-9035-0A28066165EA}"/>
              </a:ext>
            </a:extLst>
          </p:cNvPr>
          <p:cNvPicPr>
            <a:picLocks noChangeAspect="1"/>
          </p:cNvPicPr>
          <p:nvPr/>
        </p:nvPicPr>
        <p:blipFill>
          <a:blip r:embed="rId8"/>
          <a:stretch>
            <a:fillRect/>
          </a:stretch>
        </p:blipFill>
        <p:spPr>
          <a:xfrm>
            <a:off x="7529813" y="1170432"/>
            <a:ext cx="4491665" cy="288853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0B1F3A"/>
        </a:solidFill>
        <a:effectLst/>
      </p:bgPr>
    </p:bg>
    <p:spTree>
      <p:nvGrpSpPr>
        <p:cNvPr id="1" name=""/>
        <p:cNvGrpSpPr/>
        <p:nvPr/>
      </p:nvGrpSpPr>
      <p:grpSpPr>
        <a:xfrm>
          <a:off x="0" y="0"/>
          <a:ext cx="0" cy="0"/>
          <a:chOff x="0" y="0"/>
          <a:chExt cx="0" cy="0"/>
        </a:xfrm>
      </p:grpSpPr>
      <p:sp>
        <p:nvSpPr>
          <p:cNvPr id="2" name="Text 0"/>
          <p:cNvSpPr txBox="1"/>
          <p:nvPr/>
        </p:nvSpPr>
        <p:spPr>
          <a:xfrm>
            <a:off x="731520" y="1828800"/>
            <a:ext cx="2743200" cy="1097280"/>
          </a:xfrm>
          <a:prstGeom prst="rect">
            <a:avLst/>
          </a:prstGeom>
          <a:noFill/>
          <a:ln/>
        </p:spPr>
        <p:txBody>
          <a:bodyPr wrap="square" lIns="0" tIns="0" rIns="0" bIns="0" rtlCol="0" anchor="t"/>
          <a:lstStyle/>
          <a:p>
            <a:pPr marL="0" indent="0">
              <a:buNone/>
            </a:pPr>
            <a:r>
              <a:rPr lang="en-US" sz="7200" b="1" dirty="0">
                <a:solidFill>
                  <a:srgbClr val="C8A24A"/>
                </a:solidFill>
                <a:latin typeface="Cambria" pitchFamily="34" charset="0"/>
                <a:ea typeface="Cambria" pitchFamily="34" charset="-122"/>
                <a:cs typeface="Cambria" pitchFamily="34" charset="-120"/>
              </a:rPr>
              <a:t>02</a:t>
            </a:r>
            <a:endParaRPr lang="en-US" sz="7200" dirty="0"/>
          </a:p>
        </p:txBody>
      </p:sp>
      <p:sp>
        <p:nvSpPr>
          <p:cNvPr id="3" name="Text 1"/>
          <p:cNvSpPr txBox="1"/>
          <p:nvPr/>
        </p:nvSpPr>
        <p:spPr>
          <a:xfrm>
            <a:off x="635248" y="2768138"/>
            <a:ext cx="10921504" cy="91440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The Capabilities Model </a:t>
            </a:r>
            <a:br>
              <a:rPr lang="en-US" sz="4000" b="1" dirty="0">
                <a:solidFill>
                  <a:srgbClr val="FFFFFF"/>
                </a:solidFill>
                <a:latin typeface="Cambria" pitchFamily="34" charset="0"/>
                <a:ea typeface="Cambria" pitchFamily="34" charset="-122"/>
                <a:cs typeface="Cambria" pitchFamily="34" charset="-120"/>
              </a:rPr>
            </a:br>
            <a:r>
              <a:rPr lang="en-US" sz="4000" b="1" dirty="0">
                <a:solidFill>
                  <a:srgbClr val="FFFFFF"/>
                </a:solidFill>
                <a:latin typeface="Cambria" pitchFamily="34" charset="0"/>
                <a:ea typeface="Cambria" pitchFamily="34" charset="-122"/>
                <a:cs typeface="Cambria" pitchFamily="34" charset="-120"/>
              </a:rPr>
              <a:t>Everyday office and Productivity Agents: </a:t>
            </a:r>
            <a:br>
              <a:rPr lang="en-US" sz="4000" b="1" dirty="0">
                <a:solidFill>
                  <a:srgbClr val="FFFFFF"/>
                </a:solidFill>
                <a:latin typeface="Cambria" pitchFamily="34" charset="0"/>
                <a:ea typeface="Cambria" pitchFamily="34" charset="-122"/>
                <a:cs typeface="Cambria" pitchFamily="34" charset="-120"/>
              </a:rPr>
            </a:br>
            <a:endParaRPr lang="en-US" sz="4000" dirty="0"/>
          </a:p>
        </p:txBody>
      </p:sp>
      <p:sp>
        <p:nvSpPr>
          <p:cNvPr id="4" name="Text 2"/>
          <p:cNvSpPr txBox="1"/>
          <p:nvPr/>
        </p:nvSpPr>
        <p:spPr>
          <a:xfrm>
            <a:off x="731520" y="3977640"/>
            <a:ext cx="10058400" cy="731520"/>
          </a:xfrm>
          <a:prstGeom prst="rect">
            <a:avLst/>
          </a:prstGeom>
          <a:noFill/>
          <a:ln/>
        </p:spPr>
        <p:txBody>
          <a:bodyPr wrap="square" lIns="0" tIns="0" rIns="0" bIns="0" rtlCol="0" anchor="t"/>
          <a:lstStyle/>
          <a:p>
            <a:pPr marL="0" indent="0">
              <a:buNone/>
            </a:pPr>
            <a:r>
              <a:rPr lang="en-US" sz="1800" i="1" dirty="0">
                <a:solidFill>
                  <a:srgbClr val="C9D3E3"/>
                </a:solidFill>
                <a:latin typeface="Calibri" pitchFamily="34" charset="0"/>
                <a:ea typeface="Calibri" pitchFamily="34" charset="-122"/>
                <a:cs typeface="Calibri" pitchFamily="34" charset="-120"/>
              </a:rPr>
              <a:t>Start here: </a:t>
            </a:r>
            <a:r>
              <a:rPr lang="en-US" i="1" dirty="0">
                <a:solidFill>
                  <a:srgbClr val="C9D3E3"/>
                </a:solidFill>
                <a:latin typeface="Calibri" pitchFamily="34" charset="0"/>
                <a:ea typeface="Calibri" pitchFamily="34" charset="-122"/>
                <a:cs typeface="Calibri" pitchFamily="34" charset="-120"/>
              </a:rPr>
              <a:t>T</a:t>
            </a:r>
            <a:r>
              <a:rPr lang="en-US" sz="1800" i="1" dirty="0">
                <a:solidFill>
                  <a:srgbClr val="C9D3E3"/>
                </a:solidFill>
                <a:latin typeface="Calibri" pitchFamily="34" charset="0"/>
                <a:ea typeface="Calibri" pitchFamily="34" charset="-122"/>
                <a:cs typeface="Calibri" pitchFamily="34" charset="-120"/>
              </a:rPr>
              <a:t>ask</a:t>
            </a:r>
            <a:r>
              <a:rPr lang="en-US" i="1" dirty="0">
                <a:solidFill>
                  <a:srgbClr val="C9D3E3"/>
                </a:solidFill>
                <a:latin typeface="Calibri" pitchFamily="34" charset="0"/>
                <a:ea typeface="Calibri" pitchFamily="34" charset="-122"/>
                <a:cs typeface="Calibri" pitchFamily="34" charset="-120"/>
              </a:rPr>
              <a:t>s across</a:t>
            </a:r>
            <a:r>
              <a:rPr lang="en-US" sz="1800" i="1" dirty="0">
                <a:solidFill>
                  <a:srgbClr val="C9D3E3"/>
                </a:solidFill>
                <a:latin typeface="Calibri" pitchFamily="34" charset="0"/>
                <a:ea typeface="Calibri" pitchFamily="34" charset="-122"/>
                <a:cs typeface="Calibri" pitchFamily="34" charset="-120"/>
              </a:rPr>
              <a:t> three AI model families</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Office Productivity agents: </a:t>
            </a:r>
            <a:br>
              <a:rPr lang="en-US" sz="2800" b="1" dirty="0">
                <a:solidFill>
                  <a:srgbClr val="0B1F3A"/>
                </a:solidFill>
                <a:latin typeface="Cambria" pitchFamily="34" charset="0"/>
                <a:ea typeface="Cambria" pitchFamily="34" charset="-122"/>
                <a:cs typeface="Cambria" pitchFamily="34" charset="-120"/>
              </a:rPr>
            </a:br>
            <a:r>
              <a:rPr lang="en-US" sz="2800" b="1" dirty="0">
                <a:solidFill>
                  <a:srgbClr val="0B1F3A"/>
                </a:solidFill>
                <a:latin typeface="Cambria" pitchFamily="34" charset="0"/>
                <a:ea typeface="Cambria" pitchFamily="34" charset="-122"/>
                <a:cs typeface="Cambria" pitchFamily="34" charset="-120"/>
              </a:rPr>
              <a:t>Three Different AI families, one workflow</a:t>
            </a:r>
            <a:br>
              <a:rPr lang="en-US" sz="2800" b="1" dirty="0">
                <a:solidFill>
                  <a:srgbClr val="0B1F3A"/>
                </a:solidFill>
                <a:latin typeface="Cambria" pitchFamily="34" charset="0"/>
                <a:ea typeface="Cambria" pitchFamily="34" charset="-122"/>
                <a:cs typeface="Cambria" pitchFamily="34" charset="-120"/>
              </a:rPr>
            </a:br>
            <a:r>
              <a:rPr lang="en-US" sz="2800" b="1" dirty="0">
                <a:solidFill>
                  <a:srgbClr val="0B1F3A"/>
                </a:solidFill>
                <a:latin typeface="Cambria" pitchFamily="34" charset="0"/>
                <a:ea typeface="Cambria" pitchFamily="34" charset="-122"/>
                <a:cs typeface="Cambria" pitchFamily="34" charset="-120"/>
              </a:rPr>
              <a:t>Review, Verification, Iteration, Reflection</a:t>
            </a:r>
            <a:endParaRPr lang="en-US" sz="2800" dirty="0"/>
          </a:p>
        </p:txBody>
      </p:sp>
      <p:sp>
        <p:nvSpPr>
          <p:cNvPr id="3" name="Shape 1"/>
          <p:cNvSpPr/>
          <p:nvPr/>
        </p:nvSpPr>
        <p:spPr>
          <a:xfrm>
            <a:off x="9646920" y="502920"/>
            <a:ext cx="182880" cy="182880"/>
          </a:xfrm>
          <a:prstGeom prst="ellipse">
            <a:avLst/>
          </a:prstGeom>
          <a:solidFill>
            <a:srgbClr val="0B1F3A"/>
          </a:solidFill>
          <a:ln w="12700">
            <a:solidFill>
              <a:srgbClr val="0B1F3A"/>
            </a:solidFill>
            <a:prstDash val="solid"/>
          </a:ln>
        </p:spPr>
      </p:sp>
      <p:sp>
        <p:nvSpPr>
          <p:cNvPr id="4" name="Shape 2"/>
          <p:cNvSpPr/>
          <p:nvPr/>
        </p:nvSpPr>
        <p:spPr>
          <a:xfrm>
            <a:off x="10104120" y="502920"/>
            <a:ext cx="182880" cy="182880"/>
          </a:xfrm>
          <a:prstGeom prst="ellipse">
            <a:avLst/>
          </a:prstGeom>
          <a:solidFill>
            <a:srgbClr val="C8A24A"/>
          </a:solidFill>
          <a:ln w="12700">
            <a:solidFill>
              <a:srgbClr val="C8A24A"/>
            </a:solidFill>
            <a:prstDash val="solid"/>
          </a:ln>
        </p:spPr>
      </p:sp>
      <p:sp>
        <p:nvSpPr>
          <p:cNvPr id="5" name="Shape 3"/>
          <p:cNvSpPr/>
          <p:nvPr/>
        </p:nvSpPr>
        <p:spPr>
          <a:xfrm>
            <a:off x="10561320" y="502920"/>
            <a:ext cx="182880" cy="182880"/>
          </a:xfrm>
          <a:prstGeom prst="ellipse">
            <a:avLst/>
          </a:prstGeom>
          <a:solidFill>
            <a:srgbClr val="FFFFFF"/>
          </a:solidFill>
          <a:ln w="12700">
            <a:solidFill>
              <a:srgbClr val="0B1F3A"/>
            </a:solidFill>
            <a:prstDash val="solid"/>
          </a:ln>
        </p:spPr>
      </p:sp>
      <p:sp>
        <p:nvSpPr>
          <p:cNvPr id="6" name="Shape 4"/>
          <p:cNvSpPr/>
          <p:nvPr/>
        </p:nvSpPr>
        <p:spPr>
          <a:xfrm>
            <a:off x="11018520" y="502920"/>
            <a:ext cx="182880" cy="182880"/>
          </a:xfrm>
          <a:prstGeom prst="ellipse">
            <a:avLst/>
          </a:prstGeom>
          <a:solidFill>
            <a:srgbClr val="FFFFFF"/>
          </a:solidFill>
          <a:ln w="12700">
            <a:solidFill>
              <a:srgbClr val="0B1F3A"/>
            </a:solidFill>
            <a:prstDash val="solid"/>
          </a:ln>
        </p:spPr>
      </p:sp>
      <p:sp>
        <p:nvSpPr>
          <p:cNvPr id="7" name="Shape 5"/>
          <p:cNvSpPr/>
          <p:nvPr/>
        </p:nvSpPr>
        <p:spPr>
          <a:xfrm>
            <a:off x="11475720" y="502920"/>
            <a:ext cx="182880" cy="182880"/>
          </a:xfrm>
          <a:prstGeom prst="ellipse">
            <a:avLst/>
          </a:prstGeom>
          <a:solidFill>
            <a:srgbClr val="FFFFFF"/>
          </a:solidFill>
          <a:ln w="12700">
            <a:solidFill>
              <a:srgbClr val="0B1F3A"/>
            </a:solidFill>
            <a:prstDash val="solid"/>
          </a:ln>
        </p:spPr>
      </p:sp>
      <p:sp>
        <p:nvSpPr>
          <p:cNvPr id="8" name="Text 6"/>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Office</a:t>
            </a:r>
            <a:endParaRPr lang="en-US" sz="1000" dirty="0"/>
          </a:p>
        </p:txBody>
      </p:sp>
      <p:sp>
        <p:nvSpPr>
          <p:cNvPr id="9" name="Shape 7"/>
          <p:cNvSpPr/>
          <p:nvPr/>
        </p:nvSpPr>
        <p:spPr>
          <a:xfrm>
            <a:off x="548640" y="1600200"/>
            <a:ext cx="3566160" cy="4480560"/>
          </a:xfrm>
          <a:prstGeom prst="roundRect">
            <a:avLst>
              <a:gd name="adj" fmla="val 2051"/>
            </a:avLst>
          </a:prstGeom>
          <a:solidFill>
            <a:srgbClr val="EEF1F5"/>
          </a:solidFill>
          <a:ln w="12700">
            <a:solidFill>
              <a:srgbClr val="EEF1F5"/>
            </a:solidFill>
            <a:prstDash val="solid"/>
          </a:ln>
        </p:spPr>
      </p:sp>
      <p:sp>
        <p:nvSpPr>
          <p:cNvPr id="10" name="Text 8"/>
          <p:cNvSpPr txBox="1"/>
          <p:nvPr/>
        </p:nvSpPr>
        <p:spPr>
          <a:xfrm>
            <a:off x="777240" y="1783080"/>
            <a:ext cx="3108960" cy="640080"/>
          </a:xfrm>
          <a:prstGeom prst="rect">
            <a:avLst/>
          </a:prstGeom>
          <a:noFill/>
          <a:ln/>
        </p:spPr>
        <p:txBody>
          <a:bodyPr wrap="square" lIns="0" tIns="0" rIns="0" bIns="0" rtlCol="0" anchor="t"/>
          <a:lstStyle/>
          <a:p>
            <a:pPr marL="0" indent="0">
              <a:buNone/>
            </a:pPr>
            <a:r>
              <a:rPr lang="en-US" sz="1600" b="1" dirty="0">
                <a:solidFill>
                  <a:srgbClr val="0B1F3A"/>
                </a:solidFill>
                <a:latin typeface="Calibri" pitchFamily="34" charset="0"/>
                <a:ea typeface="Calibri" pitchFamily="34" charset="-122"/>
                <a:cs typeface="Calibri" pitchFamily="34" charset="-120"/>
              </a:rPr>
              <a:t>Gemini · Sheets / Excel</a:t>
            </a:r>
            <a:endParaRPr lang="en-US" sz="1600" dirty="0"/>
          </a:p>
        </p:txBody>
      </p:sp>
      <p:sp>
        <p:nvSpPr>
          <p:cNvPr id="11" name="Shape 9"/>
          <p:cNvSpPr/>
          <p:nvPr/>
        </p:nvSpPr>
        <p:spPr>
          <a:xfrm>
            <a:off x="731520" y="2468880"/>
            <a:ext cx="3200400" cy="1828800"/>
          </a:xfrm>
          <a:prstGeom prst="roundRect">
            <a:avLst>
              <a:gd name="adj" fmla="val 4000"/>
            </a:avLst>
          </a:prstGeom>
          <a:solidFill>
            <a:srgbClr val="FFFFFF"/>
          </a:solidFill>
          <a:ln w="12700">
            <a:solidFill>
              <a:srgbClr val="D3D8E0"/>
            </a:solidFill>
            <a:prstDash val="solid"/>
          </a:ln>
          <a:effectLst>
            <a:outerShdw blurRad="101600" dist="38100" dir="5400000" algn="bl" rotWithShape="0">
              <a:srgbClr val="000000">
                <a:alpha val="15000"/>
              </a:srgbClr>
            </a:outerShdw>
          </a:effectLst>
        </p:spPr>
      </p:sp>
      <p:sp>
        <p:nvSpPr>
          <p:cNvPr id="12" name="Shape 10"/>
          <p:cNvSpPr/>
          <p:nvPr/>
        </p:nvSpPr>
        <p:spPr>
          <a:xfrm>
            <a:off x="749808" y="2514600"/>
            <a:ext cx="3163824" cy="329184"/>
          </a:xfrm>
          <a:prstGeom prst="rect">
            <a:avLst/>
          </a:prstGeom>
          <a:solidFill>
            <a:srgbClr val="E7EAEF"/>
          </a:solidFill>
          <a:ln w="12700">
            <a:solidFill>
              <a:srgbClr val="E7EAEF"/>
            </a:solidFill>
            <a:prstDash val="solid"/>
          </a:ln>
        </p:spPr>
      </p:sp>
      <p:sp>
        <p:nvSpPr>
          <p:cNvPr id="13" name="Shape 11"/>
          <p:cNvSpPr/>
          <p:nvPr/>
        </p:nvSpPr>
        <p:spPr>
          <a:xfrm>
            <a:off x="868680" y="2624328"/>
            <a:ext cx="109728" cy="109728"/>
          </a:xfrm>
          <a:prstGeom prst="ellipse">
            <a:avLst/>
          </a:prstGeom>
          <a:solidFill>
            <a:srgbClr val="FF5F57"/>
          </a:solidFill>
          <a:ln w="12700">
            <a:solidFill>
              <a:srgbClr val="FF5F57"/>
            </a:solidFill>
            <a:prstDash val="solid"/>
          </a:ln>
        </p:spPr>
      </p:sp>
      <p:sp>
        <p:nvSpPr>
          <p:cNvPr id="14" name="Shape 12"/>
          <p:cNvSpPr/>
          <p:nvPr/>
        </p:nvSpPr>
        <p:spPr>
          <a:xfrm>
            <a:off x="1051560" y="2624328"/>
            <a:ext cx="109728" cy="109728"/>
          </a:xfrm>
          <a:prstGeom prst="ellipse">
            <a:avLst/>
          </a:prstGeom>
          <a:solidFill>
            <a:srgbClr val="FEBC2E"/>
          </a:solidFill>
          <a:ln w="12700">
            <a:solidFill>
              <a:srgbClr val="FEBC2E"/>
            </a:solidFill>
            <a:prstDash val="solid"/>
          </a:ln>
        </p:spPr>
      </p:sp>
      <p:sp>
        <p:nvSpPr>
          <p:cNvPr id="15" name="Shape 13"/>
          <p:cNvSpPr/>
          <p:nvPr/>
        </p:nvSpPr>
        <p:spPr>
          <a:xfrm>
            <a:off x="1234440" y="2624328"/>
            <a:ext cx="109728" cy="109728"/>
          </a:xfrm>
          <a:prstGeom prst="ellipse">
            <a:avLst/>
          </a:prstGeom>
          <a:solidFill>
            <a:srgbClr val="28C840"/>
          </a:solidFill>
          <a:ln w="12700">
            <a:solidFill>
              <a:srgbClr val="28C840"/>
            </a:solidFill>
            <a:prstDash val="solid"/>
          </a:ln>
        </p:spPr>
      </p:sp>
      <p:sp>
        <p:nvSpPr>
          <p:cNvPr id="16" name="Shape 14"/>
          <p:cNvSpPr/>
          <p:nvPr/>
        </p:nvSpPr>
        <p:spPr>
          <a:xfrm>
            <a:off x="1463040" y="2560320"/>
            <a:ext cx="2286000" cy="237744"/>
          </a:xfrm>
          <a:prstGeom prst="roundRect">
            <a:avLst>
              <a:gd name="adj" fmla="val 38462"/>
            </a:avLst>
          </a:prstGeom>
          <a:solidFill>
            <a:srgbClr val="FFFFFF"/>
          </a:solidFill>
          <a:ln w="6350">
            <a:solidFill>
              <a:srgbClr val="D3D8E0"/>
            </a:solidFill>
            <a:prstDash val="solid"/>
          </a:ln>
        </p:spPr>
      </p:sp>
      <p:sp>
        <p:nvSpPr>
          <p:cNvPr id="17" name="Text 15"/>
          <p:cNvSpPr txBox="1"/>
          <p:nvPr/>
        </p:nvSpPr>
        <p:spPr>
          <a:xfrm>
            <a:off x="1554480" y="2560320"/>
            <a:ext cx="2103120" cy="237744"/>
          </a:xfrm>
          <a:prstGeom prst="rect">
            <a:avLst/>
          </a:prstGeom>
          <a:noFill/>
          <a:ln/>
        </p:spPr>
        <p:txBody>
          <a:bodyPr wrap="square" lIns="0" tIns="0" rIns="0" bIns="0" rtlCol="0" anchor="ctr"/>
          <a:lstStyle/>
          <a:p>
            <a:pPr marL="0" indent="0">
              <a:buNone/>
            </a:pPr>
            <a:r>
              <a:rPr lang="en-US" sz="900" u="sng" dirty="0">
                <a:solidFill>
                  <a:srgbClr val="3F6E8C"/>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rayuzwyshyn.net/UCRiverside20</a:t>
            </a:r>
            <a:endParaRPr lang="en-US" sz="900" dirty="0"/>
          </a:p>
        </p:txBody>
      </p:sp>
      <p:sp>
        <p:nvSpPr>
          <p:cNvPr id="18" name="Shape 16"/>
          <p:cNvSpPr/>
          <p:nvPr/>
        </p:nvSpPr>
        <p:spPr>
          <a:xfrm>
            <a:off x="804672" y="2889504"/>
            <a:ext cx="3054096" cy="1335024"/>
          </a:xfrm>
          <a:prstGeom prst="rect">
            <a:avLst/>
          </a:prstGeom>
          <a:solidFill>
            <a:srgbClr val="F4F6F9"/>
          </a:solidFill>
          <a:ln w="12700">
            <a:solidFill>
              <a:srgbClr val="F4F6F9"/>
            </a:solidFill>
            <a:prstDash val="solid"/>
          </a:ln>
        </p:spPr>
      </p:sp>
      <p:sp>
        <p:nvSpPr>
          <p:cNvPr id="19" name="Text 17"/>
          <p:cNvSpPr txBox="1"/>
          <p:nvPr/>
        </p:nvSpPr>
        <p:spPr>
          <a:xfrm>
            <a:off x="987552" y="2889504"/>
            <a:ext cx="2688336" cy="1335024"/>
          </a:xfrm>
          <a:prstGeom prst="rect">
            <a:avLst/>
          </a:prstGeom>
          <a:noFill/>
          <a:ln/>
        </p:spPr>
        <p:txBody>
          <a:bodyPr wrap="square" lIns="0" tIns="0" rIns="0" bIns="0" rtlCol="0" anchor="ctr"/>
          <a:lstStyle/>
          <a:p>
            <a:pPr marL="0" indent="0" algn="ctr">
              <a:buNone/>
            </a:pPr>
            <a:r>
              <a:rPr lang="en-US" sz="1500" b="1" dirty="0">
                <a:solidFill>
                  <a:srgbClr val="0B1F3A"/>
                </a:solidFill>
                <a:latin typeface="Calibri" pitchFamily="34" charset="0"/>
                <a:ea typeface="Calibri" pitchFamily="34" charset="-122"/>
                <a:cs typeface="Calibri" pitchFamily="34" charset="-120"/>
              </a:rPr>
              <a:t>Screenshot</a:t>
            </a:r>
            <a:endParaRPr lang="en-US" sz="1500" dirty="0"/>
          </a:p>
          <a:p>
            <a:pPr marL="0" indent="0" algn="ctr">
              <a:buNone/>
            </a:pPr>
            <a:r>
              <a:rPr lang="en-US" sz="1100" dirty="0">
                <a:solidFill>
                  <a:srgbClr val="5B6472"/>
                </a:solidFill>
                <a:latin typeface="Calibri" pitchFamily="34" charset="0"/>
                <a:ea typeface="Calibri" pitchFamily="34" charset="-122"/>
                <a:cs typeface="Calibri" pitchFamily="34" charset="-120"/>
              </a:rPr>
              <a:t>Screenshot goes here — paste over this panel</a:t>
            </a:r>
            <a:endParaRPr lang="en-US" sz="1500" dirty="0"/>
          </a:p>
        </p:txBody>
      </p:sp>
      <p:sp>
        <p:nvSpPr>
          <p:cNvPr id="20" name="Text 18"/>
          <p:cNvSpPr txBox="1"/>
          <p:nvPr/>
        </p:nvSpPr>
        <p:spPr>
          <a:xfrm>
            <a:off x="777240" y="4434840"/>
            <a:ext cx="3108960" cy="1005840"/>
          </a:xfrm>
          <a:prstGeom prst="rect">
            <a:avLst/>
          </a:prstGeom>
          <a:noFill/>
          <a:ln/>
        </p:spPr>
        <p:txBody>
          <a:bodyPr wrap="square" lIns="0" tIns="0" rIns="0" bIns="0" rtlCol="0" anchor="t"/>
          <a:lstStyle/>
          <a:p>
            <a:pPr marL="0" indent="0">
              <a:buNone/>
            </a:pPr>
            <a:r>
              <a:rPr lang="en-US" sz="1250" dirty="0">
                <a:solidFill>
                  <a:srgbClr val="1F2937"/>
                </a:solidFill>
                <a:latin typeface="Calibri" pitchFamily="34" charset="0"/>
                <a:ea typeface="Calibri" pitchFamily="34" charset="-122"/>
                <a:cs typeface="Calibri" pitchFamily="34" charset="-120"/>
              </a:rPr>
              <a:t>Library Directory Skills Update Project: agent cleans, restructures and reconciles staff data inside the spreadsheet.</a:t>
            </a:r>
            <a:endParaRPr lang="en-US" sz="1250" dirty="0"/>
          </a:p>
        </p:txBody>
      </p:sp>
      <p:sp>
        <p:nvSpPr>
          <p:cNvPr id="21" name="Text 19"/>
          <p:cNvSpPr txBox="1"/>
          <p:nvPr/>
        </p:nvSpPr>
        <p:spPr>
          <a:xfrm>
            <a:off x="1234440" y="5111382"/>
            <a:ext cx="3108960" cy="256032"/>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3" tooltip="https://rayuzwyshyn.net/UCRiverside2026/Library%20Directory%20Update%20Project.xlsx">
                  <a:extLst>
                    <a:ext uri="{A12FA001-AC4F-418D-AE19-62706E023703}">
                      <ahyp:hlinkClr xmlns:ahyp="http://schemas.microsoft.com/office/drawing/2018/hyperlinkcolor" val="tx"/>
                    </a:ext>
                  </a:extLst>
                </a:hlinkClick>
              </a:rPr>
              <a:t>Open the workbook</a:t>
            </a:r>
            <a:endParaRPr lang="en-US" sz="1200" dirty="0"/>
          </a:p>
        </p:txBody>
      </p:sp>
      <p:sp>
        <p:nvSpPr>
          <p:cNvPr id="22" name="Shape 20"/>
          <p:cNvSpPr/>
          <p:nvPr/>
        </p:nvSpPr>
        <p:spPr>
          <a:xfrm>
            <a:off x="4315968" y="1600200"/>
            <a:ext cx="3566160" cy="4480560"/>
          </a:xfrm>
          <a:prstGeom prst="roundRect">
            <a:avLst>
              <a:gd name="adj" fmla="val 2051"/>
            </a:avLst>
          </a:prstGeom>
          <a:solidFill>
            <a:srgbClr val="EEF1F5"/>
          </a:solidFill>
          <a:ln w="12700">
            <a:solidFill>
              <a:srgbClr val="EEF1F5"/>
            </a:solidFill>
            <a:prstDash val="solid"/>
          </a:ln>
        </p:spPr>
      </p:sp>
      <p:sp>
        <p:nvSpPr>
          <p:cNvPr id="23" name="Text 21"/>
          <p:cNvSpPr txBox="1"/>
          <p:nvPr/>
        </p:nvSpPr>
        <p:spPr>
          <a:xfrm>
            <a:off x="4544568" y="1783080"/>
            <a:ext cx="3108960" cy="640080"/>
          </a:xfrm>
          <a:prstGeom prst="rect">
            <a:avLst/>
          </a:prstGeom>
          <a:noFill/>
          <a:ln/>
        </p:spPr>
        <p:txBody>
          <a:bodyPr wrap="square" lIns="0" tIns="0" rIns="0" bIns="0" rtlCol="0" anchor="t"/>
          <a:lstStyle/>
          <a:p>
            <a:pPr marL="0" indent="0">
              <a:buNone/>
            </a:pPr>
            <a:r>
              <a:rPr lang="en-US" sz="1600" b="1" dirty="0">
                <a:solidFill>
                  <a:srgbClr val="0B1F3A"/>
                </a:solidFill>
                <a:latin typeface="Calibri" pitchFamily="34" charset="0"/>
                <a:ea typeface="Calibri" pitchFamily="34" charset="-122"/>
                <a:cs typeface="Calibri" pitchFamily="34" charset="-120"/>
              </a:rPr>
              <a:t>Claude · OpenAI · Gemini · </a:t>
            </a:r>
            <a:br>
              <a:rPr lang="en-US" sz="1600" b="1" dirty="0">
                <a:solidFill>
                  <a:srgbClr val="0B1F3A"/>
                </a:solidFill>
                <a:latin typeface="Calibri" pitchFamily="34" charset="0"/>
                <a:ea typeface="Calibri" pitchFamily="34" charset="-122"/>
                <a:cs typeface="Calibri" pitchFamily="34" charset="-120"/>
              </a:rPr>
            </a:br>
            <a:r>
              <a:rPr lang="en-US" sz="1600" b="1" dirty="0">
                <a:solidFill>
                  <a:srgbClr val="0B1F3A"/>
                </a:solidFill>
                <a:latin typeface="Calibri" pitchFamily="34" charset="0"/>
                <a:ea typeface="Calibri" pitchFamily="34" charset="-122"/>
                <a:cs typeface="Calibri" pitchFamily="34" charset="-120"/>
              </a:rPr>
              <a:t>PPT/ Slides Refresh/Customization</a:t>
            </a:r>
            <a:endParaRPr lang="en-US" sz="1600" dirty="0"/>
          </a:p>
        </p:txBody>
      </p:sp>
      <p:sp>
        <p:nvSpPr>
          <p:cNvPr id="25" name="Shape 23"/>
          <p:cNvSpPr/>
          <p:nvPr/>
        </p:nvSpPr>
        <p:spPr>
          <a:xfrm>
            <a:off x="4517136" y="2514600"/>
            <a:ext cx="3163824" cy="329184"/>
          </a:xfrm>
          <a:prstGeom prst="rect">
            <a:avLst/>
          </a:prstGeom>
          <a:solidFill>
            <a:srgbClr val="E7EAEF"/>
          </a:solidFill>
          <a:ln w="12700">
            <a:solidFill>
              <a:srgbClr val="E7EAEF"/>
            </a:solidFill>
            <a:prstDash val="solid"/>
          </a:ln>
        </p:spPr>
      </p:sp>
      <p:sp>
        <p:nvSpPr>
          <p:cNvPr id="26" name="Shape 24"/>
          <p:cNvSpPr/>
          <p:nvPr/>
        </p:nvSpPr>
        <p:spPr>
          <a:xfrm>
            <a:off x="4636008" y="2624328"/>
            <a:ext cx="109728" cy="109728"/>
          </a:xfrm>
          <a:prstGeom prst="ellipse">
            <a:avLst/>
          </a:prstGeom>
          <a:solidFill>
            <a:srgbClr val="FF5F57"/>
          </a:solidFill>
          <a:ln w="12700">
            <a:solidFill>
              <a:srgbClr val="FF5F57"/>
            </a:solidFill>
            <a:prstDash val="solid"/>
          </a:ln>
        </p:spPr>
      </p:sp>
      <p:sp>
        <p:nvSpPr>
          <p:cNvPr id="27" name="Shape 25"/>
          <p:cNvSpPr/>
          <p:nvPr/>
        </p:nvSpPr>
        <p:spPr>
          <a:xfrm>
            <a:off x="4818888" y="2624328"/>
            <a:ext cx="109728" cy="109728"/>
          </a:xfrm>
          <a:prstGeom prst="ellipse">
            <a:avLst/>
          </a:prstGeom>
          <a:solidFill>
            <a:srgbClr val="FEBC2E"/>
          </a:solidFill>
          <a:ln w="12700">
            <a:solidFill>
              <a:srgbClr val="FEBC2E"/>
            </a:solidFill>
            <a:prstDash val="solid"/>
          </a:ln>
        </p:spPr>
      </p:sp>
      <p:sp>
        <p:nvSpPr>
          <p:cNvPr id="28" name="Shape 26"/>
          <p:cNvSpPr/>
          <p:nvPr/>
        </p:nvSpPr>
        <p:spPr>
          <a:xfrm>
            <a:off x="5001768" y="2624328"/>
            <a:ext cx="109728" cy="109728"/>
          </a:xfrm>
          <a:prstGeom prst="ellipse">
            <a:avLst/>
          </a:prstGeom>
          <a:solidFill>
            <a:srgbClr val="28C840"/>
          </a:solidFill>
          <a:ln w="12700">
            <a:solidFill>
              <a:srgbClr val="28C840"/>
            </a:solidFill>
            <a:prstDash val="solid"/>
          </a:ln>
        </p:spPr>
      </p:sp>
      <p:sp>
        <p:nvSpPr>
          <p:cNvPr id="29" name="Shape 27"/>
          <p:cNvSpPr/>
          <p:nvPr/>
        </p:nvSpPr>
        <p:spPr>
          <a:xfrm>
            <a:off x="5230368" y="2560320"/>
            <a:ext cx="2286000" cy="237744"/>
          </a:xfrm>
          <a:prstGeom prst="roundRect">
            <a:avLst>
              <a:gd name="adj" fmla="val 38462"/>
            </a:avLst>
          </a:prstGeom>
          <a:solidFill>
            <a:srgbClr val="FFFFFF"/>
          </a:solidFill>
          <a:ln w="6350">
            <a:solidFill>
              <a:srgbClr val="D3D8E0"/>
            </a:solidFill>
            <a:prstDash val="solid"/>
          </a:ln>
        </p:spPr>
      </p:sp>
      <p:sp>
        <p:nvSpPr>
          <p:cNvPr id="30" name="Text 28"/>
          <p:cNvSpPr txBox="1"/>
          <p:nvPr/>
        </p:nvSpPr>
        <p:spPr>
          <a:xfrm>
            <a:off x="5321808" y="2560320"/>
            <a:ext cx="2103120" cy="237744"/>
          </a:xfrm>
          <a:prstGeom prst="rect">
            <a:avLst/>
          </a:prstGeom>
          <a:noFill/>
          <a:ln/>
        </p:spPr>
        <p:txBody>
          <a:bodyPr wrap="square" lIns="0" tIns="0" rIns="0" bIns="0" rtlCol="0" anchor="ctr"/>
          <a:lstStyle/>
          <a:p>
            <a:pPr marL="0" indent="0">
              <a:buNone/>
            </a:pPr>
            <a:r>
              <a:rPr lang="en-US" sz="900" u="sng" dirty="0">
                <a:solidFill>
                  <a:srgbClr val="3F6E8C"/>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rayuzwyshyn.net/UCRiverside20</a:t>
            </a:r>
            <a:endParaRPr lang="en-US" sz="900" dirty="0"/>
          </a:p>
        </p:txBody>
      </p:sp>
      <p:sp>
        <p:nvSpPr>
          <p:cNvPr id="33" name="Text 31"/>
          <p:cNvSpPr txBox="1"/>
          <p:nvPr/>
        </p:nvSpPr>
        <p:spPr>
          <a:xfrm>
            <a:off x="4544568" y="4434840"/>
            <a:ext cx="3108960" cy="1005840"/>
          </a:xfrm>
          <a:prstGeom prst="rect">
            <a:avLst/>
          </a:prstGeom>
          <a:noFill/>
          <a:ln/>
        </p:spPr>
        <p:txBody>
          <a:bodyPr wrap="square" lIns="0" tIns="0" rIns="0" bIns="0" rtlCol="0" anchor="t"/>
          <a:lstStyle/>
          <a:p>
            <a:pPr marL="0" indent="0">
              <a:buNone/>
            </a:pPr>
            <a:r>
              <a:rPr lang="en-US" sz="1250" dirty="0">
                <a:solidFill>
                  <a:srgbClr val="1F2937"/>
                </a:solidFill>
                <a:latin typeface="Calibri" pitchFamily="34" charset="0"/>
                <a:ea typeface="Calibri" pitchFamily="34" charset="-122"/>
                <a:cs typeface="Calibri" pitchFamily="34" charset="-120"/>
              </a:rPr>
              <a:t>College of Engineering CE CERT Presentation Update Graduate Students Ph.D.  research-services deck generated three ways from the same brief — compare structure, design and accuracy.</a:t>
            </a:r>
            <a:endParaRPr lang="en-US" sz="1250" dirty="0"/>
          </a:p>
        </p:txBody>
      </p:sp>
      <p:sp>
        <p:nvSpPr>
          <p:cNvPr id="34" name="Text 32"/>
          <p:cNvSpPr txBox="1"/>
          <p:nvPr/>
        </p:nvSpPr>
        <p:spPr>
          <a:xfrm>
            <a:off x="4544568" y="5440680"/>
            <a:ext cx="3108960" cy="256032"/>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4" tooltip="https://rayuzwyshyn.net/UCRiverside2026/CECERTPresentation/SPEAKS_Library_Research_Services_2026_SynthesisOpus5RU7.pptx">
                  <a:extLst>
                    <a:ext uri="{A12FA001-AC4F-418D-AE19-62706E023703}">
                      <ahyp:hlinkClr xmlns:ahyp="http://schemas.microsoft.com/office/drawing/2018/hyperlinkcolor" val="tx"/>
                    </a:ext>
                  </a:extLst>
                </a:hlinkClick>
              </a:rPr>
              <a:t>Claude Opus 5 version</a:t>
            </a:r>
            <a:endParaRPr lang="en-US" sz="1200" dirty="0"/>
          </a:p>
        </p:txBody>
      </p:sp>
      <p:sp>
        <p:nvSpPr>
          <p:cNvPr id="35" name="Text 33"/>
          <p:cNvSpPr txBox="1"/>
          <p:nvPr/>
        </p:nvSpPr>
        <p:spPr>
          <a:xfrm>
            <a:off x="4544568" y="5715000"/>
            <a:ext cx="3108960" cy="256032"/>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5" tooltip="https://rayuzwyshyn.net/UCRiverside2026/CECERTPresentation/SPEAKS_Library_Research_Services_Fall_2026_Synthesis_FinalAstraHigh.pptx">
                  <a:extLst>
                    <a:ext uri="{A12FA001-AC4F-418D-AE19-62706E023703}">
                      <ahyp:hlinkClr xmlns:ahyp="http://schemas.microsoft.com/office/drawing/2018/hyperlinkcolor" val="tx"/>
                    </a:ext>
                  </a:extLst>
                </a:hlinkClick>
              </a:rPr>
              <a:t>GPT Astra version</a:t>
            </a:r>
            <a:endParaRPr lang="en-US" sz="1200" dirty="0"/>
          </a:p>
        </p:txBody>
      </p:sp>
      <p:sp>
        <p:nvSpPr>
          <p:cNvPr id="36" name="Shape 34"/>
          <p:cNvSpPr/>
          <p:nvPr/>
        </p:nvSpPr>
        <p:spPr>
          <a:xfrm>
            <a:off x="8083296" y="1600200"/>
            <a:ext cx="3566160" cy="4480560"/>
          </a:xfrm>
          <a:prstGeom prst="roundRect">
            <a:avLst>
              <a:gd name="adj" fmla="val 2051"/>
            </a:avLst>
          </a:prstGeom>
          <a:solidFill>
            <a:srgbClr val="EEF1F5"/>
          </a:solidFill>
          <a:ln w="12700">
            <a:solidFill>
              <a:srgbClr val="EEF1F5"/>
            </a:solidFill>
            <a:prstDash val="solid"/>
          </a:ln>
        </p:spPr>
      </p:sp>
      <p:sp>
        <p:nvSpPr>
          <p:cNvPr id="37" name="Text 35"/>
          <p:cNvSpPr txBox="1"/>
          <p:nvPr/>
        </p:nvSpPr>
        <p:spPr>
          <a:xfrm>
            <a:off x="8311896" y="1783080"/>
            <a:ext cx="3108960" cy="640080"/>
          </a:xfrm>
          <a:prstGeom prst="rect">
            <a:avLst/>
          </a:prstGeom>
          <a:noFill/>
          <a:ln/>
        </p:spPr>
        <p:txBody>
          <a:bodyPr wrap="square" lIns="0" tIns="0" rIns="0" bIns="0" rtlCol="0" anchor="t"/>
          <a:lstStyle/>
          <a:p>
            <a:pPr marL="0" indent="0">
              <a:buNone/>
            </a:pPr>
            <a:r>
              <a:rPr lang="en-US" sz="1600" b="1" dirty="0" err="1">
                <a:solidFill>
                  <a:srgbClr val="0B1F3A"/>
                </a:solidFill>
                <a:latin typeface="Calibri" pitchFamily="34" charset="0"/>
                <a:ea typeface="Calibri" pitchFamily="34" charset="-122"/>
                <a:cs typeface="Calibri" pitchFamily="34" charset="-120"/>
              </a:rPr>
              <a:t>OpenAI</a:t>
            </a:r>
            <a:r>
              <a:rPr lang="en-US" sz="1600" b="1" dirty="0">
                <a:solidFill>
                  <a:srgbClr val="0B1F3A"/>
                </a:solidFill>
                <a:latin typeface="Calibri" pitchFamily="34" charset="0"/>
                <a:ea typeface="Calibri" pitchFamily="34" charset="-122"/>
                <a:cs typeface="Calibri" pitchFamily="34" charset="-120"/>
              </a:rPr>
              <a:t> Astra · Portfolio Website</a:t>
            </a:r>
            <a:endParaRPr lang="en-US" sz="1600" dirty="0"/>
          </a:p>
        </p:txBody>
      </p:sp>
      <p:sp>
        <p:nvSpPr>
          <p:cNvPr id="38" name="Shape 36"/>
          <p:cNvSpPr/>
          <p:nvPr/>
        </p:nvSpPr>
        <p:spPr>
          <a:xfrm>
            <a:off x="8266176" y="2468880"/>
            <a:ext cx="3200400" cy="1828800"/>
          </a:xfrm>
          <a:prstGeom prst="roundRect">
            <a:avLst>
              <a:gd name="adj" fmla="val 4000"/>
            </a:avLst>
          </a:prstGeom>
          <a:solidFill>
            <a:srgbClr val="FFFFFF"/>
          </a:solidFill>
          <a:ln w="12700">
            <a:solidFill>
              <a:srgbClr val="D3D8E0"/>
            </a:solidFill>
            <a:prstDash val="solid"/>
          </a:ln>
          <a:effectLst>
            <a:outerShdw blurRad="101600" dist="38100" dir="5400000" algn="bl" rotWithShape="0">
              <a:srgbClr val="000000">
                <a:alpha val="15000"/>
              </a:srgbClr>
            </a:outerShdw>
          </a:effectLst>
        </p:spPr>
      </p:sp>
      <p:sp>
        <p:nvSpPr>
          <p:cNvPr id="39" name="Shape 37"/>
          <p:cNvSpPr/>
          <p:nvPr/>
        </p:nvSpPr>
        <p:spPr>
          <a:xfrm>
            <a:off x="8284464" y="2514600"/>
            <a:ext cx="3163824" cy="329184"/>
          </a:xfrm>
          <a:prstGeom prst="rect">
            <a:avLst/>
          </a:prstGeom>
          <a:solidFill>
            <a:srgbClr val="E7EAEF"/>
          </a:solidFill>
          <a:ln w="12700">
            <a:solidFill>
              <a:srgbClr val="E7EAEF"/>
            </a:solidFill>
            <a:prstDash val="solid"/>
          </a:ln>
        </p:spPr>
      </p:sp>
      <p:sp>
        <p:nvSpPr>
          <p:cNvPr id="40" name="Shape 38"/>
          <p:cNvSpPr/>
          <p:nvPr/>
        </p:nvSpPr>
        <p:spPr>
          <a:xfrm>
            <a:off x="8403336" y="2624328"/>
            <a:ext cx="109728" cy="109728"/>
          </a:xfrm>
          <a:prstGeom prst="ellipse">
            <a:avLst/>
          </a:prstGeom>
          <a:solidFill>
            <a:srgbClr val="FF5F57"/>
          </a:solidFill>
          <a:ln w="12700">
            <a:solidFill>
              <a:srgbClr val="FF5F57"/>
            </a:solidFill>
            <a:prstDash val="solid"/>
          </a:ln>
        </p:spPr>
      </p:sp>
      <p:sp>
        <p:nvSpPr>
          <p:cNvPr id="41" name="Shape 39"/>
          <p:cNvSpPr/>
          <p:nvPr/>
        </p:nvSpPr>
        <p:spPr>
          <a:xfrm>
            <a:off x="8586216" y="2624328"/>
            <a:ext cx="109728" cy="109728"/>
          </a:xfrm>
          <a:prstGeom prst="ellipse">
            <a:avLst/>
          </a:prstGeom>
          <a:solidFill>
            <a:srgbClr val="FEBC2E"/>
          </a:solidFill>
          <a:ln w="12700">
            <a:solidFill>
              <a:srgbClr val="FEBC2E"/>
            </a:solidFill>
            <a:prstDash val="solid"/>
          </a:ln>
        </p:spPr>
      </p:sp>
      <p:sp>
        <p:nvSpPr>
          <p:cNvPr id="42" name="Shape 40"/>
          <p:cNvSpPr/>
          <p:nvPr/>
        </p:nvSpPr>
        <p:spPr>
          <a:xfrm>
            <a:off x="8769096" y="2624328"/>
            <a:ext cx="109728" cy="109728"/>
          </a:xfrm>
          <a:prstGeom prst="ellipse">
            <a:avLst/>
          </a:prstGeom>
          <a:solidFill>
            <a:srgbClr val="28C840"/>
          </a:solidFill>
          <a:ln w="12700">
            <a:solidFill>
              <a:srgbClr val="28C840"/>
            </a:solidFill>
            <a:prstDash val="solid"/>
          </a:ln>
        </p:spPr>
      </p:sp>
      <p:sp>
        <p:nvSpPr>
          <p:cNvPr id="43" name="Shape 41"/>
          <p:cNvSpPr/>
          <p:nvPr/>
        </p:nvSpPr>
        <p:spPr>
          <a:xfrm>
            <a:off x="8997696" y="2560320"/>
            <a:ext cx="2286000" cy="237744"/>
          </a:xfrm>
          <a:prstGeom prst="roundRect">
            <a:avLst>
              <a:gd name="adj" fmla="val 38462"/>
            </a:avLst>
          </a:prstGeom>
          <a:solidFill>
            <a:srgbClr val="FFFFFF"/>
          </a:solidFill>
          <a:ln w="6350">
            <a:solidFill>
              <a:srgbClr val="D3D8E0"/>
            </a:solidFill>
            <a:prstDash val="solid"/>
          </a:ln>
        </p:spPr>
      </p:sp>
      <p:sp>
        <p:nvSpPr>
          <p:cNvPr id="44" name="Text 42"/>
          <p:cNvSpPr txBox="1"/>
          <p:nvPr/>
        </p:nvSpPr>
        <p:spPr>
          <a:xfrm>
            <a:off x="9089136" y="2560320"/>
            <a:ext cx="2103120" cy="237744"/>
          </a:xfrm>
          <a:prstGeom prst="rect">
            <a:avLst/>
          </a:prstGeom>
          <a:noFill/>
          <a:ln/>
        </p:spPr>
        <p:txBody>
          <a:bodyPr wrap="square" lIns="0" tIns="0" rIns="0" bIns="0" rtlCol="0" anchor="ctr"/>
          <a:lstStyle/>
          <a:p>
            <a:pPr marL="0" indent="0">
              <a:buNone/>
            </a:pPr>
            <a:r>
              <a:rPr lang="en-US" sz="900" u="sng" dirty="0">
                <a:solidFill>
                  <a:srgbClr val="3F6E8C"/>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rayuzwyshyn.net/index.htm</a:t>
            </a:r>
            <a:endParaRPr lang="en-US" sz="900" dirty="0"/>
          </a:p>
        </p:txBody>
      </p:sp>
      <p:sp>
        <p:nvSpPr>
          <p:cNvPr id="45" name="Shape 43"/>
          <p:cNvSpPr/>
          <p:nvPr/>
        </p:nvSpPr>
        <p:spPr>
          <a:xfrm>
            <a:off x="8339328" y="2889504"/>
            <a:ext cx="3054096" cy="1335024"/>
          </a:xfrm>
          <a:prstGeom prst="rect">
            <a:avLst/>
          </a:prstGeom>
          <a:solidFill>
            <a:srgbClr val="F4F6F9"/>
          </a:solidFill>
          <a:ln w="12700">
            <a:solidFill>
              <a:srgbClr val="F4F6F9"/>
            </a:solidFill>
            <a:prstDash val="solid"/>
          </a:ln>
        </p:spPr>
      </p:sp>
      <p:sp>
        <p:nvSpPr>
          <p:cNvPr id="46" name="Text 44"/>
          <p:cNvSpPr txBox="1"/>
          <p:nvPr/>
        </p:nvSpPr>
        <p:spPr>
          <a:xfrm>
            <a:off x="8522208" y="2889504"/>
            <a:ext cx="2688336" cy="1335024"/>
          </a:xfrm>
          <a:prstGeom prst="rect">
            <a:avLst/>
          </a:prstGeom>
          <a:noFill/>
          <a:ln/>
        </p:spPr>
        <p:txBody>
          <a:bodyPr wrap="square" lIns="0" tIns="0" rIns="0" bIns="0" rtlCol="0" anchor="ctr"/>
          <a:lstStyle/>
          <a:p>
            <a:pPr marL="0" indent="0" algn="ctr">
              <a:buNone/>
            </a:pPr>
            <a:r>
              <a:rPr lang="en-US" sz="1500" b="1" dirty="0">
                <a:solidFill>
                  <a:srgbClr val="0B1F3A"/>
                </a:solidFill>
                <a:latin typeface="Calibri" pitchFamily="34" charset="0"/>
                <a:ea typeface="Calibri" pitchFamily="34" charset="-122"/>
                <a:cs typeface="Calibri" pitchFamily="34" charset="-120"/>
              </a:rPr>
              <a:t>Screenshot</a:t>
            </a:r>
            <a:endParaRPr lang="en-US" sz="1500" dirty="0"/>
          </a:p>
          <a:p>
            <a:pPr marL="0" indent="0" algn="ctr">
              <a:buNone/>
            </a:pPr>
            <a:r>
              <a:rPr lang="en-US" sz="1100" dirty="0">
                <a:solidFill>
                  <a:srgbClr val="5B6472"/>
                </a:solidFill>
                <a:latin typeface="Calibri" pitchFamily="34" charset="0"/>
                <a:ea typeface="Calibri" pitchFamily="34" charset="-122"/>
                <a:cs typeface="Calibri" pitchFamily="34" charset="-120"/>
              </a:rPr>
              <a:t>Screenshot goes here — paste over this panel</a:t>
            </a:r>
            <a:endParaRPr lang="en-US" sz="1500" dirty="0"/>
          </a:p>
        </p:txBody>
      </p:sp>
      <p:sp>
        <p:nvSpPr>
          <p:cNvPr id="47" name="Text 45"/>
          <p:cNvSpPr txBox="1"/>
          <p:nvPr/>
        </p:nvSpPr>
        <p:spPr>
          <a:xfrm>
            <a:off x="8311896" y="4434840"/>
            <a:ext cx="3108960" cy="1005840"/>
          </a:xfrm>
          <a:prstGeom prst="rect">
            <a:avLst/>
          </a:prstGeom>
          <a:noFill/>
          <a:ln/>
        </p:spPr>
        <p:txBody>
          <a:bodyPr wrap="square" lIns="0" tIns="0" rIns="0" bIns="0" rtlCol="0" anchor="t"/>
          <a:lstStyle/>
          <a:p>
            <a:pPr marL="0" indent="0">
              <a:buNone/>
            </a:pPr>
            <a:r>
              <a:rPr lang="en-US" sz="1250" dirty="0">
                <a:solidFill>
                  <a:srgbClr val="1F2937"/>
                </a:solidFill>
                <a:latin typeface="Calibri" pitchFamily="34" charset="0"/>
                <a:ea typeface="Calibri" pitchFamily="34" charset="-122"/>
                <a:cs typeface="Calibri" pitchFamily="34" charset="-120"/>
              </a:rPr>
              <a:t>This vita site — restructured and refreshed with GPT 5.6 Sol, section by section, with human review.</a:t>
            </a:r>
            <a:endParaRPr lang="en-US" sz="1250" dirty="0"/>
          </a:p>
        </p:txBody>
      </p:sp>
      <p:sp>
        <p:nvSpPr>
          <p:cNvPr id="48" name="Text 46"/>
          <p:cNvSpPr txBox="1"/>
          <p:nvPr/>
        </p:nvSpPr>
        <p:spPr>
          <a:xfrm>
            <a:off x="8311896" y="5440680"/>
            <a:ext cx="3108960" cy="256032"/>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7" tooltip="https://rayuzwyshyn.net/index.htm">
                  <a:extLst>
                    <a:ext uri="{A12FA001-AC4F-418D-AE19-62706E023703}">
                      <ahyp:hlinkClr xmlns:ahyp="http://schemas.microsoft.com/office/drawing/2018/hyperlinkcolor" val="tx"/>
                    </a:ext>
                  </a:extLst>
                </a:hlinkClick>
              </a:rPr>
              <a:t>rayuzwyshyn.net</a:t>
            </a:r>
            <a:endParaRPr lang="en-US" sz="1200" dirty="0"/>
          </a:p>
        </p:txBody>
      </p:sp>
      <p:pic>
        <p:nvPicPr>
          <p:cNvPr id="50" name="Picture 49">
            <a:extLst>
              <a:ext uri="{FF2B5EF4-FFF2-40B4-BE49-F238E27FC236}">
                <a16:creationId xmlns:a16="http://schemas.microsoft.com/office/drawing/2014/main" id="{8C5B68E1-D978-404B-9AE0-4A9B12839481}"/>
              </a:ext>
            </a:extLst>
          </p:cNvPr>
          <p:cNvPicPr>
            <a:picLocks noChangeAspect="1"/>
          </p:cNvPicPr>
          <p:nvPr/>
        </p:nvPicPr>
        <p:blipFill>
          <a:blip r:embed="rId8"/>
          <a:stretch>
            <a:fillRect/>
          </a:stretch>
        </p:blipFill>
        <p:spPr>
          <a:xfrm>
            <a:off x="749808" y="2353840"/>
            <a:ext cx="3195047" cy="1943840"/>
          </a:xfrm>
          <a:prstGeom prst="rect">
            <a:avLst/>
          </a:prstGeom>
        </p:spPr>
      </p:pic>
      <p:pic>
        <p:nvPicPr>
          <p:cNvPr id="52" name="Picture 51">
            <a:extLst>
              <a:ext uri="{FF2B5EF4-FFF2-40B4-BE49-F238E27FC236}">
                <a16:creationId xmlns:a16="http://schemas.microsoft.com/office/drawing/2014/main" id="{9EC586D0-D9CC-440A-8BFD-5A86667B801A}"/>
              </a:ext>
            </a:extLst>
          </p:cNvPr>
          <p:cNvPicPr>
            <a:picLocks noChangeAspect="1"/>
          </p:cNvPicPr>
          <p:nvPr/>
        </p:nvPicPr>
        <p:blipFill>
          <a:blip r:embed="rId9"/>
          <a:stretch>
            <a:fillRect/>
          </a:stretch>
        </p:blipFill>
        <p:spPr>
          <a:xfrm>
            <a:off x="4340438" y="2541918"/>
            <a:ext cx="3566160" cy="1566092"/>
          </a:xfrm>
          <a:prstGeom prst="rect">
            <a:avLst/>
          </a:prstGeom>
        </p:spPr>
      </p:pic>
      <p:pic>
        <p:nvPicPr>
          <p:cNvPr id="54" name="Picture 53">
            <a:extLst>
              <a:ext uri="{FF2B5EF4-FFF2-40B4-BE49-F238E27FC236}">
                <a16:creationId xmlns:a16="http://schemas.microsoft.com/office/drawing/2014/main" id="{D2A7F51F-42D5-4006-AA24-2F9420446E3A}"/>
              </a:ext>
            </a:extLst>
          </p:cNvPr>
          <p:cNvPicPr>
            <a:picLocks noChangeAspect="1"/>
          </p:cNvPicPr>
          <p:nvPr/>
        </p:nvPicPr>
        <p:blipFill>
          <a:blip r:embed="rId10"/>
          <a:stretch>
            <a:fillRect/>
          </a:stretch>
        </p:blipFill>
        <p:spPr>
          <a:xfrm>
            <a:off x="8089540" y="2423160"/>
            <a:ext cx="3480519" cy="1981689"/>
          </a:xfrm>
          <a:prstGeom prst="rect">
            <a:avLst/>
          </a:prstGeom>
        </p:spPr>
      </p:pic>
      <p:pic>
        <p:nvPicPr>
          <p:cNvPr id="1026" name="Picture 2" descr="Microsoft Excel - Apen Informática">
            <a:extLst>
              <a:ext uri="{FF2B5EF4-FFF2-40B4-BE49-F238E27FC236}">
                <a16:creationId xmlns:a16="http://schemas.microsoft.com/office/drawing/2014/main" id="{E8795329-FE7E-4A85-A825-6DBD62E87CB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23544" y="5428631"/>
            <a:ext cx="1919263" cy="108480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B532B1C1-76EA-4BAF-8930-A7D1D1648DD5}"/>
              </a:ext>
            </a:extLst>
          </p:cNvPr>
          <p:cNvPicPr>
            <a:picLocks noChangeAspect="1"/>
          </p:cNvPicPr>
          <p:nvPr/>
        </p:nvPicPr>
        <p:blipFill>
          <a:blip r:embed="rId12"/>
          <a:stretch>
            <a:fillRect/>
          </a:stretch>
        </p:blipFill>
        <p:spPr>
          <a:xfrm>
            <a:off x="6552552" y="5336542"/>
            <a:ext cx="1096696" cy="109669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0B1F3A"/>
        </a:solidFill>
        <a:effectLst/>
      </p:bgPr>
    </p:bg>
    <p:spTree>
      <p:nvGrpSpPr>
        <p:cNvPr id="1" name=""/>
        <p:cNvGrpSpPr/>
        <p:nvPr/>
      </p:nvGrpSpPr>
      <p:grpSpPr>
        <a:xfrm>
          <a:off x="0" y="0"/>
          <a:ext cx="0" cy="0"/>
          <a:chOff x="0" y="0"/>
          <a:chExt cx="0" cy="0"/>
        </a:xfrm>
      </p:grpSpPr>
      <p:sp>
        <p:nvSpPr>
          <p:cNvPr id="2" name="Text 0"/>
          <p:cNvSpPr txBox="1"/>
          <p:nvPr/>
        </p:nvSpPr>
        <p:spPr>
          <a:xfrm>
            <a:off x="731520" y="1828800"/>
            <a:ext cx="2743200" cy="1097280"/>
          </a:xfrm>
          <a:prstGeom prst="rect">
            <a:avLst/>
          </a:prstGeom>
          <a:noFill/>
          <a:ln/>
        </p:spPr>
        <p:txBody>
          <a:bodyPr wrap="square" lIns="0" tIns="0" rIns="0" bIns="0" rtlCol="0" anchor="t"/>
          <a:lstStyle/>
          <a:p>
            <a:pPr marL="0" indent="0">
              <a:buNone/>
            </a:pPr>
            <a:r>
              <a:rPr lang="en-US" sz="7200" b="1" dirty="0">
                <a:solidFill>
                  <a:srgbClr val="C8A24A"/>
                </a:solidFill>
                <a:latin typeface="Cambria" pitchFamily="34" charset="0"/>
                <a:ea typeface="Cambria" pitchFamily="34" charset="-122"/>
                <a:cs typeface="Cambria" pitchFamily="34" charset="-120"/>
              </a:rPr>
              <a:t>03</a:t>
            </a:r>
            <a:endParaRPr lang="en-US" sz="7200" dirty="0"/>
          </a:p>
        </p:txBody>
      </p:sp>
      <p:sp>
        <p:nvSpPr>
          <p:cNvPr id="3" name="Text 1"/>
          <p:cNvSpPr txBox="1"/>
          <p:nvPr/>
        </p:nvSpPr>
        <p:spPr>
          <a:xfrm>
            <a:off x="731520" y="3017520"/>
            <a:ext cx="10515600" cy="91440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Agentic Personas</a:t>
            </a:r>
            <a:endParaRPr lang="en-US" sz="4000" dirty="0"/>
          </a:p>
        </p:txBody>
      </p:sp>
      <p:sp>
        <p:nvSpPr>
          <p:cNvPr id="4" name="Text 2"/>
          <p:cNvSpPr txBox="1"/>
          <p:nvPr/>
        </p:nvSpPr>
        <p:spPr>
          <a:xfrm>
            <a:off x="731520" y="3977640"/>
            <a:ext cx="10058400" cy="731520"/>
          </a:xfrm>
          <a:prstGeom prst="rect">
            <a:avLst/>
          </a:prstGeom>
          <a:noFill/>
          <a:ln/>
        </p:spPr>
        <p:txBody>
          <a:bodyPr wrap="square" lIns="0" tIns="0" rIns="0" bIns="0" rtlCol="0" anchor="t"/>
          <a:lstStyle/>
          <a:p>
            <a:pPr marL="0" indent="0">
              <a:buNone/>
            </a:pPr>
            <a:r>
              <a:rPr lang="en-US" sz="1800" i="1" dirty="0">
                <a:solidFill>
                  <a:srgbClr val="C9D3E3"/>
                </a:solidFill>
                <a:latin typeface="Calibri" pitchFamily="34" charset="0"/>
                <a:ea typeface="Calibri" pitchFamily="34" charset="-122"/>
                <a:cs typeface="Calibri" pitchFamily="34" charset="-120"/>
              </a:rPr>
              <a:t>Prompting a model into an domain expert role</a:t>
            </a:r>
            <a:br>
              <a:rPr lang="en-US" sz="1800" i="1" dirty="0">
                <a:solidFill>
                  <a:srgbClr val="C9D3E3"/>
                </a:solidFill>
                <a:latin typeface="Calibri" pitchFamily="34" charset="0"/>
                <a:ea typeface="Calibri" pitchFamily="34" charset="-122"/>
                <a:cs typeface="Calibri" pitchFamily="34" charset="-120"/>
              </a:rPr>
            </a:br>
            <a:br>
              <a:rPr lang="en-US" sz="1800" i="1" dirty="0">
                <a:solidFill>
                  <a:srgbClr val="C9D3E3"/>
                </a:solidFill>
                <a:latin typeface="Calibri" pitchFamily="34" charset="0"/>
                <a:ea typeface="Calibri" pitchFamily="34" charset="-122"/>
                <a:cs typeface="Calibri" pitchFamily="34" charset="-120"/>
              </a:rPr>
            </a:br>
            <a:r>
              <a:rPr lang="en-US" sz="1800" i="1" dirty="0">
                <a:solidFill>
                  <a:srgbClr val="C9D3E3"/>
                </a:solidFill>
                <a:latin typeface="Calibri" pitchFamily="34" charset="0"/>
                <a:ea typeface="Calibri" pitchFamily="34" charset="-122"/>
                <a:cs typeface="Calibri" pitchFamily="34" charset="-120"/>
              </a:rPr>
              <a:t>Think 35,000 000 000 </a:t>
            </a:r>
            <a:r>
              <a:rPr lang="en-US" i="1" dirty="0">
                <a:solidFill>
                  <a:srgbClr val="C9D3E3"/>
                </a:solidFill>
                <a:latin typeface="Calibri" pitchFamily="34" charset="0"/>
                <a:ea typeface="Calibri" pitchFamily="34" charset="-122"/>
                <a:cs typeface="Calibri" pitchFamily="34" charset="-120"/>
              </a:rPr>
              <a:t> </a:t>
            </a:r>
            <a:r>
              <a:rPr lang="en-US" sz="1800" i="1" dirty="0">
                <a:solidFill>
                  <a:srgbClr val="C9D3E3"/>
                </a:solidFill>
                <a:latin typeface="Calibri" pitchFamily="34" charset="0"/>
                <a:ea typeface="Calibri" pitchFamily="34" charset="-122"/>
                <a:cs typeface="Calibri" pitchFamily="34" charset="-120"/>
              </a:rPr>
              <a:t>Billion Parameter Experts </a:t>
            </a:r>
            <a:br>
              <a:rPr lang="en-US" sz="1800" i="1" dirty="0">
                <a:solidFill>
                  <a:srgbClr val="C9D3E3"/>
                </a:solidFill>
                <a:latin typeface="Calibri" pitchFamily="34" charset="0"/>
                <a:ea typeface="Calibri" pitchFamily="34" charset="-122"/>
                <a:cs typeface="Calibri" pitchFamily="34" charset="-120"/>
              </a:rPr>
            </a:br>
            <a:br>
              <a:rPr lang="en-US" sz="1800" i="1" dirty="0">
                <a:solidFill>
                  <a:srgbClr val="C9D3E3"/>
                </a:solidFill>
                <a:latin typeface="Calibri" pitchFamily="34" charset="0"/>
                <a:ea typeface="Calibri" pitchFamily="34" charset="-122"/>
                <a:cs typeface="Calibri" pitchFamily="34" charset="-120"/>
              </a:rPr>
            </a:br>
            <a:r>
              <a:rPr lang="en-US" sz="1800" i="1" dirty="0">
                <a:solidFill>
                  <a:srgbClr val="C9D3E3"/>
                </a:solidFill>
                <a:latin typeface="Calibri" pitchFamily="34" charset="0"/>
                <a:ea typeface="Calibri" pitchFamily="34" charset="-122"/>
                <a:cs typeface="Calibri" pitchFamily="34" charset="-120"/>
              </a:rPr>
              <a:t>Trillion parameter models (1,000,000,000,000 Trillion)</a:t>
            </a:r>
            <a:br>
              <a:rPr lang="en-US" sz="1800" i="1" dirty="0">
                <a:solidFill>
                  <a:srgbClr val="C9D3E3"/>
                </a:solidFill>
                <a:latin typeface="Calibri" pitchFamily="34" charset="0"/>
                <a:ea typeface="Calibri" pitchFamily="34" charset="-122"/>
                <a:cs typeface="Calibri" pitchFamily="34" charset="-120"/>
              </a:rPr>
            </a:br>
            <a:br>
              <a:rPr lang="en-US" sz="1800" i="1" dirty="0">
                <a:solidFill>
                  <a:srgbClr val="C9D3E3"/>
                </a:solidFill>
                <a:latin typeface="Calibri" pitchFamily="34" charset="0"/>
                <a:ea typeface="Calibri" pitchFamily="34" charset="-122"/>
                <a:cs typeface="Calibri" pitchFamily="34" charset="-120"/>
              </a:rPr>
            </a:br>
            <a:r>
              <a:rPr lang="en-US" sz="1800" i="1" dirty="0">
                <a:solidFill>
                  <a:srgbClr val="C9D3E3"/>
                </a:solidFill>
                <a:latin typeface="Calibri" pitchFamily="34" charset="0"/>
                <a:ea typeface="Calibri" pitchFamily="34" charset="-122"/>
                <a:cs typeface="Calibri" pitchFamily="34" charset="-120"/>
              </a:rPr>
              <a:t>Mixture of Experts Architectures (MOE)</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Classic persona: Dr. Amina Okoye (GPT-4, 2023)</a:t>
            </a:r>
            <a:endParaRPr lang="en-US" sz="2800" dirty="0"/>
          </a:p>
        </p:txBody>
      </p:sp>
      <p:sp>
        <p:nvSpPr>
          <p:cNvPr id="3" name="Shape 1"/>
          <p:cNvSpPr/>
          <p:nvPr/>
        </p:nvSpPr>
        <p:spPr>
          <a:xfrm>
            <a:off x="9646920" y="502920"/>
            <a:ext cx="182880" cy="182880"/>
          </a:xfrm>
          <a:prstGeom prst="ellipse">
            <a:avLst/>
          </a:prstGeom>
          <a:solidFill>
            <a:srgbClr val="0B1F3A"/>
          </a:solidFill>
          <a:ln w="12700">
            <a:solidFill>
              <a:srgbClr val="0B1F3A"/>
            </a:solidFill>
            <a:prstDash val="solid"/>
          </a:ln>
        </p:spPr>
      </p:sp>
      <p:sp>
        <p:nvSpPr>
          <p:cNvPr id="4" name="Shape 2"/>
          <p:cNvSpPr/>
          <p:nvPr/>
        </p:nvSpPr>
        <p:spPr>
          <a:xfrm>
            <a:off x="101041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561320" y="502920"/>
            <a:ext cx="182880" cy="182880"/>
          </a:xfrm>
          <a:prstGeom prst="ellipse">
            <a:avLst/>
          </a:prstGeom>
          <a:solidFill>
            <a:srgbClr val="C8A24A"/>
          </a:solidFill>
          <a:ln w="12700">
            <a:solidFill>
              <a:srgbClr val="C8A24A"/>
            </a:solidFill>
            <a:prstDash val="solid"/>
          </a:ln>
        </p:spPr>
      </p:sp>
      <p:sp>
        <p:nvSpPr>
          <p:cNvPr id="6" name="Shape 4"/>
          <p:cNvSpPr/>
          <p:nvPr/>
        </p:nvSpPr>
        <p:spPr>
          <a:xfrm>
            <a:off x="11018520" y="502920"/>
            <a:ext cx="182880" cy="182880"/>
          </a:xfrm>
          <a:prstGeom prst="ellipse">
            <a:avLst/>
          </a:prstGeom>
          <a:solidFill>
            <a:srgbClr val="FFFFFF"/>
          </a:solidFill>
          <a:ln w="12700">
            <a:solidFill>
              <a:srgbClr val="0B1F3A"/>
            </a:solidFill>
            <a:prstDash val="solid"/>
          </a:ln>
        </p:spPr>
      </p:sp>
      <p:sp>
        <p:nvSpPr>
          <p:cNvPr id="7" name="Shape 5"/>
          <p:cNvSpPr/>
          <p:nvPr/>
        </p:nvSpPr>
        <p:spPr>
          <a:xfrm>
            <a:off x="11475720" y="502920"/>
            <a:ext cx="182880" cy="182880"/>
          </a:xfrm>
          <a:prstGeom prst="ellipse">
            <a:avLst/>
          </a:prstGeom>
          <a:solidFill>
            <a:srgbClr val="FFFFFF"/>
          </a:solidFill>
          <a:ln w="12700">
            <a:solidFill>
              <a:srgbClr val="0B1F3A"/>
            </a:solidFill>
            <a:prstDash val="solid"/>
          </a:ln>
        </p:spPr>
      </p:sp>
      <p:sp>
        <p:nvSpPr>
          <p:cNvPr id="8" name="Text 6"/>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Personas</a:t>
            </a:r>
            <a:endParaRPr lang="en-US" sz="1000" dirty="0"/>
          </a:p>
        </p:txBody>
      </p:sp>
      <p:pic>
        <p:nvPicPr>
          <p:cNvPr id="9" name="Image 0" descr="/home/claude/deck/img/okoye_prompt.png"/>
          <p:cNvPicPr>
            <a:picLocks noChangeAspect="1"/>
          </p:cNvPicPr>
          <p:nvPr/>
        </p:nvPicPr>
        <p:blipFill>
          <a:blip r:embed="rId3"/>
          <a:stretch>
            <a:fillRect/>
          </a:stretch>
        </p:blipFill>
        <p:spPr>
          <a:xfrm>
            <a:off x="579120" y="1353312"/>
            <a:ext cx="5437381" cy="5120640"/>
          </a:xfrm>
          <a:prstGeom prst="rect">
            <a:avLst/>
          </a:prstGeom>
        </p:spPr>
      </p:pic>
      <p:pic>
        <p:nvPicPr>
          <p:cNvPr id="10" name="Image 1" descr="/home/claude/deck/img/okoye_portrait.png"/>
          <p:cNvPicPr>
            <a:picLocks noChangeAspect="1"/>
          </p:cNvPicPr>
          <p:nvPr/>
        </p:nvPicPr>
        <p:blipFill>
          <a:blip r:embed="rId4"/>
          <a:stretch>
            <a:fillRect/>
          </a:stretch>
        </p:blipFill>
        <p:spPr>
          <a:xfrm>
            <a:off x="6583680" y="1463040"/>
            <a:ext cx="2377440" cy="2414016"/>
          </a:xfrm>
          <a:prstGeom prst="rect">
            <a:avLst/>
          </a:prstGeom>
        </p:spPr>
      </p:pic>
      <p:pic>
        <p:nvPicPr>
          <p:cNvPr id="11" name="Image 2" descr="/home/claude/deck/img/okoye_building.png"/>
          <p:cNvPicPr>
            <a:picLocks noChangeAspect="1"/>
          </p:cNvPicPr>
          <p:nvPr/>
        </p:nvPicPr>
        <p:blipFill>
          <a:blip r:embed="rId5"/>
          <a:stretch>
            <a:fillRect/>
          </a:stretch>
        </p:blipFill>
        <p:spPr>
          <a:xfrm>
            <a:off x="9235440" y="1463040"/>
            <a:ext cx="2377440" cy="2432304"/>
          </a:xfrm>
          <a:prstGeom prst="rect">
            <a:avLst/>
          </a:prstGeom>
        </p:spPr>
      </p:pic>
      <p:sp>
        <p:nvSpPr>
          <p:cNvPr id="12" name="Text 7"/>
          <p:cNvSpPr txBox="1"/>
          <p:nvPr/>
        </p:nvSpPr>
        <p:spPr>
          <a:xfrm>
            <a:off x="6326566" y="4062999"/>
            <a:ext cx="5029200" cy="2194560"/>
          </a:xfrm>
          <a:prstGeom prst="rect">
            <a:avLst/>
          </a:prstGeom>
          <a:noFill/>
          <a:ln/>
        </p:spPr>
        <p:txBody>
          <a:bodyPr wrap="square" lIns="0" tIns="0" rIns="0" bIns="0" rtlCol="0" anchor="t"/>
          <a:lstStyle/>
          <a:p>
            <a:pPr marL="203200" indent="-203200">
              <a:spcAft>
                <a:spcPts val="600"/>
              </a:spcAft>
              <a:buSzPct val="100000"/>
              <a:buChar char="•"/>
            </a:pPr>
            <a:r>
              <a:rPr lang="en-US" sz="1350" dirty="0">
                <a:solidFill>
                  <a:srgbClr val="1F2937"/>
                </a:solidFill>
                <a:latin typeface="Calibri" pitchFamily="34" charset="0"/>
                <a:ea typeface="Calibri" pitchFamily="34" charset="-122"/>
                <a:cs typeface="Calibri" pitchFamily="34" charset="-120"/>
              </a:rPr>
              <a:t>Identity + 20 years’ field experience</a:t>
            </a:r>
            <a:endParaRPr lang="en-US" sz="1350" dirty="0"/>
          </a:p>
          <a:p>
            <a:pPr marL="203200" indent="-203200">
              <a:spcAft>
                <a:spcPts val="600"/>
              </a:spcAft>
              <a:buSzPct val="100000"/>
              <a:buChar char="•"/>
            </a:pPr>
            <a:r>
              <a:rPr lang="en-US" sz="1350" dirty="0">
                <a:solidFill>
                  <a:srgbClr val="1F2937"/>
                </a:solidFill>
                <a:latin typeface="Calibri" pitchFamily="34" charset="0"/>
                <a:ea typeface="Calibri" pitchFamily="34" charset="-122"/>
                <a:cs typeface="Calibri" pitchFamily="34" charset="-120"/>
              </a:rPr>
              <a:t>Domain: health, agriculture, humanitarian resources for Nigeria and Sub-Saharan Africa</a:t>
            </a:r>
            <a:endParaRPr lang="en-US" sz="1350" dirty="0"/>
          </a:p>
          <a:p>
            <a:pPr marL="203200" indent="-203200">
              <a:spcAft>
                <a:spcPts val="600"/>
              </a:spcAft>
              <a:buSzPct val="100000"/>
              <a:buChar char="•"/>
            </a:pPr>
            <a:r>
              <a:rPr lang="en-US" sz="1350" dirty="0">
                <a:solidFill>
                  <a:srgbClr val="1F2937"/>
                </a:solidFill>
                <a:latin typeface="Calibri" pitchFamily="34" charset="0"/>
                <a:ea typeface="Calibri" pitchFamily="34" charset="-122"/>
                <a:cs typeface="Calibri" pitchFamily="34" charset="-120"/>
              </a:rPr>
              <a:t>Languages: English, Hausa, Yoruba</a:t>
            </a:r>
            <a:endParaRPr lang="en-US" sz="1350" dirty="0"/>
          </a:p>
          <a:p>
            <a:pPr marL="203200" indent="-203200">
              <a:spcAft>
                <a:spcPts val="600"/>
              </a:spcAft>
              <a:buSzPct val="100000"/>
              <a:buChar char="•"/>
            </a:pPr>
            <a:r>
              <a:rPr lang="en-US" sz="1350" dirty="0">
                <a:solidFill>
                  <a:srgbClr val="1F2937"/>
                </a:solidFill>
                <a:latin typeface="Calibri" pitchFamily="34" charset="0"/>
                <a:ea typeface="Calibri" pitchFamily="34" charset="-122"/>
                <a:cs typeface="Calibri" pitchFamily="34" charset="-120"/>
              </a:rPr>
              <a:t>Scoped question list + a method: actionable, culturally sensitive, community-centered</a:t>
            </a:r>
            <a:endParaRPr lang="en-US" sz="1350" dirty="0"/>
          </a:p>
        </p:txBody>
      </p:sp>
      <p:pic>
        <p:nvPicPr>
          <p:cNvPr id="14" name="Picture 13">
            <a:extLst>
              <a:ext uri="{FF2B5EF4-FFF2-40B4-BE49-F238E27FC236}">
                <a16:creationId xmlns:a16="http://schemas.microsoft.com/office/drawing/2014/main" id="{ED811AF3-DE0F-47F6-A840-9056D272C607}"/>
              </a:ext>
            </a:extLst>
          </p:cNvPr>
          <p:cNvPicPr>
            <a:picLocks noChangeAspect="1"/>
          </p:cNvPicPr>
          <p:nvPr/>
        </p:nvPicPr>
        <p:blipFill>
          <a:blip r:embed="rId6"/>
          <a:stretch>
            <a:fillRect/>
          </a:stretch>
        </p:blipFill>
        <p:spPr>
          <a:xfrm>
            <a:off x="7075958" y="5627040"/>
            <a:ext cx="3530415" cy="107477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Anatomy of a Persona Prompt</a:t>
            </a:r>
            <a:endParaRPr lang="en-US" sz="2800" dirty="0"/>
          </a:p>
        </p:txBody>
      </p:sp>
      <p:sp>
        <p:nvSpPr>
          <p:cNvPr id="3" name="Shape 1"/>
          <p:cNvSpPr/>
          <p:nvPr/>
        </p:nvSpPr>
        <p:spPr>
          <a:xfrm>
            <a:off x="9646920" y="502920"/>
            <a:ext cx="182880" cy="182880"/>
          </a:xfrm>
          <a:prstGeom prst="ellipse">
            <a:avLst/>
          </a:prstGeom>
          <a:solidFill>
            <a:srgbClr val="0B1F3A"/>
          </a:solidFill>
          <a:ln w="12700">
            <a:solidFill>
              <a:srgbClr val="0B1F3A"/>
            </a:solidFill>
            <a:prstDash val="solid"/>
          </a:ln>
        </p:spPr>
      </p:sp>
      <p:sp>
        <p:nvSpPr>
          <p:cNvPr id="4" name="Shape 2"/>
          <p:cNvSpPr/>
          <p:nvPr/>
        </p:nvSpPr>
        <p:spPr>
          <a:xfrm>
            <a:off x="101041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561320" y="502920"/>
            <a:ext cx="182880" cy="182880"/>
          </a:xfrm>
          <a:prstGeom prst="ellipse">
            <a:avLst/>
          </a:prstGeom>
          <a:solidFill>
            <a:srgbClr val="C8A24A"/>
          </a:solidFill>
          <a:ln w="12700">
            <a:solidFill>
              <a:srgbClr val="C8A24A"/>
            </a:solidFill>
            <a:prstDash val="solid"/>
          </a:ln>
        </p:spPr>
      </p:sp>
      <p:sp>
        <p:nvSpPr>
          <p:cNvPr id="6" name="Shape 4"/>
          <p:cNvSpPr/>
          <p:nvPr/>
        </p:nvSpPr>
        <p:spPr>
          <a:xfrm>
            <a:off x="11018520" y="502920"/>
            <a:ext cx="182880" cy="182880"/>
          </a:xfrm>
          <a:prstGeom prst="ellipse">
            <a:avLst/>
          </a:prstGeom>
          <a:solidFill>
            <a:srgbClr val="FFFFFF"/>
          </a:solidFill>
          <a:ln w="12700">
            <a:solidFill>
              <a:srgbClr val="0B1F3A"/>
            </a:solidFill>
            <a:prstDash val="solid"/>
          </a:ln>
        </p:spPr>
      </p:sp>
      <p:sp>
        <p:nvSpPr>
          <p:cNvPr id="7" name="Shape 5"/>
          <p:cNvSpPr/>
          <p:nvPr/>
        </p:nvSpPr>
        <p:spPr>
          <a:xfrm>
            <a:off x="11475720" y="502920"/>
            <a:ext cx="182880" cy="182880"/>
          </a:xfrm>
          <a:prstGeom prst="ellipse">
            <a:avLst/>
          </a:prstGeom>
          <a:solidFill>
            <a:srgbClr val="FFFFFF"/>
          </a:solidFill>
          <a:ln w="12700">
            <a:solidFill>
              <a:srgbClr val="0B1F3A"/>
            </a:solidFill>
            <a:prstDash val="solid"/>
          </a:ln>
        </p:spPr>
      </p:sp>
      <p:sp>
        <p:nvSpPr>
          <p:cNvPr id="8" name="Text 6"/>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Personas</a:t>
            </a:r>
            <a:endParaRPr lang="en-US" sz="1000" dirty="0"/>
          </a:p>
        </p:txBody>
      </p:sp>
      <p:sp>
        <p:nvSpPr>
          <p:cNvPr id="9" name="Shape 7"/>
          <p:cNvSpPr/>
          <p:nvPr/>
        </p:nvSpPr>
        <p:spPr>
          <a:xfrm>
            <a:off x="548640" y="1645920"/>
            <a:ext cx="3566160" cy="2011680"/>
          </a:xfrm>
          <a:prstGeom prst="roundRect">
            <a:avLst>
              <a:gd name="adj" fmla="val 3636"/>
            </a:avLst>
          </a:prstGeom>
          <a:solidFill>
            <a:srgbClr val="EEF1F5"/>
          </a:solidFill>
          <a:ln w="12700">
            <a:solidFill>
              <a:srgbClr val="EEF1F5"/>
            </a:solidFill>
            <a:prstDash val="solid"/>
          </a:ln>
        </p:spPr>
      </p:sp>
      <p:sp>
        <p:nvSpPr>
          <p:cNvPr id="10" name="Text 8"/>
          <p:cNvSpPr txBox="1"/>
          <p:nvPr/>
        </p:nvSpPr>
        <p:spPr>
          <a:xfrm>
            <a:off x="777240" y="1828800"/>
            <a:ext cx="731520" cy="731520"/>
          </a:xfrm>
          <a:prstGeom prst="rect">
            <a:avLst/>
          </a:prstGeom>
          <a:noFill/>
          <a:ln/>
        </p:spPr>
        <p:txBody>
          <a:bodyPr wrap="square" lIns="0" tIns="0" rIns="0" bIns="0" rtlCol="0" anchor="t"/>
          <a:lstStyle/>
          <a:p>
            <a:pPr marL="0" indent="0">
              <a:buNone/>
            </a:pPr>
            <a:r>
              <a:rPr lang="en-US" sz="3600" b="1" dirty="0">
                <a:solidFill>
                  <a:srgbClr val="C8A24A"/>
                </a:solidFill>
                <a:latin typeface="Cambria" pitchFamily="34" charset="0"/>
                <a:ea typeface="Cambria" pitchFamily="34" charset="-122"/>
                <a:cs typeface="Cambria" pitchFamily="34" charset="-120"/>
              </a:rPr>
              <a:t>1</a:t>
            </a:r>
            <a:endParaRPr lang="en-US" sz="3600" dirty="0"/>
          </a:p>
        </p:txBody>
      </p:sp>
      <p:sp>
        <p:nvSpPr>
          <p:cNvPr id="11" name="Text 9"/>
          <p:cNvSpPr txBox="1"/>
          <p:nvPr/>
        </p:nvSpPr>
        <p:spPr>
          <a:xfrm>
            <a:off x="1508760" y="1920240"/>
            <a:ext cx="2468880" cy="457200"/>
          </a:xfrm>
          <a:prstGeom prst="rect">
            <a:avLst/>
          </a:prstGeom>
          <a:noFill/>
          <a:ln/>
        </p:spPr>
        <p:txBody>
          <a:bodyPr wrap="square" lIns="0" tIns="0" rIns="0" bIns="0" rtlCol="0" anchor="t"/>
          <a:lstStyle/>
          <a:p>
            <a:pPr marL="0" indent="0">
              <a:buNone/>
            </a:pPr>
            <a:r>
              <a:rPr lang="en-US" sz="1900" b="1" dirty="0">
                <a:solidFill>
                  <a:srgbClr val="0B1F3A"/>
                </a:solidFill>
                <a:latin typeface="Calibri" pitchFamily="34" charset="0"/>
                <a:ea typeface="Calibri" pitchFamily="34" charset="-122"/>
                <a:cs typeface="Calibri" pitchFamily="34" charset="-120"/>
              </a:rPr>
              <a:t>Identity</a:t>
            </a:r>
            <a:endParaRPr lang="en-US" sz="1900" dirty="0"/>
          </a:p>
        </p:txBody>
      </p:sp>
      <p:sp>
        <p:nvSpPr>
          <p:cNvPr id="12" name="Text 10"/>
          <p:cNvSpPr txBox="1"/>
          <p:nvPr/>
        </p:nvSpPr>
        <p:spPr>
          <a:xfrm>
            <a:off x="777240" y="2606040"/>
            <a:ext cx="3108960" cy="91440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Who you are: name, title, years of experience</a:t>
            </a:r>
            <a:endParaRPr lang="en-US" sz="1400" dirty="0"/>
          </a:p>
        </p:txBody>
      </p:sp>
      <p:sp>
        <p:nvSpPr>
          <p:cNvPr id="13" name="Shape 11"/>
          <p:cNvSpPr/>
          <p:nvPr/>
        </p:nvSpPr>
        <p:spPr>
          <a:xfrm>
            <a:off x="4315968" y="1645920"/>
            <a:ext cx="3566160" cy="2011680"/>
          </a:xfrm>
          <a:prstGeom prst="roundRect">
            <a:avLst>
              <a:gd name="adj" fmla="val 3636"/>
            </a:avLst>
          </a:prstGeom>
          <a:solidFill>
            <a:srgbClr val="EEF1F5"/>
          </a:solidFill>
          <a:ln w="12700">
            <a:solidFill>
              <a:srgbClr val="EEF1F5"/>
            </a:solidFill>
            <a:prstDash val="solid"/>
          </a:ln>
        </p:spPr>
      </p:sp>
      <p:sp>
        <p:nvSpPr>
          <p:cNvPr id="14" name="Text 12"/>
          <p:cNvSpPr txBox="1"/>
          <p:nvPr/>
        </p:nvSpPr>
        <p:spPr>
          <a:xfrm>
            <a:off x="4544568" y="1828800"/>
            <a:ext cx="731520" cy="731520"/>
          </a:xfrm>
          <a:prstGeom prst="rect">
            <a:avLst/>
          </a:prstGeom>
          <a:noFill/>
          <a:ln/>
        </p:spPr>
        <p:txBody>
          <a:bodyPr wrap="square" lIns="0" tIns="0" rIns="0" bIns="0" rtlCol="0" anchor="t"/>
          <a:lstStyle/>
          <a:p>
            <a:pPr marL="0" indent="0">
              <a:buNone/>
            </a:pPr>
            <a:r>
              <a:rPr lang="en-US" sz="3600" b="1" dirty="0">
                <a:solidFill>
                  <a:srgbClr val="C8A24A"/>
                </a:solidFill>
                <a:latin typeface="Cambria" pitchFamily="34" charset="0"/>
                <a:ea typeface="Cambria" pitchFamily="34" charset="-122"/>
                <a:cs typeface="Cambria" pitchFamily="34" charset="-120"/>
              </a:rPr>
              <a:t>2</a:t>
            </a:r>
            <a:endParaRPr lang="en-US" sz="3600" dirty="0"/>
          </a:p>
        </p:txBody>
      </p:sp>
      <p:sp>
        <p:nvSpPr>
          <p:cNvPr id="15" name="Text 13"/>
          <p:cNvSpPr txBox="1"/>
          <p:nvPr/>
        </p:nvSpPr>
        <p:spPr>
          <a:xfrm>
            <a:off x="5276088" y="1920240"/>
            <a:ext cx="2468880" cy="457200"/>
          </a:xfrm>
          <a:prstGeom prst="rect">
            <a:avLst/>
          </a:prstGeom>
          <a:noFill/>
          <a:ln/>
        </p:spPr>
        <p:txBody>
          <a:bodyPr wrap="square" lIns="0" tIns="0" rIns="0" bIns="0" rtlCol="0" anchor="t"/>
          <a:lstStyle/>
          <a:p>
            <a:pPr marL="0" indent="0">
              <a:buNone/>
            </a:pPr>
            <a:r>
              <a:rPr lang="en-US" sz="1900" b="1" dirty="0">
                <a:solidFill>
                  <a:srgbClr val="0B1F3A"/>
                </a:solidFill>
                <a:latin typeface="Calibri" pitchFamily="34" charset="0"/>
                <a:ea typeface="Calibri" pitchFamily="34" charset="-122"/>
                <a:cs typeface="Calibri" pitchFamily="34" charset="-120"/>
              </a:rPr>
              <a:t>Expertise</a:t>
            </a:r>
            <a:endParaRPr lang="en-US" sz="1900" dirty="0"/>
          </a:p>
        </p:txBody>
      </p:sp>
      <p:sp>
        <p:nvSpPr>
          <p:cNvPr id="16" name="Text 14"/>
          <p:cNvSpPr txBox="1"/>
          <p:nvPr/>
        </p:nvSpPr>
        <p:spPr>
          <a:xfrm>
            <a:off x="4544568" y="2606040"/>
            <a:ext cx="3108960" cy="91440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Specific domains, methods, languages, sources</a:t>
            </a:r>
            <a:endParaRPr lang="en-US" sz="1400" dirty="0"/>
          </a:p>
        </p:txBody>
      </p:sp>
      <p:sp>
        <p:nvSpPr>
          <p:cNvPr id="17" name="Shape 15"/>
          <p:cNvSpPr/>
          <p:nvPr/>
        </p:nvSpPr>
        <p:spPr>
          <a:xfrm>
            <a:off x="8083296" y="1645920"/>
            <a:ext cx="3566160" cy="2011680"/>
          </a:xfrm>
          <a:prstGeom prst="roundRect">
            <a:avLst>
              <a:gd name="adj" fmla="val 3636"/>
            </a:avLst>
          </a:prstGeom>
          <a:solidFill>
            <a:srgbClr val="EEF1F5"/>
          </a:solidFill>
          <a:ln w="12700">
            <a:solidFill>
              <a:srgbClr val="EEF1F5"/>
            </a:solidFill>
            <a:prstDash val="solid"/>
          </a:ln>
        </p:spPr>
      </p:sp>
      <p:sp>
        <p:nvSpPr>
          <p:cNvPr id="18" name="Text 16"/>
          <p:cNvSpPr txBox="1"/>
          <p:nvPr/>
        </p:nvSpPr>
        <p:spPr>
          <a:xfrm>
            <a:off x="8311896" y="1828800"/>
            <a:ext cx="731520" cy="731520"/>
          </a:xfrm>
          <a:prstGeom prst="rect">
            <a:avLst/>
          </a:prstGeom>
          <a:noFill/>
          <a:ln/>
        </p:spPr>
        <p:txBody>
          <a:bodyPr wrap="square" lIns="0" tIns="0" rIns="0" bIns="0" rtlCol="0" anchor="t"/>
          <a:lstStyle/>
          <a:p>
            <a:pPr marL="0" indent="0">
              <a:buNone/>
            </a:pPr>
            <a:r>
              <a:rPr lang="en-US" sz="3600" b="1" dirty="0">
                <a:solidFill>
                  <a:srgbClr val="C8A24A"/>
                </a:solidFill>
                <a:latin typeface="Cambria" pitchFamily="34" charset="0"/>
                <a:ea typeface="Cambria" pitchFamily="34" charset="-122"/>
                <a:cs typeface="Cambria" pitchFamily="34" charset="-120"/>
              </a:rPr>
              <a:t>3</a:t>
            </a:r>
            <a:endParaRPr lang="en-US" sz="3600" dirty="0"/>
          </a:p>
        </p:txBody>
      </p:sp>
      <p:sp>
        <p:nvSpPr>
          <p:cNvPr id="19" name="Text 17"/>
          <p:cNvSpPr txBox="1"/>
          <p:nvPr/>
        </p:nvSpPr>
        <p:spPr>
          <a:xfrm>
            <a:off x="9043416" y="1920240"/>
            <a:ext cx="2468880" cy="457200"/>
          </a:xfrm>
          <a:prstGeom prst="rect">
            <a:avLst/>
          </a:prstGeom>
          <a:noFill/>
          <a:ln/>
        </p:spPr>
        <p:txBody>
          <a:bodyPr wrap="square" lIns="0" tIns="0" rIns="0" bIns="0" rtlCol="0" anchor="t"/>
          <a:lstStyle/>
          <a:p>
            <a:pPr marL="0" indent="0">
              <a:buNone/>
            </a:pPr>
            <a:r>
              <a:rPr lang="en-US" sz="1900" b="1" dirty="0">
                <a:solidFill>
                  <a:srgbClr val="0B1F3A"/>
                </a:solidFill>
                <a:latin typeface="Calibri" pitchFamily="34" charset="0"/>
                <a:ea typeface="Calibri" pitchFamily="34" charset="-122"/>
                <a:cs typeface="Calibri" pitchFamily="34" charset="-120"/>
              </a:rPr>
              <a:t>Audience</a:t>
            </a:r>
            <a:endParaRPr lang="en-US" sz="1900" dirty="0"/>
          </a:p>
        </p:txBody>
      </p:sp>
      <p:sp>
        <p:nvSpPr>
          <p:cNvPr id="20" name="Text 18"/>
          <p:cNvSpPr txBox="1"/>
          <p:nvPr/>
        </p:nvSpPr>
        <p:spPr>
          <a:xfrm>
            <a:off x="8311896" y="2606040"/>
            <a:ext cx="3108960" cy="91440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Who you’re helping and at what level</a:t>
            </a:r>
            <a:endParaRPr lang="en-US" sz="1400" dirty="0"/>
          </a:p>
        </p:txBody>
      </p:sp>
      <p:sp>
        <p:nvSpPr>
          <p:cNvPr id="21" name="Shape 19"/>
          <p:cNvSpPr/>
          <p:nvPr/>
        </p:nvSpPr>
        <p:spPr>
          <a:xfrm>
            <a:off x="548640" y="3886200"/>
            <a:ext cx="3566160" cy="2011680"/>
          </a:xfrm>
          <a:prstGeom prst="roundRect">
            <a:avLst>
              <a:gd name="adj" fmla="val 3636"/>
            </a:avLst>
          </a:prstGeom>
          <a:solidFill>
            <a:srgbClr val="EEF1F5"/>
          </a:solidFill>
          <a:ln w="12700">
            <a:solidFill>
              <a:srgbClr val="EEF1F5"/>
            </a:solidFill>
            <a:prstDash val="solid"/>
          </a:ln>
        </p:spPr>
      </p:sp>
      <p:sp>
        <p:nvSpPr>
          <p:cNvPr id="22" name="Text 20"/>
          <p:cNvSpPr txBox="1"/>
          <p:nvPr/>
        </p:nvSpPr>
        <p:spPr>
          <a:xfrm>
            <a:off x="777240" y="4069080"/>
            <a:ext cx="731520" cy="731520"/>
          </a:xfrm>
          <a:prstGeom prst="rect">
            <a:avLst/>
          </a:prstGeom>
          <a:noFill/>
          <a:ln/>
        </p:spPr>
        <p:txBody>
          <a:bodyPr wrap="square" lIns="0" tIns="0" rIns="0" bIns="0" rtlCol="0" anchor="t"/>
          <a:lstStyle/>
          <a:p>
            <a:pPr marL="0" indent="0">
              <a:buNone/>
            </a:pPr>
            <a:r>
              <a:rPr lang="en-US" sz="3600" b="1" dirty="0">
                <a:solidFill>
                  <a:srgbClr val="C8A24A"/>
                </a:solidFill>
                <a:latin typeface="Cambria" pitchFamily="34" charset="0"/>
                <a:ea typeface="Cambria" pitchFamily="34" charset="-122"/>
                <a:cs typeface="Cambria" pitchFamily="34" charset="-120"/>
              </a:rPr>
              <a:t>4</a:t>
            </a:r>
            <a:endParaRPr lang="en-US" sz="3600" dirty="0"/>
          </a:p>
        </p:txBody>
      </p:sp>
      <p:sp>
        <p:nvSpPr>
          <p:cNvPr id="23" name="Text 21"/>
          <p:cNvSpPr txBox="1"/>
          <p:nvPr/>
        </p:nvSpPr>
        <p:spPr>
          <a:xfrm>
            <a:off x="1508760" y="4160520"/>
            <a:ext cx="2468880" cy="457200"/>
          </a:xfrm>
          <a:prstGeom prst="rect">
            <a:avLst/>
          </a:prstGeom>
          <a:noFill/>
          <a:ln/>
        </p:spPr>
        <p:txBody>
          <a:bodyPr wrap="square" lIns="0" tIns="0" rIns="0" bIns="0" rtlCol="0" anchor="t"/>
          <a:lstStyle/>
          <a:p>
            <a:pPr marL="0" indent="0">
              <a:buNone/>
            </a:pPr>
            <a:r>
              <a:rPr lang="en-US" sz="1900" b="1" dirty="0">
                <a:solidFill>
                  <a:srgbClr val="0B1F3A"/>
                </a:solidFill>
                <a:latin typeface="Calibri" pitchFamily="34" charset="0"/>
                <a:ea typeface="Calibri" pitchFamily="34" charset="-122"/>
                <a:cs typeface="Calibri" pitchFamily="34" charset="-120"/>
              </a:rPr>
              <a:t>Scope</a:t>
            </a:r>
            <a:endParaRPr lang="en-US" sz="1900" dirty="0"/>
          </a:p>
        </p:txBody>
      </p:sp>
      <p:sp>
        <p:nvSpPr>
          <p:cNvPr id="24" name="Text 22"/>
          <p:cNvSpPr txBox="1"/>
          <p:nvPr/>
        </p:nvSpPr>
        <p:spPr>
          <a:xfrm>
            <a:off x="777240" y="4846320"/>
            <a:ext cx="3108960" cy="91440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The questions you handle — and those you refer out</a:t>
            </a:r>
            <a:endParaRPr lang="en-US" sz="1400" dirty="0"/>
          </a:p>
        </p:txBody>
      </p:sp>
      <p:sp>
        <p:nvSpPr>
          <p:cNvPr id="25" name="Shape 23"/>
          <p:cNvSpPr/>
          <p:nvPr/>
        </p:nvSpPr>
        <p:spPr>
          <a:xfrm>
            <a:off x="4315968" y="3886200"/>
            <a:ext cx="3566160" cy="2011680"/>
          </a:xfrm>
          <a:prstGeom prst="roundRect">
            <a:avLst>
              <a:gd name="adj" fmla="val 3636"/>
            </a:avLst>
          </a:prstGeom>
          <a:solidFill>
            <a:srgbClr val="EEF1F5"/>
          </a:solidFill>
          <a:ln w="12700">
            <a:solidFill>
              <a:srgbClr val="EEF1F5"/>
            </a:solidFill>
            <a:prstDash val="solid"/>
          </a:ln>
        </p:spPr>
      </p:sp>
      <p:sp>
        <p:nvSpPr>
          <p:cNvPr id="26" name="Text 24"/>
          <p:cNvSpPr txBox="1"/>
          <p:nvPr/>
        </p:nvSpPr>
        <p:spPr>
          <a:xfrm>
            <a:off x="4544568" y="4069080"/>
            <a:ext cx="731520" cy="731520"/>
          </a:xfrm>
          <a:prstGeom prst="rect">
            <a:avLst/>
          </a:prstGeom>
          <a:noFill/>
          <a:ln/>
        </p:spPr>
        <p:txBody>
          <a:bodyPr wrap="square" lIns="0" tIns="0" rIns="0" bIns="0" rtlCol="0" anchor="t"/>
          <a:lstStyle/>
          <a:p>
            <a:pPr marL="0" indent="0">
              <a:buNone/>
            </a:pPr>
            <a:r>
              <a:rPr lang="en-US" sz="3600" b="1" dirty="0">
                <a:solidFill>
                  <a:srgbClr val="C8A24A"/>
                </a:solidFill>
                <a:latin typeface="Cambria" pitchFamily="34" charset="0"/>
                <a:ea typeface="Cambria" pitchFamily="34" charset="-122"/>
                <a:cs typeface="Cambria" pitchFamily="34" charset="-120"/>
              </a:rPr>
              <a:t>5</a:t>
            </a:r>
            <a:endParaRPr lang="en-US" sz="3600" dirty="0"/>
          </a:p>
        </p:txBody>
      </p:sp>
      <p:sp>
        <p:nvSpPr>
          <p:cNvPr id="27" name="Text 25"/>
          <p:cNvSpPr txBox="1"/>
          <p:nvPr/>
        </p:nvSpPr>
        <p:spPr>
          <a:xfrm>
            <a:off x="5276088" y="4160520"/>
            <a:ext cx="2468880" cy="457200"/>
          </a:xfrm>
          <a:prstGeom prst="rect">
            <a:avLst/>
          </a:prstGeom>
          <a:noFill/>
          <a:ln/>
        </p:spPr>
        <p:txBody>
          <a:bodyPr wrap="square" lIns="0" tIns="0" rIns="0" bIns="0" rtlCol="0" anchor="t"/>
          <a:lstStyle/>
          <a:p>
            <a:pPr marL="0" indent="0">
              <a:buNone/>
            </a:pPr>
            <a:r>
              <a:rPr lang="en-US" sz="1900" b="1" dirty="0">
                <a:solidFill>
                  <a:srgbClr val="0B1F3A"/>
                </a:solidFill>
                <a:latin typeface="Calibri" pitchFamily="34" charset="0"/>
                <a:ea typeface="Calibri" pitchFamily="34" charset="-122"/>
                <a:cs typeface="Calibri" pitchFamily="34" charset="-120"/>
              </a:rPr>
              <a:t>Method</a:t>
            </a:r>
            <a:endParaRPr lang="en-US" sz="1900" dirty="0"/>
          </a:p>
        </p:txBody>
      </p:sp>
      <p:sp>
        <p:nvSpPr>
          <p:cNvPr id="28" name="Text 26"/>
          <p:cNvSpPr txBox="1"/>
          <p:nvPr/>
        </p:nvSpPr>
        <p:spPr>
          <a:xfrm>
            <a:off x="4544568" y="4846320"/>
            <a:ext cx="3108960" cy="91440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How you reason, cite and check your work</a:t>
            </a:r>
            <a:endParaRPr lang="en-US" sz="1400" dirty="0"/>
          </a:p>
        </p:txBody>
      </p:sp>
      <p:sp>
        <p:nvSpPr>
          <p:cNvPr id="29" name="Shape 27"/>
          <p:cNvSpPr/>
          <p:nvPr/>
        </p:nvSpPr>
        <p:spPr>
          <a:xfrm>
            <a:off x="8083296" y="3886200"/>
            <a:ext cx="3566160" cy="2011680"/>
          </a:xfrm>
          <a:prstGeom prst="roundRect">
            <a:avLst>
              <a:gd name="adj" fmla="val 3636"/>
            </a:avLst>
          </a:prstGeom>
          <a:solidFill>
            <a:srgbClr val="EEF1F5"/>
          </a:solidFill>
          <a:ln w="12700">
            <a:solidFill>
              <a:srgbClr val="EEF1F5"/>
            </a:solidFill>
            <a:prstDash val="solid"/>
          </a:ln>
        </p:spPr>
      </p:sp>
      <p:sp>
        <p:nvSpPr>
          <p:cNvPr id="30" name="Text 28"/>
          <p:cNvSpPr txBox="1"/>
          <p:nvPr/>
        </p:nvSpPr>
        <p:spPr>
          <a:xfrm>
            <a:off x="8311896" y="4069080"/>
            <a:ext cx="731520" cy="731520"/>
          </a:xfrm>
          <a:prstGeom prst="rect">
            <a:avLst/>
          </a:prstGeom>
          <a:noFill/>
          <a:ln/>
        </p:spPr>
        <p:txBody>
          <a:bodyPr wrap="square" lIns="0" tIns="0" rIns="0" bIns="0" rtlCol="0" anchor="t"/>
          <a:lstStyle/>
          <a:p>
            <a:pPr marL="0" indent="0">
              <a:buNone/>
            </a:pPr>
            <a:r>
              <a:rPr lang="en-US" sz="3600" b="1" dirty="0">
                <a:solidFill>
                  <a:srgbClr val="C8A24A"/>
                </a:solidFill>
                <a:latin typeface="Cambria" pitchFamily="34" charset="0"/>
                <a:ea typeface="Cambria" pitchFamily="34" charset="-122"/>
                <a:cs typeface="Cambria" pitchFamily="34" charset="-120"/>
              </a:rPr>
              <a:t>6</a:t>
            </a:r>
            <a:endParaRPr lang="en-US" sz="3600" dirty="0"/>
          </a:p>
        </p:txBody>
      </p:sp>
      <p:sp>
        <p:nvSpPr>
          <p:cNvPr id="31" name="Text 29"/>
          <p:cNvSpPr txBox="1"/>
          <p:nvPr/>
        </p:nvSpPr>
        <p:spPr>
          <a:xfrm>
            <a:off x="9043416" y="4160520"/>
            <a:ext cx="2468880" cy="457200"/>
          </a:xfrm>
          <a:prstGeom prst="rect">
            <a:avLst/>
          </a:prstGeom>
          <a:noFill/>
          <a:ln/>
        </p:spPr>
        <p:txBody>
          <a:bodyPr wrap="square" lIns="0" tIns="0" rIns="0" bIns="0" rtlCol="0" anchor="t"/>
          <a:lstStyle/>
          <a:p>
            <a:pPr marL="0" indent="0">
              <a:buNone/>
            </a:pPr>
            <a:r>
              <a:rPr lang="en-US" sz="1900" b="1" dirty="0">
                <a:solidFill>
                  <a:srgbClr val="0B1F3A"/>
                </a:solidFill>
                <a:latin typeface="Calibri" pitchFamily="34" charset="0"/>
                <a:ea typeface="Calibri" pitchFamily="34" charset="-122"/>
                <a:cs typeface="Calibri" pitchFamily="34" charset="-120"/>
              </a:rPr>
              <a:t>Voice</a:t>
            </a:r>
            <a:endParaRPr lang="en-US" sz="1900" dirty="0"/>
          </a:p>
        </p:txBody>
      </p:sp>
      <p:sp>
        <p:nvSpPr>
          <p:cNvPr id="32" name="Text 30"/>
          <p:cNvSpPr txBox="1"/>
          <p:nvPr/>
        </p:nvSpPr>
        <p:spPr>
          <a:xfrm>
            <a:off x="8311896" y="4846320"/>
            <a:ext cx="3108960" cy="91440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Tone, format, length, cultural sensitivity</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Copy this: a basic persona template</a:t>
            </a:r>
            <a:endParaRPr lang="en-US" sz="2800" dirty="0"/>
          </a:p>
        </p:txBody>
      </p:sp>
      <p:sp>
        <p:nvSpPr>
          <p:cNvPr id="3" name="Text 1"/>
          <p:cNvSpPr txBox="1"/>
          <p:nvPr/>
        </p:nvSpPr>
        <p:spPr>
          <a:xfrm>
            <a:off x="548640" y="1051560"/>
            <a:ext cx="9875520"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Adapt for a tutor, a methods advisor, a critic of your draft, or a historical thinker</a:t>
            </a:r>
            <a:endParaRPr lang="en-US" sz="1500" dirty="0"/>
          </a:p>
        </p:txBody>
      </p:sp>
      <p:sp>
        <p:nvSpPr>
          <p:cNvPr id="4" name="Shape 2"/>
          <p:cNvSpPr/>
          <p:nvPr/>
        </p:nvSpPr>
        <p:spPr>
          <a:xfrm>
            <a:off x="96469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104120" y="502920"/>
            <a:ext cx="182880" cy="182880"/>
          </a:xfrm>
          <a:prstGeom prst="ellipse">
            <a:avLst/>
          </a:prstGeom>
          <a:solidFill>
            <a:srgbClr val="0B1F3A"/>
          </a:solidFill>
          <a:ln w="12700">
            <a:solidFill>
              <a:srgbClr val="0B1F3A"/>
            </a:solidFill>
            <a:prstDash val="solid"/>
          </a:ln>
        </p:spPr>
      </p:sp>
      <p:sp>
        <p:nvSpPr>
          <p:cNvPr id="6" name="Shape 4"/>
          <p:cNvSpPr/>
          <p:nvPr/>
        </p:nvSpPr>
        <p:spPr>
          <a:xfrm>
            <a:off x="10561320" y="502920"/>
            <a:ext cx="182880" cy="182880"/>
          </a:xfrm>
          <a:prstGeom prst="ellipse">
            <a:avLst/>
          </a:prstGeom>
          <a:solidFill>
            <a:srgbClr val="C8A24A"/>
          </a:solidFill>
          <a:ln w="12700">
            <a:solidFill>
              <a:srgbClr val="C8A24A"/>
            </a:solidFill>
            <a:prstDash val="solid"/>
          </a:ln>
        </p:spPr>
      </p:sp>
      <p:sp>
        <p:nvSpPr>
          <p:cNvPr id="7" name="Shape 5"/>
          <p:cNvSpPr/>
          <p:nvPr/>
        </p:nvSpPr>
        <p:spPr>
          <a:xfrm>
            <a:off x="11018520" y="502920"/>
            <a:ext cx="182880" cy="182880"/>
          </a:xfrm>
          <a:prstGeom prst="ellipse">
            <a:avLst/>
          </a:prstGeom>
          <a:solidFill>
            <a:srgbClr val="FFFFFF"/>
          </a:solidFill>
          <a:ln w="12700">
            <a:solidFill>
              <a:srgbClr val="0B1F3A"/>
            </a:solidFill>
            <a:prstDash val="solid"/>
          </a:ln>
        </p:spPr>
      </p:sp>
      <p:sp>
        <p:nvSpPr>
          <p:cNvPr id="8" name="Shape 6"/>
          <p:cNvSpPr/>
          <p:nvPr/>
        </p:nvSpPr>
        <p:spPr>
          <a:xfrm>
            <a:off x="11475720" y="502920"/>
            <a:ext cx="182880" cy="182880"/>
          </a:xfrm>
          <a:prstGeom prst="ellipse">
            <a:avLst/>
          </a:prstGeom>
          <a:solidFill>
            <a:srgbClr val="FFFFFF"/>
          </a:solidFill>
          <a:ln w="12700">
            <a:solidFill>
              <a:srgbClr val="0B1F3A"/>
            </a:solidFill>
            <a:prstDash val="solid"/>
          </a:ln>
        </p:spPr>
      </p:sp>
      <p:sp>
        <p:nvSpPr>
          <p:cNvPr id="9" name="Text 7"/>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Personas</a:t>
            </a:r>
            <a:endParaRPr lang="en-US" sz="1000" dirty="0"/>
          </a:p>
        </p:txBody>
      </p:sp>
      <p:sp>
        <p:nvSpPr>
          <p:cNvPr id="10" name="Shape 8"/>
          <p:cNvSpPr/>
          <p:nvPr/>
        </p:nvSpPr>
        <p:spPr>
          <a:xfrm>
            <a:off x="548640" y="1600200"/>
            <a:ext cx="11109960" cy="4297680"/>
          </a:xfrm>
          <a:prstGeom prst="roundRect">
            <a:avLst>
              <a:gd name="adj" fmla="val 1702"/>
            </a:avLst>
          </a:prstGeom>
          <a:solidFill>
            <a:srgbClr val="0B1F3A"/>
          </a:solidFill>
          <a:ln w="12700">
            <a:solidFill>
              <a:srgbClr val="0B1F3A"/>
            </a:solidFill>
            <a:prstDash val="solid"/>
          </a:ln>
        </p:spPr>
      </p:sp>
      <p:sp>
        <p:nvSpPr>
          <p:cNvPr id="11" name="Text 9"/>
          <p:cNvSpPr txBox="1"/>
          <p:nvPr/>
        </p:nvSpPr>
        <p:spPr>
          <a:xfrm>
            <a:off x="868680" y="1874520"/>
            <a:ext cx="10515600" cy="3931920"/>
          </a:xfrm>
          <a:prstGeom prst="rect">
            <a:avLst/>
          </a:prstGeom>
          <a:noFill/>
          <a:ln/>
        </p:spPr>
        <p:txBody>
          <a:bodyPr wrap="square" lIns="0" tIns="0" rIns="0" bIns="0" rtlCol="0" anchor="t"/>
          <a:lstStyle/>
          <a:p>
            <a:pPr marL="0" indent="0">
              <a:buNone/>
            </a:pPr>
            <a:r>
              <a:rPr lang="en-US" sz="1600" dirty="0">
                <a:solidFill>
                  <a:srgbClr val="FFFFFF"/>
                </a:solidFill>
                <a:latin typeface="Courier New" pitchFamily="34" charset="0"/>
                <a:ea typeface="Courier New" pitchFamily="34" charset="-122"/>
                <a:cs typeface="Courier New" pitchFamily="34" charset="-120"/>
              </a:rPr>
              <a:t>You are [name], a [role] with [N] years of experience in [fields].</a:t>
            </a:r>
            <a:endParaRPr lang="en-US" sz="1600" dirty="0"/>
          </a:p>
          <a:p>
            <a:pPr marL="0" indent="0">
              <a:buNone/>
            </a:pPr>
            <a:r>
              <a:rPr lang="en-US" sz="1600" dirty="0">
                <a:solidFill>
                  <a:srgbClr val="FFFFFF"/>
                </a:solidFill>
                <a:latin typeface="Courier New" pitchFamily="34" charset="0"/>
                <a:ea typeface="Courier New" pitchFamily="34" charset="-122"/>
                <a:cs typeface="Courier New" pitchFamily="34" charset="-120"/>
              </a:rPr>
              <a:t>Your expertise includes [methods, sources, schools of thought]. You speak [languages].</a:t>
            </a:r>
            <a:endParaRPr lang="en-US" sz="1600" dirty="0"/>
          </a:p>
          <a:p>
            <a:pPr marL="0" indent="0">
              <a:buNone/>
            </a:pPr>
            <a:endParaRPr lang="en-US" sz="1600" dirty="0"/>
          </a:p>
          <a:p>
            <a:pPr marL="0" indent="0">
              <a:buNone/>
            </a:pPr>
            <a:r>
              <a:rPr lang="en-US" sz="1600" dirty="0">
                <a:solidFill>
                  <a:srgbClr val="FFFFFF"/>
                </a:solidFill>
                <a:latin typeface="Courier New" pitchFamily="34" charset="0"/>
                <a:ea typeface="Courier New" pitchFamily="34" charset="-122"/>
                <a:cs typeface="Courier New" pitchFamily="34" charset="-120"/>
              </a:rPr>
              <a:t>You help [audience] with:</a:t>
            </a:r>
            <a:endParaRPr lang="en-US" sz="1600" dirty="0"/>
          </a:p>
          <a:p>
            <a:pPr marL="0" indent="0">
              <a:buNone/>
            </a:pPr>
            <a:r>
              <a:rPr lang="en-US" sz="1600" dirty="0">
                <a:solidFill>
                  <a:srgbClr val="FFFFFF"/>
                </a:solidFill>
                <a:latin typeface="Courier New" pitchFamily="34" charset="0"/>
                <a:ea typeface="Courier New" pitchFamily="34" charset="-122"/>
                <a:cs typeface="Courier New" pitchFamily="34" charset="-120"/>
              </a:rPr>
              <a:t>  • [task 1]   • [task 2]   • [task 3]</a:t>
            </a:r>
            <a:endParaRPr lang="en-US" sz="1600" dirty="0"/>
          </a:p>
          <a:p>
            <a:pPr marL="0" indent="0">
              <a:buNone/>
            </a:pPr>
            <a:r>
              <a:rPr lang="en-US" sz="1600" dirty="0">
                <a:solidFill>
                  <a:srgbClr val="FFFFFF"/>
                </a:solidFill>
                <a:latin typeface="Courier New" pitchFamily="34" charset="0"/>
                <a:ea typeface="Courier New" pitchFamily="34" charset="-122"/>
                <a:cs typeface="Courier New" pitchFamily="34" charset="-120"/>
              </a:rPr>
              <a:t>Out of scope: [topics] — for these, say so and suggest where to go.</a:t>
            </a:r>
            <a:endParaRPr lang="en-US" sz="1600" dirty="0"/>
          </a:p>
          <a:p>
            <a:pPr marL="0" indent="0">
              <a:buNone/>
            </a:pPr>
            <a:endParaRPr lang="en-US" sz="1600" dirty="0"/>
          </a:p>
          <a:p>
            <a:pPr marL="0" indent="0">
              <a:buNone/>
            </a:pPr>
            <a:r>
              <a:rPr lang="en-US" sz="1600" dirty="0">
                <a:solidFill>
                  <a:srgbClr val="FFFFFF"/>
                </a:solidFill>
                <a:latin typeface="Courier New" pitchFamily="34" charset="0"/>
                <a:ea typeface="Courier New" pitchFamily="34" charset="-122"/>
                <a:cs typeface="Courier New" pitchFamily="34" charset="-120"/>
              </a:rPr>
              <a:t>Method: ask one clarifying question if the request is ambiguous; reason step by step;</a:t>
            </a:r>
            <a:endParaRPr lang="en-US" sz="1600" dirty="0"/>
          </a:p>
          <a:p>
            <a:pPr marL="0" indent="0">
              <a:buNone/>
            </a:pPr>
            <a:r>
              <a:rPr lang="en-US" sz="1600" dirty="0">
                <a:solidFill>
                  <a:srgbClr val="FFFFFF"/>
                </a:solidFill>
                <a:latin typeface="Courier New" pitchFamily="34" charset="0"/>
                <a:ea typeface="Courier New" pitchFamily="34" charset="-122"/>
                <a:cs typeface="Courier New" pitchFamily="34" charset="-120"/>
              </a:rPr>
              <a:t>cite sources you are confident exist and flag uncertainty.</a:t>
            </a:r>
            <a:endParaRPr lang="en-US" sz="1600" dirty="0"/>
          </a:p>
          <a:p>
            <a:pPr marL="0" indent="0">
              <a:buNone/>
            </a:pPr>
            <a:r>
              <a:rPr lang="en-US" sz="1600" dirty="0">
                <a:solidFill>
                  <a:srgbClr val="FFFFFF"/>
                </a:solidFill>
                <a:latin typeface="Courier New" pitchFamily="34" charset="0"/>
                <a:ea typeface="Courier New" pitchFamily="34" charset="-122"/>
                <a:cs typeface="Courier New" pitchFamily="34" charset="-120"/>
              </a:rPr>
              <a:t>Voice: [tone], [length], [format]. End with one suggested next step.</a:t>
            </a:r>
            <a:endParaRPr lang="en-US" sz="1600" dirty="0"/>
          </a:p>
        </p:txBody>
      </p:sp>
      <p:sp>
        <p:nvSpPr>
          <p:cNvPr id="12" name="Text 10"/>
          <p:cNvSpPr txBox="1"/>
          <p:nvPr/>
        </p:nvSpPr>
        <p:spPr>
          <a:xfrm>
            <a:off x="548640" y="6035040"/>
            <a:ext cx="11064240" cy="365760"/>
          </a:xfrm>
          <a:prstGeom prst="rect">
            <a:avLst/>
          </a:prstGeom>
          <a:noFill/>
          <a:ln/>
        </p:spPr>
        <p:txBody>
          <a:bodyPr wrap="square" lIns="0" tIns="0" rIns="0" bIns="0" rtlCol="0" anchor="t"/>
          <a:lstStyle/>
          <a:p>
            <a:pPr marL="0" indent="0">
              <a:buNone/>
            </a:pPr>
            <a:r>
              <a:rPr lang="en-US" sz="1400" i="1" dirty="0">
                <a:solidFill>
                  <a:srgbClr val="5B6472"/>
                </a:solidFill>
                <a:latin typeface="Calibri" pitchFamily="34" charset="0"/>
                <a:ea typeface="Calibri" pitchFamily="34" charset="-122"/>
                <a:cs typeface="Calibri" pitchFamily="34" charset="-120"/>
              </a:rPr>
              <a:t>Tip: a persona sharpens judgment and voice — it does not add knowledge the model lacks.</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B1F3A"/>
        </a:solidFill>
        <a:effectLst/>
      </p:bgPr>
    </p:bg>
    <p:spTree>
      <p:nvGrpSpPr>
        <p:cNvPr id="1" name=""/>
        <p:cNvGrpSpPr/>
        <p:nvPr/>
      </p:nvGrpSpPr>
      <p:grpSpPr>
        <a:xfrm>
          <a:off x="0" y="0"/>
          <a:ext cx="0" cy="0"/>
          <a:chOff x="0" y="0"/>
          <a:chExt cx="0" cy="0"/>
        </a:xfrm>
      </p:grpSpPr>
      <p:sp>
        <p:nvSpPr>
          <p:cNvPr id="2" name="Text 0"/>
          <p:cNvSpPr txBox="1"/>
          <p:nvPr/>
        </p:nvSpPr>
        <p:spPr>
          <a:xfrm>
            <a:off x="731520" y="1828800"/>
            <a:ext cx="2743200" cy="1097280"/>
          </a:xfrm>
          <a:prstGeom prst="rect">
            <a:avLst/>
          </a:prstGeom>
          <a:noFill/>
          <a:ln/>
        </p:spPr>
        <p:txBody>
          <a:bodyPr wrap="square" lIns="0" tIns="0" rIns="0" bIns="0" rtlCol="0" anchor="t"/>
          <a:lstStyle/>
          <a:p>
            <a:pPr marL="0" indent="0">
              <a:buNone/>
            </a:pPr>
            <a:r>
              <a:rPr lang="en-US" sz="7200" b="1" dirty="0">
                <a:solidFill>
                  <a:srgbClr val="C8A24A"/>
                </a:solidFill>
                <a:latin typeface="Cambria" pitchFamily="34" charset="0"/>
                <a:ea typeface="Cambria" pitchFamily="34" charset="-122"/>
                <a:cs typeface="Cambria" pitchFamily="34" charset="-120"/>
              </a:rPr>
              <a:t>04</a:t>
            </a:r>
            <a:endParaRPr lang="en-US" sz="7200" dirty="0"/>
          </a:p>
        </p:txBody>
      </p:sp>
      <p:sp>
        <p:nvSpPr>
          <p:cNvPr id="3" name="Text 1"/>
          <p:cNvSpPr txBox="1"/>
          <p:nvPr/>
        </p:nvSpPr>
        <p:spPr>
          <a:xfrm>
            <a:off x="731520" y="3017520"/>
            <a:ext cx="10515600" cy="91440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Apps: Agentic AI-assisted Programming</a:t>
            </a:r>
            <a:br>
              <a:rPr lang="en-US" sz="4000" b="1" dirty="0">
                <a:solidFill>
                  <a:srgbClr val="FFFFFF"/>
                </a:solidFill>
                <a:latin typeface="Cambria" pitchFamily="34" charset="0"/>
                <a:ea typeface="Cambria" pitchFamily="34" charset="-122"/>
                <a:cs typeface="Cambria" pitchFamily="34" charset="-120"/>
              </a:rPr>
            </a:br>
            <a:r>
              <a:rPr lang="en-US" sz="4000" b="1" dirty="0">
                <a:solidFill>
                  <a:srgbClr val="FFFFFF"/>
                </a:solidFill>
                <a:latin typeface="Cambria" pitchFamily="34" charset="0"/>
                <a:ea typeface="Cambria" pitchFamily="34" charset="-122"/>
                <a:cs typeface="Cambria" pitchFamily="34" charset="-120"/>
              </a:rPr>
              <a:t>Vibe Coding</a:t>
            </a:r>
            <a:endParaRPr lang="en-US" sz="4000" dirty="0"/>
          </a:p>
        </p:txBody>
      </p:sp>
      <p:sp>
        <p:nvSpPr>
          <p:cNvPr id="4" name="Text 2"/>
          <p:cNvSpPr txBox="1"/>
          <p:nvPr/>
        </p:nvSpPr>
        <p:spPr>
          <a:xfrm>
            <a:off x="731520" y="4343400"/>
            <a:ext cx="10058400" cy="731520"/>
          </a:xfrm>
          <a:prstGeom prst="rect">
            <a:avLst/>
          </a:prstGeom>
          <a:noFill/>
          <a:ln/>
        </p:spPr>
        <p:txBody>
          <a:bodyPr wrap="square" lIns="0" tIns="0" rIns="0" bIns="0" rtlCol="0" anchor="t"/>
          <a:lstStyle/>
          <a:p>
            <a:pPr marL="0" indent="0">
              <a:buNone/>
            </a:pPr>
            <a:r>
              <a:rPr lang="en-US" sz="1800" i="1" dirty="0">
                <a:solidFill>
                  <a:srgbClr val="C9D3E3"/>
                </a:solidFill>
                <a:latin typeface="Calibri" pitchFamily="34" charset="0"/>
                <a:ea typeface="Calibri" pitchFamily="34" charset="-122"/>
                <a:cs typeface="Calibri" pitchFamily="34" charset="-120"/>
              </a:rPr>
              <a:t>When the prompt becomes software</a:t>
            </a:r>
            <a:endParaRPr lang="en-US"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8869CC-5A06-4628-AF03-D065D006901D}"/>
              </a:ext>
            </a:extLst>
          </p:cNvPr>
          <p:cNvPicPr>
            <a:picLocks noChangeAspect="1"/>
          </p:cNvPicPr>
          <p:nvPr/>
        </p:nvPicPr>
        <p:blipFill>
          <a:blip r:embed="rId2"/>
          <a:stretch>
            <a:fillRect/>
          </a:stretch>
        </p:blipFill>
        <p:spPr>
          <a:xfrm>
            <a:off x="2830602" y="0"/>
            <a:ext cx="9354381" cy="5151863"/>
          </a:xfrm>
          <a:prstGeom prst="rect">
            <a:avLst/>
          </a:prstGeom>
        </p:spPr>
      </p:pic>
      <p:sp>
        <p:nvSpPr>
          <p:cNvPr id="4" name="TextBox 3">
            <a:extLst>
              <a:ext uri="{FF2B5EF4-FFF2-40B4-BE49-F238E27FC236}">
                <a16:creationId xmlns:a16="http://schemas.microsoft.com/office/drawing/2014/main" id="{6C375FBB-9E49-43A3-8DFF-4C0F705B752A}"/>
              </a:ext>
            </a:extLst>
          </p:cNvPr>
          <p:cNvSpPr txBox="1"/>
          <p:nvPr/>
        </p:nvSpPr>
        <p:spPr>
          <a:xfrm>
            <a:off x="215590" y="2926486"/>
            <a:ext cx="2615012" cy="4370427"/>
          </a:xfrm>
          <a:prstGeom prst="rect">
            <a:avLst/>
          </a:prstGeom>
          <a:noFill/>
        </p:spPr>
        <p:txBody>
          <a:bodyPr wrap="square" rtlCol="0">
            <a:spAutoFit/>
          </a:bodyPr>
          <a:lstStyle/>
          <a:p>
            <a:r>
              <a:rPr lang="en-US" sz="2000" b="1" dirty="0"/>
              <a:t>Dr. Amina Okoye </a:t>
            </a:r>
            <a:br>
              <a:rPr lang="en-US" sz="2000" b="1" dirty="0"/>
            </a:br>
            <a:r>
              <a:rPr lang="en-US" sz="2000" b="1" dirty="0"/>
              <a:t>September 2026: </a:t>
            </a:r>
            <a:br>
              <a:rPr lang="en-US" sz="2000" b="1" dirty="0"/>
            </a:br>
            <a:r>
              <a:rPr lang="en-US" sz="2000" b="1" dirty="0"/>
              <a:t>GPT-Astra High</a:t>
            </a:r>
            <a:br>
              <a:rPr lang="en-US" sz="2000" dirty="0"/>
            </a:br>
            <a:br>
              <a:rPr lang="en-US" sz="2000" dirty="0"/>
            </a:br>
            <a:r>
              <a:rPr lang="en-US" sz="2000" dirty="0"/>
              <a:t>Place Original </a:t>
            </a:r>
            <a:br>
              <a:rPr lang="en-US" sz="2000" dirty="0"/>
            </a:br>
            <a:r>
              <a:rPr lang="en-US" sz="2000" dirty="0"/>
              <a:t>Prompt into Astra</a:t>
            </a:r>
            <a:br>
              <a:rPr lang="en-US" sz="2000" dirty="0"/>
            </a:br>
            <a:r>
              <a:rPr lang="en-US" sz="2000" dirty="0"/>
              <a:t>and ask for an app</a:t>
            </a:r>
            <a:br>
              <a:rPr lang="en-US" sz="2000" dirty="0"/>
            </a:br>
            <a:r>
              <a:rPr lang="en-US" sz="2000" dirty="0"/>
              <a:t>with your various</a:t>
            </a:r>
            <a:br>
              <a:rPr lang="en-US" sz="2000" dirty="0"/>
            </a:br>
            <a:r>
              <a:rPr lang="en-US" sz="2000" dirty="0"/>
              <a:t>Specifications and </a:t>
            </a:r>
            <a:br>
              <a:rPr lang="en-US" sz="2000" dirty="0"/>
            </a:br>
            <a:r>
              <a:rPr lang="en-US" sz="2000" dirty="0"/>
              <a:t>updated for 2026</a:t>
            </a:r>
            <a:br>
              <a:rPr lang="en-US" sz="2000" dirty="0"/>
            </a:br>
            <a:r>
              <a:rPr lang="en-US" sz="2000" dirty="0"/>
              <a:t>with the latest </a:t>
            </a:r>
            <a:br>
              <a:rPr lang="en-US" sz="2000" dirty="0"/>
            </a:br>
            <a:r>
              <a:rPr lang="en-US" sz="2000" dirty="0"/>
              <a:t>Innovation</a:t>
            </a:r>
            <a:br>
              <a:rPr lang="en-US" dirty="0"/>
            </a:br>
            <a:br>
              <a:rPr lang="en-US" dirty="0"/>
            </a:br>
            <a:br>
              <a:rPr lang="en-US" sz="1000" dirty="0"/>
            </a:br>
            <a:endParaRPr lang="en-US" sz="1000" dirty="0"/>
          </a:p>
        </p:txBody>
      </p:sp>
      <p:pic>
        <p:nvPicPr>
          <p:cNvPr id="5" name="Picture 4">
            <a:extLst>
              <a:ext uri="{FF2B5EF4-FFF2-40B4-BE49-F238E27FC236}">
                <a16:creationId xmlns:a16="http://schemas.microsoft.com/office/drawing/2014/main" id="{1C385B21-8FE8-40CE-B1FB-81853BD55D2F}"/>
              </a:ext>
            </a:extLst>
          </p:cNvPr>
          <p:cNvPicPr>
            <a:picLocks noChangeAspect="1"/>
          </p:cNvPicPr>
          <p:nvPr/>
        </p:nvPicPr>
        <p:blipFill>
          <a:blip r:embed="rId3"/>
          <a:stretch>
            <a:fillRect/>
          </a:stretch>
        </p:blipFill>
        <p:spPr>
          <a:xfrm>
            <a:off x="7017" y="0"/>
            <a:ext cx="2823585" cy="2867024"/>
          </a:xfrm>
          <a:prstGeom prst="rect">
            <a:avLst/>
          </a:prstGeom>
        </p:spPr>
      </p:pic>
      <p:sp>
        <p:nvSpPr>
          <p:cNvPr id="10" name="TextBox 9">
            <a:extLst>
              <a:ext uri="{FF2B5EF4-FFF2-40B4-BE49-F238E27FC236}">
                <a16:creationId xmlns:a16="http://schemas.microsoft.com/office/drawing/2014/main" id="{C6A45B9E-2D28-484E-83D2-1D6CF128CD62}"/>
              </a:ext>
            </a:extLst>
          </p:cNvPr>
          <p:cNvSpPr txBox="1"/>
          <p:nvPr/>
        </p:nvSpPr>
        <p:spPr>
          <a:xfrm>
            <a:off x="2830602" y="5111699"/>
            <a:ext cx="9921797" cy="18158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From persona to website workflow:</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Turns Amina’s descriptive prompt into an interactive process: define a need, develop a plan, review, and export. </a:t>
            </a:r>
            <a:b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Broadened  expertise:</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Adds </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research librarian, agricultural information</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digital inclusion personas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alongside Amina.</a:t>
            </a:r>
            <a:b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Local Relevance:</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Incorporates </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Nigerian community location, audience, language preferences, and internet-access constraints</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lang="en-US" dirty="0"/>
          </a:p>
        </p:txBody>
      </p:sp>
    </p:spTree>
    <p:extLst>
      <p:ext uri="{BB962C8B-B14F-4D97-AF65-F5344CB8AC3E}">
        <p14:creationId xmlns:p14="http://schemas.microsoft.com/office/powerpoint/2010/main" val="3595170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9B015E-1A16-48F1-9C99-88C9467AD0FB}"/>
              </a:ext>
            </a:extLst>
          </p:cNvPr>
          <p:cNvPicPr>
            <a:picLocks noChangeAspect="1"/>
          </p:cNvPicPr>
          <p:nvPr/>
        </p:nvPicPr>
        <p:blipFill rotWithShape="1">
          <a:blip r:embed="rId2"/>
          <a:srcRect l="17429" t="18066" r="196" b="939"/>
          <a:stretch/>
        </p:blipFill>
        <p:spPr>
          <a:xfrm>
            <a:off x="2944952" y="90897"/>
            <a:ext cx="9247048" cy="5005209"/>
          </a:xfrm>
          <a:prstGeom prst="rect">
            <a:avLst/>
          </a:prstGeom>
        </p:spPr>
      </p:pic>
      <p:pic>
        <p:nvPicPr>
          <p:cNvPr id="3" name="Picture 2">
            <a:extLst>
              <a:ext uri="{FF2B5EF4-FFF2-40B4-BE49-F238E27FC236}">
                <a16:creationId xmlns:a16="http://schemas.microsoft.com/office/drawing/2014/main" id="{7B307DB5-9C62-41F7-8116-3F380F9DA9FC}"/>
              </a:ext>
            </a:extLst>
          </p:cNvPr>
          <p:cNvPicPr>
            <a:picLocks noChangeAspect="1"/>
          </p:cNvPicPr>
          <p:nvPr/>
        </p:nvPicPr>
        <p:blipFill>
          <a:blip r:embed="rId3"/>
          <a:stretch>
            <a:fillRect/>
          </a:stretch>
        </p:blipFill>
        <p:spPr>
          <a:xfrm>
            <a:off x="91572" y="2776124"/>
            <a:ext cx="2279282" cy="2319982"/>
          </a:xfrm>
          <a:prstGeom prst="rect">
            <a:avLst/>
          </a:prstGeom>
        </p:spPr>
      </p:pic>
      <p:sp>
        <p:nvSpPr>
          <p:cNvPr id="5" name="TextBox 4">
            <a:extLst>
              <a:ext uri="{FF2B5EF4-FFF2-40B4-BE49-F238E27FC236}">
                <a16:creationId xmlns:a16="http://schemas.microsoft.com/office/drawing/2014/main" id="{5CB2D2E0-3CDC-4389-A545-8C1605F6021B}"/>
              </a:ext>
            </a:extLst>
          </p:cNvPr>
          <p:cNvSpPr txBox="1"/>
          <p:nvPr/>
        </p:nvSpPr>
        <p:spPr>
          <a:xfrm>
            <a:off x="0" y="90898"/>
            <a:ext cx="3278459" cy="3385542"/>
          </a:xfrm>
          <a:prstGeom prst="rect">
            <a:avLst/>
          </a:prstGeom>
          <a:noFill/>
        </p:spPr>
        <p:txBody>
          <a:bodyPr wrap="square">
            <a:spAutoFit/>
          </a:bodyPr>
          <a:lstStyle/>
          <a:p>
            <a:r>
              <a:rPr lang="en-US" sz="2400" b="1" dirty="0"/>
              <a:t>Dr Amina, Community Knowledge Partner</a:t>
            </a:r>
            <a:br>
              <a:rPr lang="en-US" sz="2400" b="1" dirty="0"/>
            </a:br>
            <a:r>
              <a:rPr lang="en-US" b="1" dirty="0"/>
              <a:t>People First Knowledge in Action</a:t>
            </a:r>
          </a:p>
          <a:p>
            <a:br>
              <a:rPr lang="en-US" sz="2400" b="1" dirty="0"/>
            </a:br>
            <a:r>
              <a:rPr lang="en-US" b="1" dirty="0"/>
              <a:t>African Library Agentic AI Intelligence</a:t>
            </a:r>
            <a:br>
              <a:rPr lang="en-US" sz="2400" b="1" dirty="0"/>
            </a:br>
            <a:r>
              <a:rPr lang="en-US" sz="1600" b="1" dirty="0"/>
              <a:t>2026, GPT 6, Astra (High)</a:t>
            </a:r>
            <a:br>
              <a:rPr lang="en-US" sz="2400" b="1" dirty="0"/>
            </a:br>
            <a:br>
              <a:rPr lang="en-US" sz="1800" b="1" dirty="0"/>
            </a:br>
            <a:br>
              <a:rPr lang="en-US" b="1" dirty="0"/>
            </a:br>
            <a:endParaRPr lang="en-US" dirty="0"/>
          </a:p>
        </p:txBody>
      </p:sp>
      <p:sp>
        <p:nvSpPr>
          <p:cNvPr id="7" name="TextBox 6">
            <a:extLst>
              <a:ext uri="{FF2B5EF4-FFF2-40B4-BE49-F238E27FC236}">
                <a16:creationId xmlns:a16="http://schemas.microsoft.com/office/drawing/2014/main" id="{33E1B689-8A3E-466F-A141-D31F4B4B8178}"/>
              </a:ext>
            </a:extLst>
          </p:cNvPr>
          <p:cNvSpPr txBox="1"/>
          <p:nvPr/>
        </p:nvSpPr>
        <p:spPr>
          <a:xfrm>
            <a:off x="91572" y="4543955"/>
            <a:ext cx="12181985" cy="20928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tabLst/>
              <a:defRPr/>
            </a:pPr>
            <a:b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dirty="0">
                <a:solidFill>
                  <a:prstClr val="black"/>
                </a:solidFill>
                <a:latin typeface="Calibri" panose="020F0502020204030204"/>
              </a:rPr>
              <a:t>A</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ctionable</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outputs:</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Produces </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step-by-step plans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with responsible roles, resource links, and questions for community partners. </a:t>
            </a:r>
            <a:b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Accountability:</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Identifies personas as fictional, distinguishes suggestions from verified evidence, and includes librarian review </a:t>
            </a:r>
            <a:br>
              <a:rPr lang="en-US" sz="1400" dirty="0">
                <a:solidFill>
                  <a:prstClr val="black"/>
                </a:solidFill>
                <a:latin typeface="Calibri" panose="020F0502020204030204"/>
              </a:rPr>
            </a:b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Current limitation:</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Planning uses demonstration templates; </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live AI reasoning and translation require a model connection.</a:t>
            </a:r>
          </a:p>
        </p:txBody>
      </p:sp>
    </p:spTree>
    <p:extLst>
      <p:ext uri="{BB962C8B-B14F-4D97-AF65-F5344CB8AC3E}">
        <p14:creationId xmlns:p14="http://schemas.microsoft.com/office/powerpoint/2010/main" val="1505780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From Persona to App: the Jungian guide, 2024</a:t>
            </a:r>
            <a:endParaRPr lang="en-US" sz="2800" dirty="0"/>
          </a:p>
        </p:txBody>
      </p:sp>
      <p:sp>
        <p:nvSpPr>
          <p:cNvPr id="3" name="Text 1"/>
          <p:cNvSpPr txBox="1"/>
          <p:nvPr/>
        </p:nvSpPr>
        <p:spPr>
          <a:xfrm>
            <a:off x="548640" y="1051560"/>
            <a:ext cx="9875520"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Harnessing AI example — Jung, Hillman, von Franz; the same pattern powers the fitness personas</a:t>
            </a:r>
            <a:endParaRPr lang="en-US" sz="1500" dirty="0"/>
          </a:p>
        </p:txBody>
      </p:sp>
      <p:sp>
        <p:nvSpPr>
          <p:cNvPr id="4" name="Shape 2"/>
          <p:cNvSpPr/>
          <p:nvPr/>
        </p:nvSpPr>
        <p:spPr>
          <a:xfrm>
            <a:off x="96469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104120" y="502920"/>
            <a:ext cx="182880" cy="182880"/>
          </a:xfrm>
          <a:prstGeom prst="ellipse">
            <a:avLst/>
          </a:prstGeom>
          <a:solidFill>
            <a:srgbClr val="0B1F3A"/>
          </a:solidFill>
          <a:ln w="12700">
            <a:solidFill>
              <a:srgbClr val="0B1F3A"/>
            </a:solidFill>
            <a:prstDash val="solid"/>
          </a:ln>
        </p:spPr>
      </p:sp>
      <p:sp>
        <p:nvSpPr>
          <p:cNvPr id="6" name="Shape 4"/>
          <p:cNvSpPr/>
          <p:nvPr/>
        </p:nvSpPr>
        <p:spPr>
          <a:xfrm>
            <a:off x="10561320" y="502920"/>
            <a:ext cx="182880" cy="182880"/>
          </a:xfrm>
          <a:prstGeom prst="ellipse">
            <a:avLst/>
          </a:prstGeom>
          <a:solidFill>
            <a:srgbClr val="C8A24A"/>
          </a:solidFill>
          <a:ln w="12700">
            <a:solidFill>
              <a:srgbClr val="C8A24A"/>
            </a:solidFill>
            <a:prstDash val="solid"/>
          </a:ln>
        </p:spPr>
      </p:sp>
      <p:sp>
        <p:nvSpPr>
          <p:cNvPr id="7" name="Shape 5"/>
          <p:cNvSpPr/>
          <p:nvPr/>
        </p:nvSpPr>
        <p:spPr>
          <a:xfrm>
            <a:off x="11018520" y="502920"/>
            <a:ext cx="182880" cy="182880"/>
          </a:xfrm>
          <a:prstGeom prst="ellipse">
            <a:avLst/>
          </a:prstGeom>
          <a:solidFill>
            <a:srgbClr val="FFFFFF"/>
          </a:solidFill>
          <a:ln w="12700">
            <a:solidFill>
              <a:srgbClr val="0B1F3A"/>
            </a:solidFill>
            <a:prstDash val="solid"/>
          </a:ln>
        </p:spPr>
      </p:sp>
      <p:sp>
        <p:nvSpPr>
          <p:cNvPr id="8" name="Shape 6"/>
          <p:cNvSpPr/>
          <p:nvPr/>
        </p:nvSpPr>
        <p:spPr>
          <a:xfrm>
            <a:off x="11475720" y="502920"/>
            <a:ext cx="182880" cy="182880"/>
          </a:xfrm>
          <a:prstGeom prst="ellipse">
            <a:avLst/>
          </a:prstGeom>
          <a:solidFill>
            <a:srgbClr val="FFFFFF"/>
          </a:solidFill>
          <a:ln w="12700">
            <a:solidFill>
              <a:srgbClr val="0B1F3A"/>
            </a:solidFill>
            <a:prstDash val="solid"/>
          </a:ln>
        </p:spPr>
      </p:sp>
      <p:sp>
        <p:nvSpPr>
          <p:cNvPr id="9" name="Text 7"/>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Personas</a:t>
            </a:r>
            <a:endParaRPr lang="en-US" sz="1000" dirty="0"/>
          </a:p>
        </p:txBody>
      </p:sp>
      <p:sp>
        <p:nvSpPr>
          <p:cNvPr id="10" name="Shape 8"/>
          <p:cNvSpPr/>
          <p:nvPr/>
        </p:nvSpPr>
        <p:spPr>
          <a:xfrm>
            <a:off x="512064" y="1764081"/>
            <a:ext cx="6839712" cy="3878477"/>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1" name="Image 0" descr="/home/claude/deck/img/v_jung.jpg"/>
          <p:cNvPicPr>
            <a:picLocks noChangeAspect="1"/>
          </p:cNvPicPr>
          <p:nvPr/>
        </p:nvPicPr>
        <p:blipFill>
          <a:blip r:embed="rId3"/>
          <a:stretch>
            <a:fillRect/>
          </a:stretch>
        </p:blipFill>
        <p:spPr>
          <a:xfrm>
            <a:off x="228600" y="1646386"/>
            <a:ext cx="7722526" cy="4342934"/>
          </a:xfrm>
          <a:prstGeom prst="rect">
            <a:avLst/>
          </a:prstGeom>
        </p:spPr>
      </p:pic>
      <p:sp>
        <p:nvSpPr>
          <p:cNvPr id="12" name="Text 9"/>
          <p:cNvSpPr txBox="1"/>
          <p:nvPr/>
        </p:nvSpPr>
        <p:spPr>
          <a:xfrm>
            <a:off x="425976" y="6473952"/>
            <a:ext cx="3200400" cy="274320"/>
          </a:xfrm>
          <a:prstGeom prst="rect">
            <a:avLst/>
          </a:prstGeom>
          <a:noFill/>
          <a:ln/>
        </p:spPr>
        <p:txBody>
          <a:bodyPr wrap="square" lIns="0" tIns="0" rIns="0" bIns="0" rtlCol="0" anchor="t"/>
          <a:lstStyle/>
          <a:p>
            <a:pPr marL="0" indent="0">
              <a:buNone/>
            </a:pPr>
            <a:r>
              <a:rPr lang="en-US" sz="1300" u="sng" dirty="0">
                <a:solidFill>
                  <a:srgbClr val="3F6E8C"/>
                </a:solidFill>
                <a:latin typeface="Calibri" pitchFamily="34" charset="0"/>
                <a:ea typeface="Calibri" pitchFamily="34" charset="-122"/>
                <a:cs typeface="Calibri" pitchFamily="34" charset="-120"/>
                <a:hlinkClick r:id="rId4" tooltip="https://claude.ai/public/artifacts/ec2d32bb-9de5-48fb-9451-bed669f54beb">
                  <a:extLst>
                    <a:ext uri="{A12FA001-AC4F-418D-AE19-62706E023703}">
                      <ahyp:hlinkClr xmlns:ahyp="http://schemas.microsoft.com/office/drawing/2018/hyperlinkcolor" val="tx"/>
                    </a:ext>
                  </a:extLst>
                </a:hlinkClick>
              </a:rPr>
              <a:t>Open the Individuation app ↗</a:t>
            </a:r>
            <a:endParaRPr lang="en-US" sz="1300" dirty="0"/>
          </a:p>
        </p:txBody>
      </p:sp>
      <p:sp>
        <p:nvSpPr>
          <p:cNvPr id="13" name="Text 10"/>
          <p:cNvSpPr txBox="1"/>
          <p:nvPr/>
        </p:nvSpPr>
        <p:spPr>
          <a:xfrm>
            <a:off x="8918746" y="1566745"/>
            <a:ext cx="4023360" cy="365760"/>
          </a:xfrm>
          <a:prstGeom prst="rect">
            <a:avLst/>
          </a:prstGeom>
          <a:noFill/>
          <a:ln/>
        </p:spPr>
        <p:txBody>
          <a:bodyPr wrap="square" lIns="0" tIns="0" rIns="0" bIns="0" rtlCol="0" anchor="t"/>
          <a:lstStyle/>
          <a:p>
            <a:pPr marL="0" indent="0">
              <a:buNone/>
            </a:pPr>
            <a:r>
              <a:rPr lang="en-US" sz="1800" b="1" dirty="0">
                <a:solidFill>
                  <a:srgbClr val="0B1F3A"/>
                </a:solidFill>
                <a:latin typeface="Calibri" pitchFamily="34" charset="0"/>
                <a:ea typeface="Calibri" pitchFamily="34" charset="-122"/>
                <a:cs typeface="Calibri" pitchFamily="34" charset="-120"/>
              </a:rPr>
              <a:t>How it was built</a:t>
            </a:r>
            <a:endParaRPr lang="en-US" sz="1800" dirty="0"/>
          </a:p>
        </p:txBody>
      </p:sp>
      <p:sp>
        <p:nvSpPr>
          <p:cNvPr id="14" name="Text 11"/>
          <p:cNvSpPr txBox="1"/>
          <p:nvPr/>
        </p:nvSpPr>
        <p:spPr>
          <a:xfrm>
            <a:off x="8279780" y="2132113"/>
            <a:ext cx="3436806" cy="274320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A persona system prompt defines the analyst’s voice and theoretical grounding</a:t>
            </a:r>
            <a:endParaRPr lang="en-US" sz="1400" dirty="0"/>
          </a:p>
          <a:p>
            <a:pPr marL="203200" indent="-2032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Claude writes the React interface around it</a:t>
            </a:r>
            <a:endParaRPr lang="en-US" sz="1400" dirty="0"/>
          </a:p>
          <a:p>
            <a:pPr marL="203200" indent="-2032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The Anthropic API runs the persona live inside the app</a:t>
            </a:r>
            <a:endParaRPr lang="en-US" sz="1400" dirty="0"/>
          </a:p>
          <a:p>
            <a:pPr marL="203200" indent="-2032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Iterate: “make the dream-journal flow gentler”</a:t>
            </a:r>
            <a:endParaRPr lang="en-US" sz="1400" dirty="0"/>
          </a:p>
        </p:txBody>
      </p:sp>
      <p:sp>
        <p:nvSpPr>
          <p:cNvPr id="15" name="Shape 12"/>
          <p:cNvSpPr/>
          <p:nvPr/>
        </p:nvSpPr>
        <p:spPr>
          <a:xfrm>
            <a:off x="8122920" y="5120640"/>
            <a:ext cx="3977640" cy="1188720"/>
          </a:xfrm>
          <a:prstGeom prst="roundRect">
            <a:avLst>
              <a:gd name="adj" fmla="val 6154"/>
            </a:avLst>
          </a:prstGeom>
          <a:solidFill>
            <a:srgbClr val="EEF1F5"/>
          </a:solidFill>
          <a:ln w="12700">
            <a:solidFill>
              <a:srgbClr val="EEF1F5"/>
            </a:solidFill>
            <a:prstDash val="solid"/>
          </a:ln>
        </p:spPr>
      </p:sp>
      <p:sp>
        <p:nvSpPr>
          <p:cNvPr id="16" name="Text 13"/>
          <p:cNvSpPr txBox="1"/>
          <p:nvPr/>
        </p:nvSpPr>
        <p:spPr>
          <a:xfrm>
            <a:off x="8305800" y="5212080"/>
            <a:ext cx="3657600" cy="1005840"/>
          </a:xfrm>
          <a:prstGeom prst="rect">
            <a:avLst/>
          </a:prstGeom>
          <a:noFill/>
          <a:ln/>
        </p:spPr>
        <p:txBody>
          <a:bodyPr wrap="square" lIns="0" tIns="0" rIns="0" bIns="0" rtlCol="0" anchor="ctr"/>
          <a:lstStyle/>
          <a:p>
            <a:pPr marL="0" indent="0">
              <a:buNone/>
            </a:pPr>
            <a:r>
              <a:rPr lang="en-US" sz="1300" i="1" dirty="0">
                <a:solidFill>
                  <a:srgbClr val="0B1F3A"/>
                </a:solidFill>
                <a:latin typeface="Calibri" pitchFamily="34" charset="0"/>
                <a:ea typeface="Calibri" pitchFamily="34" charset="-122"/>
                <a:cs typeface="Calibri" pitchFamily="34" charset="-120"/>
              </a:rPr>
              <a:t>A reflective and educational tool — not therapy. Say so in the app, and in the persona.</a:t>
            </a:r>
            <a:endParaRPr lang="en-US" sz="1300" dirty="0"/>
          </a:p>
        </p:txBody>
      </p:sp>
      <p:sp>
        <p:nvSpPr>
          <p:cNvPr id="17" name="Text 14"/>
          <p:cNvSpPr txBox="1"/>
          <p:nvPr/>
        </p:nvSpPr>
        <p:spPr>
          <a:xfrm>
            <a:off x="5047042" y="6336792"/>
            <a:ext cx="3383280" cy="274320"/>
          </a:xfrm>
          <a:prstGeom prst="rect">
            <a:avLst/>
          </a:prstGeom>
          <a:noFill/>
          <a:ln/>
        </p:spPr>
        <p:txBody>
          <a:bodyPr wrap="square" lIns="0" tIns="0" rIns="0" bIns="0" rtlCol="0" anchor="t"/>
          <a:lstStyle/>
          <a:p>
            <a:pPr marL="0" indent="0">
              <a:buNone/>
            </a:pPr>
            <a:r>
              <a:rPr lang="en-US" sz="1300" u="sng" dirty="0">
                <a:solidFill>
                  <a:srgbClr val="3F6E8C"/>
                </a:solidFill>
                <a:latin typeface="Calibri" pitchFamily="34" charset="0"/>
                <a:ea typeface="Calibri" pitchFamily="34" charset="-122"/>
                <a:cs typeface="Calibri" pitchFamily="34" charset="-120"/>
                <a:hlinkClick r:id="rId5" tooltip="https://rayuzwyshyn.net/UCRiverside2025/HarnessingAIRU7.pdf">
                  <a:extLst>
                    <a:ext uri="{A12FA001-AC4F-418D-AE19-62706E023703}">
                      <ahyp:hlinkClr xmlns:ahyp="http://schemas.microsoft.com/office/drawing/2018/hyperlinkcolor" val="tx"/>
                    </a:ext>
                  </a:extLst>
                </a:hlinkClick>
              </a:rPr>
              <a:t>Harnessing AI workshop slides (PDF)</a:t>
            </a:r>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1589C2-303A-4C47-B4BD-E297CB16D161}"/>
              </a:ext>
            </a:extLst>
          </p:cNvPr>
          <p:cNvPicPr>
            <a:picLocks noChangeAspect="1"/>
          </p:cNvPicPr>
          <p:nvPr/>
        </p:nvPicPr>
        <p:blipFill rotWithShape="1">
          <a:blip r:embed="rId2"/>
          <a:srcRect b="5116"/>
          <a:stretch/>
        </p:blipFill>
        <p:spPr>
          <a:xfrm>
            <a:off x="2793998" y="18424"/>
            <a:ext cx="9471450" cy="5581598"/>
          </a:xfrm>
          <a:prstGeom prst="rect">
            <a:avLst/>
          </a:prstGeom>
        </p:spPr>
      </p:pic>
      <p:sp>
        <p:nvSpPr>
          <p:cNvPr id="4" name="Rectangle 1">
            <a:extLst>
              <a:ext uri="{FF2B5EF4-FFF2-40B4-BE49-F238E27FC236}">
                <a16:creationId xmlns:a16="http://schemas.microsoft.com/office/drawing/2014/main" id="{AF60AD98-7F76-4205-8638-63F94B9AD81F}"/>
              </a:ext>
            </a:extLst>
          </p:cNvPr>
          <p:cNvSpPr>
            <a:spLocks noChangeArrowheads="1"/>
          </p:cNvSpPr>
          <p:nvPr/>
        </p:nvSpPr>
        <p:spPr bwMode="auto">
          <a:xfrm>
            <a:off x="152400" y="470877"/>
            <a:ext cx="2404533" cy="578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lang="en-US" altLang="en-US" sz="1000" b="1" dirty="0">
                <a:latin typeface="Arial" panose="020B0604020202020204" pitchFamily="34" charset="0"/>
              </a:rPr>
              <a:t>2026 Claude Opus 5 High Improvements</a:t>
            </a: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0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Memory:</a:t>
            </a:r>
            <a:r>
              <a:rPr kumimoji="0" lang="en-US" altLang="en-US" sz="1000" b="0" i="0" u="none" strike="noStrike" cap="none" normalizeH="0" baseline="0" dirty="0">
                <a:ln>
                  <a:noFill/>
                </a:ln>
                <a:solidFill>
                  <a:schemeClr val="tx1"/>
                </a:solidFill>
                <a:effectLst/>
                <a:latin typeface="Arial" panose="020B0604020202020204" pitchFamily="34" charset="0"/>
              </a:rPr>
              <a:t> the guide keeps the full dialogue and reads your journal. </a:t>
            </a: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Chosen Personas:</a:t>
            </a:r>
            <a:r>
              <a:rPr kumimoji="0" lang="en-US" altLang="en-US" sz="1000" b="0" i="0" u="none" strike="noStrike" cap="none" normalizeH="0" baseline="0" dirty="0">
                <a:ln>
                  <a:noFill/>
                </a:ln>
                <a:solidFill>
                  <a:schemeClr val="tx1"/>
                </a:solidFill>
                <a:effectLst/>
                <a:latin typeface="Arial" panose="020B0604020202020204" pitchFamily="34" charset="0"/>
              </a:rPr>
              <a:t> each theorist is picked for fit, with the reason shown, or you pin one. </a:t>
            </a: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Integration:</a:t>
            </a:r>
            <a:r>
              <a:rPr kumimoji="0" lang="en-US" altLang="en-US" sz="1000" b="0" i="0" u="none" strike="noStrike" cap="none" normalizeH="0" baseline="0" dirty="0">
                <a:ln>
                  <a:noFill/>
                </a:ln>
                <a:solidFill>
                  <a:schemeClr val="tx1"/>
                </a:solidFill>
                <a:effectLst/>
                <a:latin typeface="Arial" panose="020B0604020202020204" pitchFamily="34" charset="0"/>
              </a:rPr>
              <a:t> movement, food, and psyche are one practice instead of three separate screens. </a:t>
            </a: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Daily check-in:</a:t>
            </a:r>
            <a:r>
              <a:rPr kumimoji="0" lang="en-US" altLang="en-US" sz="1000" b="0" i="0" u="none" strike="noStrike" cap="none" normalizeH="0" baseline="0" dirty="0">
                <a:ln>
                  <a:noFill/>
                </a:ln>
                <a:solidFill>
                  <a:schemeClr val="tx1"/>
                </a:solidFill>
                <a:effectLst/>
                <a:latin typeface="Arial" panose="020B0604020202020204" pitchFamily="34" charset="0"/>
              </a:rPr>
              <a:t> sleep, energy, mood, and ease in body. </a:t>
            </a: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Composed practice:</a:t>
            </a:r>
            <a:r>
              <a:rPr kumimoji="0" lang="en-US" altLang="en-US" sz="1000" b="0" i="0" u="none" strike="noStrike" cap="none" normalizeH="0" baseline="0" dirty="0">
                <a:ln>
                  <a:noFill/>
                </a:ln>
                <a:solidFill>
                  <a:schemeClr val="tx1"/>
                </a:solidFill>
                <a:effectLst/>
                <a:latin typeface="Arial" panose="020B0604020202020204" pitchFamily="34" charset="0"/>
              </a:rPr>
              <a:t> a daily plan scaled to how you feel. </a:t>
            </a: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Balance glyph:</a:t>
            </a:r>
            <a:r>
              <a:rPr kumimoji="0" lang="en-US" altLang="en-US" sz="1000" b="0" i="0" u="none" strike="noStrike" cap="none" normalizeH="0" baseline="0" dirty="0">
                <a:ln>
                  <a:noFill/>
                </a:ln>
                <a:solidFill>
                  <a:schemeClr val="tx1"/>
                </a:solidFill>
                <a:effectLst/>
                <a:latin typeface="Arial" panose="020B0604020202020204" pitchFamily="34" charset="0"/>
              </a:rPr>
              <a:t> a seven-day view that flags the neglected domain. </a:t>
            </a: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Synced journal:</a:t>
            </a:r>
            <a:r>
              <a:rPr kumimoji="0" lang="en-US" altLang="en-US" sz="1000" b="0" i="0" u="none" strike="noStrike" cap="none" normalizeH="0" baseline="0" dirty="0">
                <a:ln>
                  <a:noFill/>
                </a:ln>
                <a:solidFill>
                  <a:schemeClr val="tx1"/>
                </a:solidFill>
                <a:effectLst/>
                <a:latin typeface="Arial" panose="020B0604020202020204" pitchFamily="34" charset="0"/>
              </a:rPr>
              <a:t> training, meals, dreams, and reflections saved privately to your account. </a:t>
            </a: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Weekly reading:</a:t>
            </a:r>
            <a:r>
              <a:rPr kumimoji="0" lang="en-US" altLang="en-US" sz="1000" b="0" i="0" u="none" strike="noStrike" cap="none" normalizeH="0" baseline="0" dirty="0">
                <a:ln>
                  <a:noFill/>
                </a:ln>
                <a:solidFill>
                  <a:schemeClr val="tx1"/>
                </a:solidFill>
                <a:effectLst/>
                <a:latin typeface="Arial" panose="020B0604020202020204" pitchFamily="34" charset="0"/>
              </a:rPr>
              <a:t> two-week patterns across all three domains.</a:t>
            </a: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Live replies:</a:t>
            </a:r>
            <a:r>
              <a:rPr kumimoji="0" lang="en-US" altLang="en-US" sz="1000" b="0" i="0" u="none" strike="noStrike" cap="none" normalizeH="0" baseline="0" dirty="0">
                <a:ln>
                  <a:noFill/>
                </a:ln>
                <a:solidFill>
                  <a:schemeClr val="tx1"/>
                </a:solidFill>
                <a:effectLst/>
                <a:latin typeface="Arial" panose="020B0604020202020204" pitchFamily="34" charset="0"/>
              </a:rPr>
              <a:t> answers stream in with a Stop button, where the old app gave silent waits and cut-off replies. </a:t>
            </a:r>
            <a:br>
              <a:rPr kumimoji="0" lang="en-US" altLang="en-US" sz="1000" b="0" i="0" u="none" strike="noStrike" cap="none" normalizeH="0" baseline="0" dirty="0">
                <a:ln>
                  <a:noFill/>
                </a:ln>
                <a:solidFill>
                  <a:schemeClr val="tx1"/>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Arial" panose="020B0604020202020204" pitchFamily="34" charset="0"/>
              </a:rPr>
              <a:t>Design and care:</a:t>
            </a:r>
            <a:r>
              <a:rPr kumimoji="0" lang="en-US" altLang="en-US" sz="1000" b="0" i="0" u="none" strike="noStrike" cap="none" normalizeH="0" baseline="0" dirty="0">
                <a:ln>
                  <a:noFill/>
                </a:ln>
                <a:solidFill>
                  <a:schemeClr val="tx1"/>
                </a:solidFill>
                <a:effectLst/>
                <a:latin typeface="Arial" panose="020B0604020202020204" pitchFamily="34" charset="0"/>
              </a:rPr>
              <a:t> a modern light and dark look, a mobile layout, and safety guardrails </a:t>
            </a:r>
          </a:p>
        </p:txBody>
      </p:sp>
      <p:sp>
        <p:nvSpPr>
          <p:cNvPr id="6" name="TextBox 5">
            <a:extLst>
              <a:ext uri="{FF2B5EF4-FFF2-40B4-BE49-F238E27FC236}">
                <a16:creationId xmlns:a16="http://schemas.microsoft.com/office/drawing/2014/main" id="{86C4942E-A656-4785-8815-A8578DC210BD}"/>
              </a:ext>
            </a:extLst>
          </p:cNvPr>
          <p:cNvSpPr txBox="1"/>
          <p:nvPr/>
        </p:nvSpPr>
        <p:spPr>
          <a:xfrm>
            <a:off x="4271431" y="6036325"/>
            <a:ext cx="6096000" cy="369332"/>
          </a:xfrm>
          <a:prstGeom prst="rect">
            <a:avLst/>
          </a:prstGeom>
          <a:noFill/>
        </p:spPr>
        <p:txBody>
          <a:bodyPr wrap="square">
            <a:spAutoFit/>
          </a:bodyPr>
          <a:lstStyle/>
          <a:p>
            <a:r>
              <a:rPr lang="en-US" dirty="0">
                <a:hlinkClick r:id="rId3"/>
              </a:rPr>
              <a:t>https://claude.ai/artifact/2NLcYinUeFVfFCXV39Pp5P</a:t>
            </a:r>
            <a:r>
              <a:rPr lang="en-US" dirty="0"/>
              <a:t> </a:t>
            </a:r>
          </a:p>
        </p:txBody>
      </p:sp>
    </p:spTree>
    <p:extLst>
      <p:ext uri="{BB962C8B-B14F-4D97-AF65-F5344CB8AC3E}">
        <p14:creationId xmlns:p14="http://schemas.microsoft.com/office/powerpoint/2010/main" val="3910083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39496" y="45636"/>
            <a:ext cx="8778240" cy="1170432"/>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How Do You Vibe Code Persona Based Apps?</a:t>
            </a:r>
            <a:br>
              <a:rPr lang="en-US" sz="2800" b="1" dirty="0">
                <a:solidFill>
                  <a:srgbClr val="0B1F3A"/>
                </a:solidFill>
                <a:latin typeface="Cambria" pitchFamily="34" charset="0"/>
                <a:ea typeface="Cambria" pitchFamily="34" charset="-122"/>
                <a:cs typeface="Cambria" pitchFamily="34" charset="-120"/>
              </a:rPr>
            </a:br>
            <a:r>
              <a:rPr lang="en-US" sz="2800" b="1" dirty="0">
                <a:solidFill>
                  <a:srgbClr val="0B1F3A"/>
                </a:solidFill>
                <a:latin typeface="Cambria" pitchFamily="34" charset="0"/>
                <a:ea typeface="Cambria" pitchFamily="34" charset="-122"/>
                <a:cs typeface="Cambria" pitchFamily="34" charset="-120"/>
              </a:rPr>
              <a:t>From idea to working tool in an afternoon</a:t>
            </a:r>
            <a:endParaRPr lang="en-US" sz="2800" dirty="0"/>
          </a:p>
        </p:txBody>
      </p:sp>
      <p:sp>
        <p:nvSpPr>
          <p:cNvPr id="3" name="Text 1"/>
          <p:cNvSpPr txBox="1"/>
          <p:nvPr/>
        </p:nvSpPr>
        <p:spPr>
          <a:xfrm>
            <a:off x="548640" y="1051560"/>
            <a:ext cx="9875520"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The vibe-coding loop I use for every app in this talk</a:t>
            </a:r>
            <a:endParaRPr lang="en-US" sz="1500" dirty="0"/>
          </a:p>
        </p:txBody>
      </p:sp>
      <p:sp>
        <p:nvSpPr>
          <p:cNvPr id="4" name="Shape 2"/>
          <p:cNvSpPr/>
          <p:nvPr/>
        </p:nvSpPr>
        <p:spPr>
          <a:xfrm>
            <a:off x="96469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104120" y="502920"/>
            <a:ext cx="182880" cy="182880"/>
          </a:xfrm>
          <a:prstGeom prst="ellipse">
            <a:avLst/>
          </a:prstGeom>
          <a:solidFill>
            <a:srgbClr val="0B1F3A"/>
          </a:solidFill>
          <a:ln w="12700">
            <a:solidFill>
              <a:srgbClr val="0B1F3A"/>
            </a:solidFill>
            <a:prstDash val="solid"/>
          </a:ln>
        </p:spPr>
      </p:sp>
      <p:sp>
        <p:nvSpPr>
          <p:cNvPr id="6" name="Shape 4"/>
          <p:cNvSpPr/>
          <p:nvPr/>
        </p:nvSpPr>
        <p:spPr>
          <a:xfrm>
            <a:off x="10561320" y="502920"/>
            <a:ext cx="182880" cy="182880"/>
          </a:xfrm>
          <a:prstGeom prst="ellipse">
            <a:avLst/>
          </a:prstGeom>
          <a:solidFill>
            <a:srgbClr val="0B1F3A"/>
          </a:solidFill>
          <a:ln w="12700">
            <a:solidFill>
              <a:srgbClr val="0B1F3A"/>
            </a:solidFill>
            <a:prstDash val="solid"/>
          </a:ln>
        </p:spPr>
      </p:sp>
      <p:sp>
        <p:nvSpPr>
          <p:cNvPr id="7" name="Shape 5"/>
          <p:cNvSpPr/>
          <p:nvPr/>
        </p:nvSpPr>
        <p:spPr>
          <a:xfrm>
            <a:off x="11018520" y="502920"/>
            <a:ext cx="182880" cy="182880"/>
          </a:xfrm>
          <a:prstGeom prst="ellipse">
            <a:avLst/>
          </a:prstGeom>
          <a:solidFill>
            <a:srgbClr val="C8A24A"/>
          </a:solidFill>
          <a:ln w="12700">
            <a:solidFill>
              <a:srgbClr val="C8A24A"/>
            </a:solidFill>
            <a:prstDash val="solid"/>
          </a:ln>
        </p:spPr>
      </p:sp>
      <p:sp>
        <p:nvSpPr>
          <p:cNvPr id="8" name="Shape 6"/>
          <p:cNvSpPr/>
          <p:nvPr/>
        </p:nvSpPr>
        <p:spPr>
          <a:xfrm>
            <a:off x="11475720" y="502920"/>
            <a:ext cx="182880" cy="182880"/>
          </a:xfrm>
          <a:prstGeom prst="ellipse">
            <a:avLst/>
          </a:prstGeom>
          <a:solidFill>
            <a:srgbClr val="FFFFFF"/>
          </a:solidFill>
          <a:ln w="12700">
            <a:solidFill>
              <a:srgbClr val="0B1F3A"/>
            </a:solidFill>
            <a:prstDash val="solid"/>
          </a:ln>
        </p:spPr>
      </p:sp>
      <p:sp>
        <p:nvSpPr>
          <p:cNvPr id="9" name="Text 7"/>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Apps</a:t>
            </a:r>
            <a:endParaRPr lang="en-US" sz="1000" dirty="0"/>
          </a:p>
        </p:txBody>
      </p:sp>
      <p:sp>
        <p:nvSpPr>
          <p:cNvPr id="10" name="Shape 8"/>
          <p:cNvSpPr/>
          <p:nvPr/>
        </p:nvSpPr>
        <p:spPr>
          <a:xfrm>
            <a:off x="548640" y="1920240"/>
            <a:ext cx="2057400" cy="3017520"/>
          </a:xfrm>
          <a:prstGeom prst="roundRect">
            <a:avLst>
              <a:gd name="adj" fmla="val 3556"/>
            </a:avLst>
          </a:prstGeom>
          <a:solidFill>
            <a:srgbClr val="EEF1F5"/>
          </a:solidFill>
          <a:ln w="12700">
            <a:solidFill>
              <a:srgbClr val="EEF1F5"/>
            </a:solidFill>
            <a:prstDash val="solid"/>
          </a:ln>
        </p:spPr>
        <p:txBody>
          <a:bodyPr/>
          <a:lstStyle/>
          <a:p>
            <a:endParaRPr lang="en-US"/>
          </a:p>
        </p:txBody>
      </p:sp>
      <p:sp>
        <p:nvSpPr>
          <p:cNvPr id="11" name="Text 9"/>
          <p:cNvSpPr txBox="1"/>
          <p:nvPr/>
        </p:nvSpPr>
        <p:spPr>
          <a:xfrm>
            <a:off x="731520" y="2057400"/>
            <a:ext cx="914400" cy="731520"/>
          </a:xfrm>
          <a:prstGeom prst="rect">
            <a:avLst/>
          </a:prstGeom>
          <a:noFill/>
          <a:ln/>
        </p:spPr>
        <p:txBody>
          <a:bodyPr wrap="square" lIns="0" tIns="0" rIns="0" bIns="0" rtlCol="0" anchor="t"/>
          <a:lstStyle/>
          <a:p>
            <a:pPr marL="0" indent="0">
              <a:buNone/>
            </a:pPr>
            <a:r>
              <a:rPr lang="en-US" sz="3600" b="1" dirty="0">
                <a:solidFill>
                  <a:srgbClr val="C8A24A"/>
                </a:solidFill>
                <a:latin typeface="Cambria" pitchFamily="34" charset="0"/>
                <a:ea typeface="Cambria" pitchFamily="34" charset="-122"/>
                <a:cs typeface="Cambria" pitchFamily="34" charset="-120"/>
              </a:rPr>
              <a:t>1</a:t>
            </a:r>
            <a:endParaRPr lang="en-US" sz="3600" dirty="0"/>
          </a:p>
        </p:txBody>
      </p:sp>
      <p:sp>
        <p:nvSpPr>
          <p:cNvPr id="12" name="Text 10"/>
          <p:cNvSpPr txBox="1"/>
          <p:nvPr/>
        </p:nvSpPr>
        <p:spPr>
          <a:xfrm>
            <a:off x="731520" y="2834640"/>
            <a:ext cx="1737360" cy="457200"/>
          </a:xfrm>
          <a:prstGeom prst="rect">
            <a:avLst/>
          </a:prstGeom>
          <a:noFill/>
          <a:ln/>
        </p:spPr>
        <p:txBody>
          <a:bodyPr wrap="square" lIns="0" tIns="0" rIns="0" bIns="0" rtlCol="0" anchor="t"/>
          <a:lstStyle/>
          <a:p>
            <a:pPr marL="0" indent="0">
              <a:buNone/>
            </a:pPr>
            <a:r>
              <a:rPr lang="en-US" sz="1800" b="1" dirty="0">
                <a:solidFill>
                  <a:srgbClr val="0B1F3A"/>
                </a:solidFill>
                <a:latin typeface="Calibri" pitchFamily="34" charset="0"/>
                <a:ea typeface="Calibri" pitchFamily="34" charset="-122"/>
                <a:cs typeface="Calibri" pitchFamily="34" charset="-120"/>
              </a:rPr>
              <a:t>Describe</a:t>
            </a:r>
            <a:endParaRPr lang="en-US" sz="1800" dirty="0"/>
          </a:p>
        </p:txBody>
      </p:sp>
      <p:sp>
        <p:nvSpPr>
          <p:cNvPr id="13" name="Text 11"/>
          <p:cNvSpPr txBox="1"/>
          <p:nvPr/>
        </p:nvSpPr>
        <p:spPr>
          <a:xfrm>
            <a:off x="722376" y="3298613"/>
            <a:ext cx="1691640" cy="1463040"/>
          </a:xfrm>
          <a:prstGeom prst="rect">
            <a:avLst/>
          </a:prstGeom>
          <a:noFill/>
          <a:ln/>
        </p:spPr>
        <p:txBody>
          <a:bodyPr wrap="square" lIns="0" tIns="0" rIns="0" bIns="0" rtlCol="0" anchor="t"/>
          <a:lstStyle/>
          <a:p>
            <a:pPr marL="0" indent="0">
              <a:buNone/>
            </a:pPr>
            <a:r>
              <a:rPr lang="en-US" sz="1300" dirty="0">
                <a:solidFill>
                  <a:srgbClr val="1F2937"/>
                </a:solidFill>
                <a:latin typeface="Calibri" pitchFamily="34" charset="0"/>
                <a:ea typeface="Calibri" pitchFamily="34" charset="-122"/>
                <a:cs typeface="Calibri" pitchFamily="34" charset="-120"/>
              </a:rPr>
              <a:t>Define Goal, Persona, users, data, look-and-feel — in plain language, Accomplish</a:t>
            </a:r>
            <a:br>
              <a:rPr lang="en-US" sz="1300" dirty="0">
                <a:solidFill>
                  <a:srgbClr val="1F2937"/>
                </a:solidFill>
                <a:latin typeface="Calibri" pitchFamily="34" charset="0"/>
                <a:ea typeface="Calibri" pitchFamily="34" charset="-122"/>
                <a:cs typeface="Calibri" pitchFamily="34" charset="-120"/>
              </a:rPr>
            </a:br>
            <a:r>
              <a:rPr lang="en-US" sz="1300" dirty="0">
                <a:solidFill>
                  <a:srgbClr val="1F2937"/>
                </a:solidFill>
                <a:latin typeface="Calibri" pitchFamily="34" charset="0"/>
                <a:ea typeface="Calibri" pitchFamily="34" charset="-122"/>
                <a:cs typeface="Calibri" pitchFamily="34" charset="-120"/>
              </a:rPr>
              <a:t>Preliminary Deep Research Blueprint and then ask the model to build the app</a:t>
            </a:r>
            <a:endParaRPr lang="en-US" sz="1300" dirty="0"/>
          </a:p>
        </p:txBody>
      </p:sp>
      <p:sp>
        <p:nvSpPr>
          <p:cNvPr id="14" name="Shape 12"/>
          <p:cNvSpPr/>
          <p:nvPr/>
        </p:nvSpPr>
        <p:spPr>
          <a:xfrm>
            <a:off x="2642616" y="3291840"/>
            <a:ext cx="164592" cy="274320"/>
          </a:xfrm>
          <a:prstGeom prst="chevron">
            <a:avLst/>
          </a:prstGeom>
          <a:solidFill>
            <a:srgbClr val="C8A24A"/>
          </a:solidFill>
          <a:ln w="12700">
            <a:solidFill>
              <a:srgbClr val="C8A24A"/>
            </a:solidFill>
            <a:prstDash val="solid"/>
          </a:ln>
        </p:spPr>
      </p:sp>
      <p:sp>
        <p:nvSpPr>
          <p:cNvPr id="15" name="Shape 13"/>
          <p:cNvSpPr/>
          <p:nvPr/>
        </p:nvSpPr>
        <p:spPr>
          <a:xfrm>
            <a:off x="2834640" y="1920240"/>
            <a:ext cx="2057400" cy="3017520"/>
          </a:xfrm>
          <a:prstGeom prst="roundRect">
            <a:avLst>
              <a:gd name="adj" fmla="val 3556"/>
            </a:avLst>
          </a:prstGeom>
          <a:solidFill>
            <a:srgbClr val="EEF1F5"/>
          </a:solidFill>
          <a:ln w="12700">
            <a:solidFill>
              <a:srgbClr val="EEF1F5"/>
            </a:solidFill>
            <a:prstDash val="solid"/>
          </a:ln>
        </p:spPr>
      </p:sp>
      <p:sp>
        <p:nvSpPr>
          <p:cNvPr id="16" name="Text 14"/>
          <p:cNvSpPr txBox="1"/>
          <p:nvPr/>
        </p:nvSpPr>
        <p:spPr>
          <a:xfrm>
            <a:off x="3017520" y="2057400"/>
            <a:ext cx="914400" cy="731520"/>
          </a:xfrm>
          <a:prstGeom prst="rect">
            <a:avLst/>
          </a:prstGeom>
          <a:noFill/>
          <a:ln/>
        </p:spPr>
        <p:txBody>
          <a:bodyPr wrap="square" lIns="0" tIns="0" rIns="0" bIns="0" rtlCol="0" anchor="t"/>
          <a:lstStyle/>
          <a:p>
            <a:pPr marL="0" indent="0">
              <a:buNone/>
            </a:pPr>
            <a:r>
              <a:rPr lang="en-US" sz="3600" b="1" dirty="0">
                <a:solidFill>
                  <a:srgbClr val="C8A24A"/>
                </a:solidFill>
                <a:latin typeface="Cambria" pitchFamily="34" charset="0"/>
                <a:ea typeface="Cambria" pitchFamily="34" charset="-122"/>
                <a:cs typeface="Cambria" pitchFamily="34" charset="-120"/>
              </a:rPr>
              <a:t>2</a:t>
            </a:r>
            <a:endParaRPr lang="en-US" sz="3600" dirty="0"/>
          </a:p>
        </p:txBody>
      </p:sp>
      <p:sp>
        <p:nvSpPr>
          <p:cNvPr id="17" name="Text 15"/>
          <p:cNvSpPr txBox="1"/>
          <p:nvPr/>
        </p:nvSpPr>
        <p:spPr>
          <a:xfrm>
            <a:off x="3017520" y="2834640"/>
            <a:ext cx="1737360" cy="457200"/>
          </a:xfrm>
          <a:prstGeom prst="rect">
            <a:avLst/>
          </a:prstGeom>
          <a:noFill/>
          <a:ln/>
        </p:spPr>
        <p:txBody>
          <a:bodyPr wrap="square" lIns="0" tIns="0" rIns="0" bIns="0" rtlCol="0" anchor="t"/>
          <a:lstStyle/>
          <a:p>
            <a:pPr marL="0" indent="0">
              <a:buNone/>
            </a:pPr>
            <a:r>
              <a:rPr lang="en-US" sz="1800" b="1" dirty="0">
                <a:solidFill>
                  <a:srgbClr val="0B1F3A"/>
                </a:solidFill>
                <a:latin typeface="Calibri" pitchFamily="34" charset="0"/>
                <a:ea typeface="Calibri" pitchFamily="34" charset="-122"/>
                <a:cs typeface="Calibri" pitchFamily="34" charset="-120"/>
              </a:rPr>
              <a:t>Generate</a:t>
            </a:r>
            <a:endParaRPr lang="en-US" sz="1800" dirty="0"/>
          </a:p>
        </p:txBody>
      </p:sp>
      <p:sp>
        <p:nvSpPr>
          <p:cNvPr id="18" name="Text 16"/>
          <p:cNvSpPr txBox="1"/>
          <p:nvPr/>
        </p:nvSpPr>
        <p:spPr>
          <a:xfrm>
            <a:off x="3017520" y="3337560"/>
            <a:ext cx="1691640" cy="1463040"/>
          </a:xfrm>
          <a:prstGeom prst="rect">
            <a:avLst/>
          </a:prstGeom>
          <a:noFill/>
          <a:ln/>
        </p:spPr>
        <p:txBody>
          <a:bodyPr wrap="square" lIns="0" tIns="0" rIns="0" bIns="0" rtlCol="0" anchor="t"/>
          <a:lstStyle/>
          <a:p>
            <a:pPr marL="0" indent="0">
              <a:buNone/>
            </a:pPr>
            <a:r>
              <a:rPr lang="en-US" sz="1300" dirty="0">
                <a:solidFill>
                  <a:srgbClr val="1F2937"/>
                </a:solidFill>
                <a:latin typeface="Calibri" pitchFamily="34" charset="0"/>
                <a:ea typeface="Calibri" pitchFamily="34" charset="-122"/>
                <a:cs typeface="Calibri" pitchFamily="34" charset="-120"/>
              </a:rPr>
              <a:t>Claude builds a React / HTML artifact you can click</a:t>
            </a:r>
            <a:endParaRPr lang="en-US" sz="1300" dirty="0"/>
          </a:p>
        </p:txBody>
      </p:sp>
      <p:sp>
        <p:nvSpPr>
          <p:cNvPr id="19" name="Shape 17"/>
          <p:cNvSpPr/>
          <p:nvPr/>
        </p:nvSpPr>
        <p:spPr>
          <a:xfrm>
            <a:off x="4928616" y="3291840"/>
            <a:ext cx="164592" cy="274320"/>
          </a:xfrm>
          <a:prstGeom prst="chevron">
            <a:avLst/>
          </a:prstGeom>
          <a:solidFill>
            <a:srgbClr val="C8A24A"/>
          </a:solidFill>
          <a:ln w="12700">
            <a:solidFill>
              <a:srgbClr val="C8A24A"/>
            </a:solidFill>
            <a:prstDash val="solid"/>
          </a:ln>
        </p:spPr>
      </p:sp>
      <p:sp>
        <p:nvSpPr>
          <p:cNvPr id="20" name="Shape 18"/>
          <p:cNvSpPr/>
          <p:nvPr/>
        </p:nvSpPr>
        <p:spPr>
          <a:xfrm>
            <a:off x="5120640" y="1920240"/>
            <a:ext cx="2057400" cy="3017520"/>
          </a:xfrm>
          <a:prstGeom prst="roundRect">
            <a:avLst>
              <a:gd name="adj" fmla="val 3556"/>
            </a:avLst>
          </a:prstGeom>
          <a:solidFill>
            <a:srgbClr val="0B1F3A"/>
          </a:solidFill>
          <a:ln w="12700">
            <a:solidFill>
              <a:srgbClr val="EEF1F5"/>
            </a:solidFill>
            <a:prstDash val="solid"/>
          </a:ln>
        </p:spPr>
      </p:sp>
      <p:sp>
        <p:nvSpPr>
          <p:cNvPr id="21" name="Text 19"/>
          <p:cNvSpPr txBox="1"/>
          <p:nvPr/>
        </p:nvSpPr>
        <p:spPr>
          <a:xfrm>
            <a:off x="5303520" y="2057400"/>
            <a:ext cx="914400" cy="731520"/>
          </a:xfrm>
          <a:prstGeom prst="rect">
            <a:avLst/>
          </a:prstGeom>
          <a:noFill/>
          <a:ln/>
        </p:spPr>
        <p:txBody>
          <a:bodyPr wrap="square" lIns="0" tIns="0" rIns="0" bIns="0" rtlCol="0" anchor="t"/>
          <a:lstStyle/>
          <a:p>
            <a:pPr marL="0" indent="0">
              <a:buNone/>
            </a:pPr>
            <a:r>
              <a:rPr lang="en-US" sz="3600" b="1" dirty="0">
                <a:solidFill>
                  <a:srgbClr val="C8A24A"/>
                </a:solidFill>
                <a:latin typeface="Cambria" pitchFamily="34" charset="0"/>
                <a:ea typeface="Cambria" pitchFamily="34" charset="-122"/>
                <a:cs typeface="Cambria" pitchFamily="34" charset="-120"/>
              </a:rPr>
              <a:t>3</a:t>
            </a:r>
            <a:endParaRPr lang="en-US" sz="3600" dirty="0"/>
          </a:p>
        </p:txBody>
      </p:sp>
      <p:sp>
        <p:nvSpPr>
          <p:cNvPr id="22" name="Text 20"/>
          <p:cNvSpPr txBox="1"/>
          <p:nvPr/>
        </p:nvSpPr>
        <p:spPr>
          <a:xfrm>
            <a:off x="5303520" y="2834640"/>
            <a:ext cx="1737360" cy="457200"/>
          </a:xfrm>
          <a:prstGeom prst="rect">
            <a:avLst/>
          </a:prstGeom>
          <a:noFill/>
          <a:ln/>
        </p:spPr>
        <p:txBody>
          <a:bodyPr wrap="square" lIns="0" tIns="0" rIns="0" bIns="0" rtlCol="0" anchor="t"/>
          <a:lstStyle/>
          <a:p>
            <a:pPr marL="0" indent="0">
              <a:buNone/>
            </a:pPr>
            <a:r>
              <a:rPr lang="en-US" sz="1800" b="1" dirty="0">
                <a:solidFill>
                  <a:srgbClr val="FFFFFF"/>
                </a:solidFill>
                <a:latin typeface="Calibri" pitchFamily="34" charset="0"/>
                <a:ea typeface="Calibri" pitchFamily="34" charset="-122"/>
                <a:cs typeface="Calibri" pitchFamily="34" charset="-120"/>
              </a:rPr>
              <a:t>Wire in AI</a:t>
            </a:r>
            <a:endParaRPr lang="en-US" sz="1800" dirty="0"/>
          </a:p>
        </p:txBody>
      </p:sp>
      <p:sp>
        <p:nvSpPr>
          <p:cNvPr id="23" name="Text 21"/>
          <p:cNvSpPr txBox="1"/>
          <p:nvPr/>
        </p:nvSpPr>
        <p:spPr>
          <a:xfrm>
            <a:off x="5303520" y="3337560"/>
            <a:ext cx="1691640" cy="1463040"/>
          </a:xfrm>
          <a:prstGeom prst="rect">
            <a:avLst/>
          </a:prstGeom>
          <a:noFill/>
          <a:ln/>
        </p:spPr>
        <p:txBody>
          <a:bodyPr wrap="square" lIns="0" tIns="0" rIns="0" bIns="0" rtlCol="0" anchor="t"/>
          <a:lstStyle/>
          <a:p>
            <a:pPr marL="0" indent="0">
              <a:buNone/>
            </a:pPr>
            <a:r>
              <a:rPr lang="en-US" sz="1300" dirty="0">
                <a:solidFill>
                  <a:srgbClr val="DDE4EE"/>
                </a:solidFill>
                <a:latin typeface="Calibri" pitchFamily="34" charset="0"/>
                <a:ea typeface="Calibri" pitchFamily="34" charset="-122"/>
                <a:cs typeface="Calibri" pitchFamily="34" charset="-120"/>
              </a:rPr>
              <a:t>Add Anthropic API calls so the app reasons live</a:t>
            </a:r>
            <a:endParaRPr lang="en-US" sz="1300" dirty="0"/>
          </a:p>
        </p:txBody>
      </p:sp>
      <p:sp>
        <p:nvSpPr>
          <p:cNvPr id="24" name="Shape 22"/>
          <p:cNvSpPr/>
          <p:nvPr/>
        </p:nvSpPr>
        <p:spPr>
          <a:xfrm>
            <a:off x="7214616" y="3291840"/>
            <a:ext cx="164592" cy="274320"/>
          </a:xfrm>
          <a:prstGeom prst="chevron">
            <a:avLst/>
          </a:prstGeom>
          <a:solidFill>
            <a:srgbClr val="C8A24A"/>
          </a:solidFill>
          <a:ln w="12700">
            <a:solidFill>
              <a:srgbClr val="C8A24A"/>
            </a:solidFill>
            <a:prstDash val="solid"/>
          </a:ln>
        </p:spPr>
      </p:sp>
      <p:sp>
        <p:nvSpPr>
          <p:cNvPr id="25" name="Shape 23"/>
          <p:cNvSpPr/>
          <p:nvPr/>
        </p:nvSpPr>
        <p:spPr>
          <a:xfrm>
            <a:off x="7406640" y="1920240"/>
            <a:ext cx="2057400" cy="3017520"/>
          </a:xfrm>
          <a:prstGeom prst="roundRect">
            <a:avLst>
              <a:gd name="adj" fmla="val 3556"/>
            </a:avLst>
          </a:prstGeom>
          <a:solidFill>
            <a:srgbClr val="EEF1F5"/>
          </a:solidFill>
          <a:ln w="12700">
            <a:solidFill>
              <a:srgbClr val="EEF1F5"/>
            </a:solidFill>
            <a:prstDash val="solid"/>
          </a:ln>
        </p:spPr>
      </p:sp>
      <p:sp>
        <p:nvSpPr>
          <p:cNvPr id="26" name="Text 24"/>
          <p:cNvSpPr txBox="1"/>
          <p:nvPr/>
        </p:nvSpPr>
        <p:spPr>
          <a:xfrm>
            <a:off x="7589520" y="2057400"/>
            <a:ext cx="914400" cy="731520"/>
          </a:xfrm>
          <a:prstGeom prst="rect">
            <a:avLst/>
          </a:prstGeom>
          <a:noFill/>
          <a:ln/>
        </p:spPr>
        <p:txBody>
          <a:bodyPr wrap="square" lIns="0" tIns="0" rIns="0" bIns="0" rtlCol="0" anchor="t"/>
          <a:lstStyle/>
          <a:p>
            <a:pPr marL="0" indent="0">
              <a:buNone/>
            </a:pPr>
            <a:r>
              <a:rPr lang="en-US" sz="3600" b="1" dirty="0">
                <a:solidFill>
                  <a:srgbClr val="C8A24A"/>
                </a:solidFill>
                <a:latin typeface="Cambria" pitchFamily="34" charset="0"/>
                <a:ea typeface="Cambria" pitchFamily="34" charset="-122"/>
                <a:cs typeface="Cambria" pitchFamily="34" charset="-120"/>
              </a:rPr>
              <a:t>4</a:t>
            </a:r>
            <a:endParaRPr lang="en-US" sz="3600" dirty="0"/>
          </a:p>
        </p:txBody>
      </p:sp>
      <p:sp>
        <p:nvSpPr>
          <p:cNvPr id="27" name="Text 25"/>
          <p:cNvSpPr txBox="1"/>
          <p:nvPr/>
        </p:nvSpPr>
        <p:spPr>
          <a:xfrm>
            <a:off x="7589520" y="2724828"/>
            <a:ext cx="1737360" cy="457200"/>
          </a:xfrm>
          <a:prstGeom prst="rect">
            <a:avLst/>
          </a:prstGeom>
          <a:noFill/>
          <a:ln/>
        </p:spPr>
        <p:txBody>
          <a:bodyPr wrap="square" lIns="0" tIns="0" rIns="0" bIns="0" rtlCol="0" anchor="t"/>
          <a:lstStyle/>
          <a:p>
            <a:pPr marL="0" indent="0">
              <a:buNone/>
            </a:pPr>
            <a:r>
              <a:rPr lang="en-US" sz="1800" b="1" dirty="0">
                <a:solidFill>
                  <a:srgbClr val="0B1F3A"/>
                </a:solidFill>
                <a:latin typeface="Calibri" pitchFamily="34" charset="0"/>
                <a:ea typeface="Calibri" pitchFamily="34" charset="-122"/>
                <a:cs typeface="Calibri" pitchFamily="34" charset="-120"/>
              </a:rPr>
              <a:t>Iterate, Verify</a:t>
            </a:r>
            <a:br>
              <a:rPr lang="en-US" sz="1800" b="1" dirty="0">
                <a:solidFill>
                  <a:srgbClr val="0B1F3A"/>
                </a:solidFill>
                <a:latin typeface="Calibri" pitchFamily="34" charset="0"/>
                <a:ea typeface="Calibri" pitchFamily="34" charset="-122"/>
                <a:cs typeface="Calibri" pitchFamily="34" charset="-120"/>
              </a:rPr>
            </a:br>
            <a:r>
              <a:rPr lang="en-US" sz="1800" b="1" dirty="0">
                <a:solidFill>
                  <a:srgbClr val="0B1F3A"/>
                </a:solidFill>
                <a:latin typeface="Calibri" pitchFamily="34" charset="0"/>
                <a:ea typeface="Calibri" pitchFamily="34" charset="-122"/>
                <a:cs typeface="Calibri" pitchFamily="34" charset="-120"/>
              </a:rPr>
              <a:t>Repeat</a:t>
            </a:r>
            <a:endParaRPr lang="en-US" sz="1800" dirty="0"/>
          </a:p>
        </p:txBody>
      </p:sp>
      <p:sp>
        <p:nvSpPr>
          <p:cNvPr id="28" name="Text 26"/>
          <p:cNvSpPr txBox="1"/>
          <p:nvPr/>
        </p:nvSpPr>
        <p:spPr>
          <a:xfrm>
            <a:off x="7639812" y="3291840"/>
            <a:ext cx="1691640" cy="1463040"/>
          </a:xfrm>
          <a:prstGeom prst="rect">
            <a:avLst/>
          </a:prstGeom>
          <a:noFill/>
          <a:ln/>
        </p:spPr>
        <p:txBody>
          <a:bodyPr wrap="square" lIns="0" tIns="0" rIns="0" bIns="0" rtlCol="0" anchor="t"/>
          <a:lstStyle/>
          <a:p>
            <a:pPr marL="0" indent="0">
              <a:buNone/>
            </a:pPr>
            <a:r>
              <a:rPr lang="en-US" sz="1300" dirty="0">
                <a:solidFill>
                  <a:srgbClr val="1F2937"/>
                </a:solidFill>
                <a:latin typeface="Calibri" pitchFamily="34" charset="0"/>
                <a:ea typeface="Calibri" pitchFamily="34" charset="-122"/>
                <a:cs typeface="Calibri" pitchFamily="34" charset="-120"/>
              </a:rPr>
              <a:t>Test, Verify screenshot errors back, request changes, Get Feedback,</a:t>
            </a:r>
          </a:p>
          <a:p>
            <a:pPr marL="0" indent="0">
              <a:buNone/>
            </a:pPr>
            <a:r>
              <a:rPr lang="en-US" sz="1300" dirty="0">
                <a:solidFill>
                  <a:srgbClr val="1F2937"/>
                </a:solidFill>
                <a:latin typeface="Calibri" pitchFamily="34" charset="0"/>
                <a:ea typeface="Calibri" pitchFamily="34" charset="-122"/>
                <a:cs typeface="Calibri" pitchFamily="34" charset="-120"/>
              </a:rPr>
              <a:t>Repeat and Save Versions</a:t>
            </a:r>
            <a:endParaRPr lang="en-US" sz="1300" dirty="0"/>
          </a:p>
        </p:txBody>
      </p:sp>
      <p:sp>
        <p:nvSpPr>
          <p:cNvPr id="29" name="Shape 27"/>
          <p:cNvSpPr/>
          <p:nvPr/>
        </p:nvSpPr>
        <p:spPr>
          <a:xfrm>
            <a:off x="9500616" y="3291840"/>
            <a:ext cx="164592" cy="274320"/>
          </a:xfrm>
          <a:prstGeom prst="chevron">
            <a:avLst/>
          </a:prstGeom>
          <a:solidFill>
            <a:srgbClr val="C8A24A"/>
          </a:solidFill>
          <a:ln w="12700">
            <a:solidFill>
              <a:srgbClr val="C8A24A"/>
            </a:solidFill>
            <a:prstDash val="solid"/>
          </a:ln>
        </p:spPr>
      </p:sp>
      <p:sp>
        <p:nvSpPr>
          <p:cNvPr id="30" name="Shape 28"/>
          <p:cNvSpPr/>
          <p:nvPr/>
        </p:nvSpPr>
        <p:spPr>
          <a:xfrm>
            <a:off x="9692640" y="1920240"/>
            <a:ext cx="2057400" cy="3017520"/>
          </a:xfrm>
          <a:prstGeom prst="roundRect">
            <a:avLst>
              <a:gd name="adj" fmla="val 3556"/>
            </a:avLst>
          </a:prstGeom>
          <a:solidFill>
            <a:srgbClr val="EEF1F5"/>
          </a:solidFill>
          <a:ln w="12700">
            <a:solidFill>
              <a:srgbClr val="EEF1F5"/>
            </a:solidFill>
            <a:prstDash val="solid"/>
          </a:ln>
        </p:spPr>
      </p:sp>
      <p:sp>
        <p:nvSpPr>
          <p:cNvPr id="31" name="Text 29"/>
          <p:cNvSpPr txBox="1"/>
          <p:nvPr/>
        </p:nvSpPr>
        <p:spPr>
          <a:xfrm>
            <a:off x="9875520" y="2057400"/>
            <a:ext cx="914400" cy="731520"/>
          </a:xfrm>
          <a:prstGeom prst="rect">
            <a:avLst/>
          </a:prstGeom>
          <a:noFill/>
          <a:ln/>
        </p:spPr>
        <p:txBody>
          <a:bodyPr wrap="square" lIns="0" tIns="0" rIns="0" bIns="0" rtlCol="0" anchor="t"/>
          <a:lstStyle/>
          <a:p>
            <a:pPr marL="0" indent="0">
              <a:buNone/>
            </a:pPr>
            <a:r>
              <a:rPr lang="en-US" sz="3600" b="1" dirty="0">
                <a:solidFill>
                  <a:srgbClr val="C8A24A"/>
                </a:solidFill>
                <a:latin typeface="Cambria" pitchFamily="34" charset="0"/>
                <a:ea typeface="Cambria" pitchFamily="34" charset="-122"/>
                <a:cs typeface="Cambria" pitchFamily="34" charset="-120"/>
              </a:rPr>
              <a:t>5</a:t>
            </a:r>
            <a:endParaRPr lang="en-US" sz="3600" dirty="0"/>
          </a:p>
        </p:txBody>
      </p:sp>
      <p:sp>
        <p:nvSpPr>
          <p:cNvPr id="32" name="Text 30"/>
          <p:cNvSpPr txBox="1"/>
          <p:nvPr/>
        </p:nvSpPr>
        <p:spPr>
          <a:xfrm>
            <a:off x="9875520" y="2834640"/>
            <a:ext cx="1737360" cy="457200"/>
          </a:xfrm>
          <a:prstGeom prst="rect">
            <a:avLst/>
          </a:prstGeom>
          <a:noFill/>
          <a:ln/>
        </p:spPr>
        <p:txBody>
          <a:bodyPr wrap="square" lIns="0" tIns="0" rIns="0" bIns="0" rtlCol="0" anchor="t"/>
          <a:lstStyle/>
          <a:p>
            <a:pPr marL="0" indent="0">
              <a:buNone/>
            </a:pPr>
            <a:r>
              <a:rPr lang="en-US" sz="1800" b="1" dirty="0">
                <a:solidFill>
                  <a:srgbClr val="0B1F3A"/>
                </a:solidFill>
                <a:latin typeface="Calibri" pitchFamily="34" charset="0"/>
                <a:ea typeface="Calibri" pitchFamily="34" charset="-122"/>
                <a:cs typeface="Calibri" pitchFamily="34" charset="-120"/>
              </a:rPr>
              <a:t>Publish</a:t>
            </a:r>
            <a:endParaRPr lang="en-US" sz="1800" dirty="0"/>
          </a:p>
        </p:txBody>
      </p:sp>
      <p:sp>
        <p:nvSpPr>
          <p:cNvPr id="33" name="Text 31"/>
          <p:cNvSpPr txBox="1"/>
          <p:nvPr/>
        </p:nvSpPr>
        <p:spPr>
          <a:xfrm>
            <a:off x="9875520" y="3337560"/>
            <a:ext cx="1691640" cy="1463040"/>
          </a:xfrm>
          <a:prstGeom prst="rect">
            <a:avLst/>
          </a:prstGeom>
          <a:noFill/>
          <a:ln/>
        </p:spPr>
        <p:txBody>
          <a:bodyPr wrap="square" lIns="0" tIns="0" rIns="0" bIns="0" rtlCol="0" anchor="t"/>
          <a:lstStyle/>
          <a:p>
            <a:pPr marL="0" indent="0">
              <a:buNone/>
            </a:pPr>
            <a:r>
              <a:rPr lang="en-US" sz="1300" dirty="0">
                <a:solidFill>
                  <a:srgbClr val="1F2937"/>
                </a:solidFill>
                <a:latin typeface="Calibri" pitchFamily="34" charset="0"/>
                <a:ea typeface="Calibri" pitchFamily="34" charset="-122"/>
                <a:cs typeface="Calibri" pitchFamily="34" charset="-120"/>
              </a:rPr>
              <a:t>Share the artifact link or export standalone HTML</a:t>
            </a:r>
            <a:endParaRPr lang="en-US" sz="1300" dirty="0"/>
          </a:p>
        </p:txBody>
      </p:sp>
      <p:sp>
        <p:nvSpPr>
          <p:cNvPr id="34" name="Text 32"/>
          <p:cNvSpPr txBox="1"/>
          <p:nvPr/>
        </p:nvSpPr>
        <p:spPr>
          <a:xfrm>
            <a:off x="548640" y="5303520"/>
            <a:ext cx="11064240" cy="548640"/>
          </a:xfrm>
          <a:prstGeom prst="rect">
            <a:avLst/>
          </a:prstGeom>
          <a:noFill/>
          <a:ln/>
        </p:spPr>
        <p:txBody>
          <a:bodyPr wrap="square" lIns="0" tIns="0" rIns="0" bIns="0" rtlCol="0" anchor="t"/>
          <a:lstStyle/>
          <a:p>
            <a:pPr marL="0" indent="0">
              <a:buNone/>
            </a:pPr>
            <a:r>
              <a:rPr lang="en-US" sz="1600" b="1" i="1" dirty="0">
                <a:solidFill>
                  <a:srgbClr val="0B1F3A"/>
                </a:solidFill>
                <a:latin typeface="Calibri" pitchFamily="34" charset="0"/>
                <a:ea typeface="Calibri" pitchFamily="34" charset="-122"/>
                <a:cs typeface="Calibri" pitchFamily="34" charset="-120"/>
              </a:rPr>
              <a:t>Versioning</a:t>
            </a:r>
            <a:r>
              <a:rPr lang="en-US" sz="1500" i="1" dirty="0">
                <a:solidFill>
                  <a:srgbClr val="0B1F3A"/>
                </a:solidFill>
                <a:latin typeface="Calibri" pitchFamily="34" charset="0"/>
                <a:ea typeface="Calibri" pitchFamily="34" charset="-122"/>
                <a:cs typeface="Calibri" pitchFamily="34" charset="-120"/>
              </a:rPr>
              <a:t>: Move from V1 (hard-coded UI) → V5 (live AP, Ask Claude/Astra/Gemini to Add the AI API (LLM) → V10 ( Develop a persona team) → V12 (Add voice, graphics, video, Eleven Labs, Notebook LM, Images2, </a:t>
            </a:r>
            <a:r>
              <a:rPr lang="en-US" sz="1500" i="1" dirty="0" err="1">
                <a:solidFill>
                  <a:srgbClr val="0B1F3A"/>
                </a:solidFill>
                <a:latin typeface="Calibri" pitchFamily="34" charset="0"/>
                <a:ea typeface="Calibri" pitchFamily="34" charset="-122"/>
                <a:cs typeface="Calibri" pitchFamily="34" charset="-120"/>
              </a:rPr>
              <a:t>Midjourney</a:t>
            </a:r>
            <a:r>
              <a:rPr lang="en-US" sz="1500" i="1" dirty="0">
                <a:solidFill>
                  <a:srgbClr val="0B1F3A"/>
                </a:solidFill>
                <a:latin typeface="Calibri" pitchFamily="34" charset="0"/>
                <a:ea typeface="Calibri" pitchFamily="34" charset="-122"/>
                <a:cs typeface="Calibri" pitchFamily="34" charset="-120"/>
              </a:rPr>
              <a:t>, Veo3 </a:t>
            </a:r>
            <a:r>
              <a:rPr lang="en-US" sz="1500" i="1" dirty="0" err="1">
                <a:solidFill>
                  <a:srgbClr val="0B1F3A"/>
                </a:solidFill>
                <a:latin typeface="Calibri" pitchFamily="34" charset="0"/>
                <a:ea typeface="Calibri" pitchFamily="34" charset="-122"/>
                <a:cs typeface="Calibri" pitchFamily="34" charset="-120"/>
              </a:rPr>
              <a:t>etc</a:t>
            </a:r>
            <a:r>
              <a:rPr lang="en-US" sz="1500" i="1" dirty="0">
                <a:solidFill>
                  <a:srgbClr val="0B1F3A"/>
                </a:solidFill>
                <a:latin typeface="Calibri" pitchFamily="34" charset="0"/>
                <a:ea typeface="Calibri" pitchFamily="34" charset="-122"/>
                <a:cs typeface="Calibri" pitchFamily="34" charset="-120"/>
              </a:rPr>
              <a:t>).</a:t>
            </a:r>
            <a:endParaRPr lang="en-US" sz="1500" dirty="0"/>
          </a:p>
        </p:txBody>
      </p:sp>
      <p:sp>
        <p:nvSpPr>
          <p:cNvPr id="35" name="Text 33"/>
          <p:cNvSpPr txBox="1"/>
          <p:nvPr/>
        </p:nvSpPr>
        <p:spPr>
          <a:xfrm>
            <a:off x="548640" y="5989320"/>
            <a:ext cx="548640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3" tooltip="https://rayuzwyshyn.net/UCRiverside2026/VibeCoding_UCSF_Demos_v5.pdf">
                  <a:extLst>
                    <a:ext uri="{A12FA001-AC4F-418D-AE19-62706E023703}">
                      <ahyp:hlinkClr xmlns:ahyp="http://schemas.microsoft.com/office/drawing/2018/hyperlinkcolor" val="tx"/>
                    </a:ext>
                  </a:extLst>
                </a:hlinkClick>
              </a:rPr>
              <a:t>Vibe Coding demos — UCSF, March 2026 (PDF)</a:t>
            </a:r>
            <a:endParaRPr lang="en-US" sz="1200" dirty="0"/>
          </a:p>
        </p:txBody>
      </p:sp>
      <p:sp>
        <p:nvSpPr>
          <p:cNvPr id="36" name="Oval 35">
            <a:extLst>
              <a:ext uri="{FF2B5EF4-FFF2-40B4-BE49-F238E27FC236}">
                <a16:creationId xmlns:a16="http://schemas.microsoft.com/office/drawing/2014/main" id="{BE83A607-983F-4B73-8C64-24D89A3F525F}"/>
              </a:ext>
            </a:extLst>
          </p:cNvPr>
          <p:cNvSpPr/>
          <p:nvPr/>
        </p:nvSpPr>
        <p:spPr>
          <a:xfrm>
            <a:off x="624839" y="3082713"/>
            <a:ext cx="1805431" cy="10583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17A9AC43-1119-4F61-AEA4-B41FFA5FB88F}"/>
              </a:ext>
            </a:extLst>
          </p:cNvPr>
          <p:cNvSpPr/>
          <p:nvPr/>
        </p:nvSpPr>
        <p:spPr>
          <a:xfrm>
            <a:off x="7476406" y="3178811"/>
            <a:ext cx="2064511" cy="11726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5">
    <p:bg>
      <p:bgPr>
        <a:solidFill>
          <a:srgbClr val="0B1F3A"/>
        </a:solidFill>
        <a:effectLst/>
      </p:bgPr>
    </p:bg>
    <p:spTree>
      <p:nvGrpSpPr>
        <p:cNvPr id="1" name=""/>
        <p:cNvGrpSpPr/>
        <p:nvPr/>
      </p:nvGrpSpPr>
      <p:grpSpPr>
        <a:xfrm>
          <a:off x="0" y="0"/>
          <a:ext cx="0" cy="0"/>
          <a:chOff x="0" y="0"/>
          <a:chExt cx="0" cy="0"/>
        </a:xfrm>
      </p:grpSpPr>
      <p:sp>
        <p:nvSpPr>
          <p:cNvPr id="2" name="Text 0"/>
          <p:cNvSpPr txBox="1"/>
          <p:nvPr/>
        </p:nvSpPr>
        <p:spPr>
          <a:xfrm>
            <a:off x="731520" y="1828800"/>
            <a:ext cx="2743200" cy="1097280"/>
          </a:xfrm>
          <a:prstGeom prst="rect">
            <a:avLst/>
          </a:prstGeom>
          <a:noFill/>
          <a:ln/>
        </p:spPr>
        <p:txBody>
          <a:bodyPr wrap="square" lIns="0" tIns="0" rIns="0" bIns="0" rtlCol="0" anchor="t"/>
          <a:lstStyle/>
          <a:p>
            <a:pPr marL="0" indent="0">
              <a:buNone/>
            </a:pPr>
            <a:r>
              <a:rPr lang="en-US" sz="7200" b="1" dirty="0">
                <a:solidFill>
                  <a:srgbClr val="C8A24A"/>
                </a:solidFill>
                <a:latin typeface="Cambria" pitchFamily="34" charset="0"/>
                <a:ea typeface="Cambria" pitchFamily="34" charset="-122"/>
                <a:cs typeface="Cambria" pitchFamily="34" charset="-120"/>
              </a:rPr>
              <a:t>05</a:t>
            </a:r>
            <a:endParaRPr lang="en-US" sz="7200" dirty="0"/>
          </a:p>
        </p:txBody>
      </p:sp>
      <p:sp>
        <p:nvSpPr>
          <p:cNvPr id="3" name="Text 1"/>
          <p:cNvSpPr txBox="1"/>
          <p:nvPr/>
        </p:nvSpPr>
        <p:spPr>
          <a:xfrm>
            <a:off x="731520" y="3017520"/>
            <a:ext cx="10515600" cy="91440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Complex Research-Level  Agentic AI systems (Combining Possibilities)</a:t>
            </a:r>
            <a:endParaRPr lang="en-US" sz="4000" dirty="0"/>
          </a:p>
        </p:txBody>
      </p:sp>
      <p:sp>
        <p:nvSpPr>
          <p:cNvPr id="4" name="Text 2"/>
          <p:cNvSpPr txBox="1"/>
          <p:nvPr/>
        </p:nvSpPr>
        <p:spPr>
          <a:xfrm>
            <a:off x="731520" y="4343400"/>
            <a:ext cx="10058400" cy="731520"/>
          </a:xfrm>
          <a:prstGeom prst="rect">
            <a:avLst/>
          </a:prstGeom>
          <a:noFill/>
          <a:ln/>
        </p:spPr>
        <p:txBody>
          <a:bodyPr wrap="square" lIns="0" tIns="0" rIns="0" bIns="0" rtlCol="0" anchor="t"/>
          <a:lstStyle/>
          <a:p>
            <a:pPr marL="0" indent="0">
              <a:buNone/>
            </a:pPr>
            <a:r>
              <a:rPr lang="en-US" sz="1800" i="1" dirty="0">
                <a:solidFill>
                  <a:srgbClr val="C9D3E3"/>
                </a:solidFill>
                <a:latin typeface="Calibri" pitchFamily="34" charset="0"/>
                <a:ea typeface="Calibri" pitchFamily="34" charset="-122"/>
                <a:cs typeface="Calibri" pitchFamily="34" charset="-120"/>
              </a:rPr>
              <a:t>Multi-model and multi-modal pipelines, persona teams, and governed capabilities</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Unlocking the Invisible Mile</a:t>
            </a:r>
            <a:endParaRPr lang="en-US" sz="2800" dirty="0"/>
          </a:p>
        </p:txBody>
      </p:sp>
      <p:sp>
        <p:nvSpPr>
          <p:cNvPr id="3" name="Text 1"/>
          <p:cNvSpPr txBox="1"/>
          <p:nvPr/>
        </p:nvSpPr>
        <p:spPr>
          <a:xfrm>
            <a:off x="548640" y="942055"/>
            <a:ext cx="9875520" cy="365760"/>
          </a:xfrm>
          <a:prstGeom prst="rect">
            <a:avLst/>
          </a:prstGeom>
          <a:noFill/>
          <a:ln/>
        </p:spPr>
        <p:txBody>
          <a:bodyPr wrap="square" lIns="0" tIns="0" rIns="0" bIns="0" rtlCol="0" anchor="t"/>
          <a:lstStyle/>
          <a:p>
            <a:pPr marL="0" indent="0">
              <a:buNone/>
            </a:pPr>
            <a:r>
              <a:rPr lang="en-US" sz="1500" b="1" i="1" dirty="0">
                <a:solidFill>
                  <a:srgbClr val="5B6472"/>
                </a:solidFill>
                <a:latin typeface="Calibri" pitchFamily="34" charset="0"/>
                <a:ea typeface="Calibri" pitchFamily="34" charset="-122"/>
                <a:cs typeface="Calibri" pitchFamily="34" charset="-120"/>
              </a:rPr>
              <a:t>Elon Musk’s Boring Company Competition, March 2026</a:t>
            </a:r>
            <a:br>
              <a:rPr lang="en-US" sz="1500" i="1" dirty="0">
                <a:solidFill>
                  <a:srgbClr val="5B6472"/>
                </a:solidFill>
                <a:latin typeface="Calibri" pitchFamily="34" charset="0"/>
                <a:ea typeface="Calibri" pitchFamily="34" charset="-122"/>
                <a:cs typeface="Calibri" pitchFamily="34" charset="-120"/>
              </a:rPr>
            </a:br>
            <a:r>
              <a:rPr lang="en-US" sz="1050" i="1" dirty="0">
                <a:solidFill>
                  <a:srgbClr val="5B6472"/>
                </a:solidFill>
                <a:latin typeface="Calibri" pitchFamily="34" charset="0"/>
                <a:ea typeface="Calibri" pitchFamily="34" charset="-122"/>
                <a:cs typeface="Calibri" pitchFamily="34" charset="-120"/>
              </a:rPr>
              <a:t>Ten one-mile tunnels ranked by ROI </a:t>
            </a:r>
            <a:br>
              <a:rPr lang="en-US" sz="1050" i="1" dirty="0">
                <a:solidFill>
                  <a:srgbClr val="5B6472"/>
                </a:solidFill>
                <a:latin typeface="Calibri" pitchFamily="34" charset="0"/>
                <a:ea typeface="Calibri" pitchFamily="34" charset="-122"/>
                <a:cs typeface="Calibri" pitchFamily="34" charset="-120"/>
              </a:rPr>
            </a:br>
            <a:endParaRPr lang="en-US" sz="1050" b="1" dirty="0"/>
          </a:p>
        </p:txBody>
      </p:sp>
      <p:sp>
        <p:nvSpPr>
          <p:cNvPr id="4" name="Shape 2"/>
          <p:cNvSpPr/>
          <p:nvPr/>
        </p:nvSpPr>
        <p:spPr>
          <a:xfrm>
            <a:off x="96469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104120" y="502920"/>
            <a:ext cx="182880" cy="182880"/>
          </a:xfrm>
          <a:prstGeom prst="ellipse">
            <a:avLst/>
          </a:prstGeom>
          <a:solidFill>
            <a:srgbClr val="0B1F3A"/>
          </a:solidFill>
          <a:ln w="12700">
            <a:solidFill>
              <a:srgbClr val="0B1F3A"/>
            </a:solidFill>
            <a:prstDash val="solid"/>
          </a:ln>
        </p:spPr>
      </p:sp>
      <p:sp>
        <p:nvSpPr>
          <p:cNvPr id="6" name="Shape 4"/>
          <p:cNvSpPr/>
          <p:nvPr/>
        </p:nvSpPr>
        <p:spPr>
          <a:xfrm>
            <a:off x="10561320" y="502920"/>
            <a:ext cx="182880" cy="182880"/>
          </a:xfrm>
          <a:prstGeom prst="ellipse">
            <a:avLst/>
          </a:prstGeom>
          <a:solidFill>
            <a:srgbClr val="0B1F3A"/>
          </a:solidFill>
          <a:ln w="12700">
            <a:solidFill>
              <a:srgbClr val="0B1F3A"/>
            </a:solidFill>
            <a:prstDash val="solid"/>
          </a:ln>
        </p:spPr>
      </p:sp>
      <p:sp>
        <p:nvSpPr>
          <p:cNvPr id="7" name="Shape 5"/>
          <p:cNvSpPr/>
          <p:nvPr/>
        </p:nvSpPr>
        <p:spPr>
          <a:xfrm>
            <a:off x="11018520" y="502920"/>
            <a:ext cx="182880" cy="182880"/>
          </a:xfrm>
          <a:prstGeom prst="ellipse">
            <a:avLst/>
          </a:prstGeom>
          <a:solidFill>
            <a:srgbClr val="0B1F3A"/>
          </a:solidFill>
          <a:ln w="12700">
            <a:solidFill>
              <a:srgbClr val="0B1F3A"/>
            </a:solidFill>
            <a:prstDash val="solid"/>
          </a:ln>
        </p:spPr>
      </p:sp>
      <p:sp>
        <p:nvSpPr>
          <p:cNvPr id="8" name="Shape 6"/>
          <p:cNvSpPr/>
          <p:nvPr/>
        </p:nvSpPr>
        <p:spPr>
          <a:xfrm>
            <a:off x="11475720" y="502920"/>
            <a:ext cx="182880" cy="182880"/>
          </a:xfrm>
          <a:prstGeom prst="ellipse">
            <a:avLst/>
          </a:prstGeom>
          <a:solidFill>
            <a:srgbClr val="C8A24A"/>
          </a:solidFill>
          <a:ln w="12700">
            <a:solidFill>
              <a:srgbClr val="C8A24A"/>
            </a:solidFill>
            <a:prstDash val="solid"/>
          </a:ln>
        </p:spPr>
      </p:sp>
      <p:sp>
        <p:nvSpPr>
          <p:cNvPr id="9" name="Text 7"/>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Research</a:t>
            </a:r>
            <a:endParaRPr lang="en-US" sz="1000" dirty="0"/>
          </a:p>
        </p:txBody>
      </p:sp>
      <p:sp>
        <p:nvSpPr>
          <p:cNvPr id="19" name="Shape 17"/>
          <p:cNvSpPr/>
          <p:nvPr/>
        </p:nvSpPr>
        <p:spPr>
          <a:xfrm>
            <a:off x="7223760" y="1645920"/>
            <a:ext cx="457200" cy="457200"/>
          </a:xfrm>
          <a:prstGeom prst="ellipse">
            <a:avLst/>
          </a:prstGeom>
          <a:solidFill>
            <a:srgbClr val="0B1F3A"/>
          </a:solidFill>
          <a:ln w="12700">
            <a:solidFill>
              <a:srgbClr val="0B1F3A"/>
            </a:solidFill>
            <a:prstDash val="solid"/>
          </a:ln>
        </p:spPr>
      </p:sp>
      <p:sp>
        <p:nvSpPr>
          <p:cNvPr id="20" name="Text 18"/>
          <p:cNvSpPr txBox="1"/>
          <p:nvPr/>
        </p:nvSpPr>
        <p:spPr>
          <a:xfrm>
            <a:off x="7223760" y="16459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21" name="Text 19"/>
          <p:cNvSpPr txBox="1"/>
          <p:nvPr/>
        </p:nvSpPr>
        <p:spPr>
          <a:xfrm>
            <a:off x="7863840" y="1627632"/>
            <a:ext cx="3840480" cy="320040"/>
          </a:xfrm>
          <a:prstGeom prst="rect">
            <a:avLst/>
          </a:prstGeom>
          <a:noFill/>
          <a:ln/>
        </p:spPr>
        <p:txBody>
          <a:bodyPr wrap="square" lIns="0" tIns="0" rIns="0" bIns="0" rtlCol="0" anchor="t"/>
          <a:lstStyle/>
          <a:p>
            <a:pPr marL="0" indent="0">
              <a:buNone/>
            </a:pPr>
            <a:r>
              <a:rPr lang="en-US" sz="1500" b="1" dirty="0">
                <a:solidFill>
                  <a:srgbClr val="0B1F3A"/>
                </a:solidFill>
                <a:latin typeface="Calibri" pitchFamily="34" charset="0"/>
                <a:ea typeface="Calibri" pitchFamily="34" charset="-122"/>
                <a:cs typeface="Calibri" pitchFamily="34" charset="-120"/>
              </a:rPr>
              <a:t>Gemini 3.1 GPT o3 Deep Research</a:t>
            </a:r>
            <a:endParaRPr lang="en-US" sz="1500" dirty="0"/>
          </a:p>
        </p:txBody>
      </p:sp>
      <p:sp>
        <p:nvSpPr>
          <p:cNvPr id="22" name="Text 20"/>
          <p:cNvSpPr txBox="1"/>
          <p:nvPr/>
        </p:nvSpPr>
        <p:spPr>
          <a:xfrm>
            <a:off x="7863840" y="1947672"/>
            <a:ext cx="3840480" cy="548640"/>
          </a:xfrm>
          <a:prstGeom prst="rect">
            <a:avLst/>
          </a:prstGeom>
          <a:noFill/>
          <a:ln/>
        </p:spPr>
        <p:txBody>
          <a:bodyPr wrap="square" lIns="0" tIns="0" rIns="0" bIns="0" rtlCol="0" anchor="t"/>
          <a:lstStyle/>
          <a:p>
            <a:pPr marL="0" indent="0">
              <a:buNone/>
            </a:pPr>
            <a:r>
              <a:rPr lang="en-US" sz="1300" dirty="0">
                <a:solidFill>
                  <a:srgbClr val="5B6472"/>
                </a:solidFill>
                <a:latin typeface="Calibri" pitchFamily="34" charset="0"/>
                <a:ea typeface="Calibri" pitchFamily="34" charset="-122"/>
                <a:cs typeface="Calibri" pitchFamily="34" charset="-120"/>
              </a:rPr>
              <a:t>Global site scan and evidence gathering</a:t>
            </a:r>
            <a:endParaRPr lang="en-US" sz="1300" dirty="0"/>
          </a:p>
        </p:txBody>
      </p:sp>
      <p:sp>
        <p:nvSpPr>
          <p:cNvPr id="23" name="Shape 21"/>
          <p:cNvSpPr/>
          <p:nvPr/>
        </p:nvSpPr>
        <p:spPr>
          <a:xfrm>
            <a:off x="7223760" y="2670048"/>
            <a:ext cx="457200" cy="457200"/>
          </a:xfrm>
          <a:prstGeom prst="ellipse">
            <a:avLst/>
          </a:prstGeom>
          <a:solidFill>
            <a:srgbClr val="0B1F3A"/>
          </a:solidFill>
          <a:ln w="12700">
            <a:solidFill>
              <a:srgbClr val="0B1F3A"/>
            </a:solidFill>
            <a:prstDash val="solid"/>
          </a:ln>
        </p:spPr>
      </p:sp>
      <p:sp>
        <p:nvSpPr>
          <p:cNvPr id="24" name="Text 22"/>
          <p:cNvSpPr txBox="1"/>
          <p:nvPr/>
        </p:nvSpPr>
        <p:spPr>
          <a:xfrm>
            <a:off x="7223760" y="2670048"/>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25" name="Text 23"/>
          <p:cNvSpPr txBox="1"/>
          <p:nvPr/>
        </p:nvSpPr>
        <p:spPr>
          <a:xfrm>
            <a:off x="7863840" y="2651760"/>
            <a:ext cx="3840480" cy="320040"/>
          </a:xfrm>
          <a:prstGeom prst="rect">
            <a:avLst/>
          </a:prstGeom>
          <a:noFill/>
          <a:ln/>
        </p:spPr>
        <p:txBody>
          <a:bodyPr wrap="square" lIns="0" tIns="0" rIns="0" bIns="0" rtlCol="0" anchor="t"/>
          <a:lstStyle/>
          <a:p>
            <a:pPr marL="0" indent="0">
              <a:buNone/>
            </a:pPr>
            <a:r>
              <a:rPr lang="en-US" sz="1500" b="1" dirty="0">
                <a:solidFill>
                  <a:srgbClr val="0B1F3A"/>
                </a:solidFill>
                <a:latin typeface="Calibri" pitchFamily="34" charset="0"/>
                <a:ea typeface="Calibri" pitchFamily="34" charset="-122"/>
                <a:cs typeface="Calibri" pitchFamily="34" charset="-120"/>
              </a:rPr>
              <a:t>Claude Opus 4.6 (API)</a:t>
            </a:r>
            <a:endParaRPr lang="en-US" sz="1500" dirty="0"/>
          </a:p>
        </p:txBody>
      </p:sp>
      <p:sp>
        <p:nvSpPr>
          <p:cNvPr id="26" name="Text 24"/>
          <p:cNvSpPr txBox="1"/>
          <p:nvPr/>
        </p:nvSpPr>
        <p:spPr>
          <a:xfrm>
            <a:off x="7863840" y="2971800"/>
            <a:ext cx="3840480" cy="548640"/>
          </a:xfrm>
          <a:prstGeom prst="rect">
            <a:avLst/>
          </a:prstGeom>
          <a:noFill/>
          <a:ln/>
        </p:spPr>
        <p:txBody>
          <a:bodyPr wrap="square" lIns="0" tIns="0" rIns="0" bIns="0" rtlCol="0" anchor="t"/>
          <a:lstStyle/>
          <a:p>
            <a:pPr marL="0" indent="0">
              <a:buNone/>
            </a:pPr>
            <a:r>
              <a:rPr lang="en-US" sz="1300" dirty="0">
                <a:solidFill>
                  <a:srgbClr val="5B6472"/>
                </a:solidFill>
                <a:latin typeface="Calibri" pitchFamily="34" charset="0"/>
                <a:ea typeface="Calibri" pitchFamily="34" charset="-122"/>
                <a:cs typeface="Calibri" pitchFamily="34" charset="-120"/>
              </a:rPr>
              <a:t>ROI factor analysis, report and interactive site</a:t>
            </a:r>
            <a:endParaRPr lang="en-US" sz="1300" dirty="0"/>
          </a:p>
        </p:txBody>
      </p:sp>
      <p:sp>
        <p:nvSpPr>
          <p:cNvPr id="27" name="Shape 25"/>
          <p:cNvSpPr/>
          <p:nvPr/>
        </p:nvSpPr>
        <p:spPr>
          <a:xfrm>
            <a:off x="7223760" y="3694176"/>
            <a:ext cx="457200" cy="457200"/>
          </a:xfrm>
          <a:prstGeom prst="ellipse">
            <a:avLst/>
          </a:prstGeom>
          <a:solidFill>
            <a:srgbClr val="0B1F3A"/>
          </a:solidFill>
          <a:ln w="12700">
            <a:solidFill>
              <a:srgbClr val="0B1F3A"/>
            </a:solidFill>
            <a:prstDash val="solid"/>
          </a:ln>
        </p:spPr>
      </p:sp>
      <p:sp>
        <p:nvSpPr>
          <p:cNvPr id="28" name="Text 26"/>
          <p:cNvSpPr txBox="1"/>
          <p:nvPr/>
        </p:nvSpPr>
        <p:spPr>
          <a:xfrm>
            <a:off x="7223760" y="3694176"/>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29" name="Text 27"/>
          <p:cNvSpPr txBox="1"/>
          <p:nvPr/>
        </p:nvSpPr>
        <p:spPr>
          <a:xfrm>
            <a:off x="7863840" y="3675888"/>
            <a:ext cx="3840480" cy="320040"/>
          </a:xfrm>
          <a:prstGeom prst="rect">
            <a:avLst/>
          </a:prstGeom>
          <a:noFill/>
          <a:ln/>
        </p:spPr>
        <p:txBody>
          <a:bodyPr wrap="square" lIns="0" tIns="0" rIns="0" bIns="0" rtlCol="0" anchor="t"/>
          <a:lstStyle/>
          <a:p>
            <a:pPr marL="0" indent="0">
              <a:buNone/>
            </a:pPr>
            <a:r>
              <a:rPr lang="en-US" sz="1500" b="1" dirty="0">
                <a:solidFill>
                  <a:srgbClr val="0B1F3A"/>
                </a:solidFill>
                <a:latin typeface="Calibri" pitchFamily="34" charset="0"/>
                <a:ea typeface="Calibri" pitchFamily="34" charset="-122"/>
                <a:cs typeface="Calibri" pitchFamily="34" charset="-120"/>
              </a:rPr>
              <a:t>NotebookLM</a:t>
            </a:r>
            <a:endParaRPr lang="en-US" sz="1500" dirty="0"/>
          </a:p>
        </p:txBody>
      </p:sp>
      <p:sp>
        <p:nvSpPr>
          <p:cNvPr id="30" name="Text 28"/>
          <p:cNvSpPr txBox="1"/>
          <p:nvPr/>
        </p:nvSpPr>
        <p:spPr>
          <a:xfrm>
            <a:off x="7863840" y="3995928"/>
            <a:ext cx="3840480" cy="548640"/>
          </a:xfrm>
          <a:prstGeom prst="rect">
            <a:avLst/>
          </a:prstGeom>
          <a:noFill/>
          <a:ln/>
        </p:spPr>
        <p:txBody>
          <a:bodyPr wrap="square" lIns="0" tIns="0" rIns="0" bIns="0" rtlCol="0" anchor="t"/>
          <a:lstStyle/>
          <a:p>
            <a:pPr marL="0" indent="0">
              <a:buNone/>
            </a:pPr>
            <a:r>
              <a:rPr lang="en-US" sz="1300" dirty="0">
                <a:solidFill>
                  <a:srgbClr val="5B6472"/>
                </a:solidFill>
                <a:latin typeface="Calibri" pitchFamily="34" charset="0"/>
                <a:ea typeface="Calibri" pitchFamily="34" charset="-122"/>
                <a:cs typeface="Calibri" pitchFamily="34" charset="-120"/>
              </a:rPr>
              <a:t>Podcast, Presentations and video overviews</a:t>
            </a:r>
            <a:endParaRPr lang="en-US" sz="1300" dirty="0"/>
          </a:p>
        </p:txBody>
      </p:sp>
      <p:sp>
        <p:nvSpPr>
          <p:cNvPr id="31" name="Shape 29"/>
          <p:cNvSpPr/>
          <p:nvPr/>
        </p:nvSpPr>
        <p:spPr>
          <a:xfrm>
            <a:off x="7223760" y="4718304"/>
            <a:ext cx="457200" cy="457200"/>
          </a:xfrm>
          <a:prstGeom prst="ellipse">
            <a:avLst/>
          </a:prstGeom>
          <a:solidFill>
            <a:srgbClr val="C8A24A"/>
          </a:solidFill>
          <a:ln w="12700">
            <a:solidFill>
              <a:srgbClr val="0B1F3A"/>
            </a:solidFill>
            <a:prstDash val="solid"/>
          </a:ln>
        </p:spPr>
      </p:sp>
      <p:sp>
        <p:nvSpPr>
          <p:cNvPr id="32" name="Text 30"/>
          <p:cNvSpPr txBox="1"/>
          <p:nvPr/>
        </p:nvSpPr>
        <p:spPr>
          <a:xfrm>
            <a:off x="7223760" y="4718304"/>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33" name="Text 31"/>
          <p:cNvSpPr txBox="1"/>
          <p:nvPr/>
        </p:nvSpPr>
        <p:spPr>
          <a:xfrm>
            <a:off x="7863840" y="4700016"/>
            <a:ext cx="3840480" cy="320040"/>
          </a:xfrm>
          <a:prstGeom prst="rect">
            <a:avLst/>
          </a:prstGeom>
          <a:noFill/>
          <a:ln/>
        </p:spPr>
        <p:txBody>
          <a:bodyPr wrap="square" lIns="0" tIns="0" rIns="0" bIns="0" rtlCol="0" anchor="t"/>
          <a:lstStyle/>
          <a:p>
            <a:pPr marL="0" indent="0">
              <a:buNone/>
            </a:pPr>
            <a:r>
              <a:rPr lang="en-US" sz="1500" b="1" dirty="0">
                <a:solidFill>
                  <a:srgbClr val="0B1F3A"/>
                </a:solidFill>
                <a:latin typeface="Calibri" pitchFamily="34" charset="0"/>
                <a:ea typeface="Calibri" pitchFamily="34" charset="-122"/>
                <a:cs typeface="Calibri" pitchFamily="34" charset="-120"/>
              </a:rPr>
              <a:t>Human judgment, Meta-analysis, Review</a:t>
            </a:r>
            <a:endParaRPr lang="en-US" sz="1500" dirty="0"/>
          </a:p>
        </p:txBody>
      </p:sp>
      <p:sp>
        <p:nvSpPr>
          <p:cNvPr id="34" name="Text 32"/>
          <p:cNvSpPr txBox="1"/>
          <p:nvPr/>
        </p:nvSpPr>
        <p:spPr>
          <a:xfrm>
            <a:off x="7863840" y="5020056"/>
            <a:ext cx="3840480" cy="548640"/>
          </a:xfrm>
          <a:prstGeom prst="rect">
            <a:avLst/>
          </a:prstGeom>
          <a:noFill/>
          <a:ln/>
        </p:spPr>
        <p:txBody>
          <a:bodyPr wrap="square" lIns="0" tIns="0" rIns="0" bIns="0" rtlCol="0" anchor="t"/>
          <a:lstStyle/>
          <a:p>
            <a:pPr marL="0" indent="0">
              <a:buNone/>
            </a:pPr>
            <a:r>
              <a:rPr lang="en-US" sz="1300" dirty="0">
                <a:solidFill>
                  <a:srgbClr val="5B6472"/>
                </a:solidFill>
                <a:latin typeface="Calibri" pitchFamily="34" charset="0"/>
                <a:ea typeface="Calibri" pitchFamily="34" charset="-122"/>
                <a:cs typeface="Calibri" pitchFamily="34" charset="-120"/>
              </a:rPr>
              <a:t>Site selection, verification, final framing, Orchestration</a:t>
            </a:r>
            <a:endParaRPr lang="en-US" sz="1300" dirty="0"/>
          </a:p>
        </p:txBody>
      </p:sp>
      <p:sp>
        <p:nvSpPr>
          <p:cNvPr id="35" name="Text 33"/>
          <p:cNvSpPr txBox="1"/>
          <p:nvPr/>
        </p:nvSpPr>
        <p:spPr>
          <a:xfrm>
            <a:off x="7223760" y="5806440"/>
            <a:ext cx="155448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3" tooltip="https://rayuzwyshyn.net/boringcompanyproject/BoringCompanyTopTenFinalReportRayUzwyshyn.pdf">
                  <a:extLst>
                    <a:ext uri="{A12FA001-AC4F-418D-AE19-62706E023703}">
                      <ahyp:hlinkClr xmlns:ahyp="http://schemas.microsoft.com/office/drawing/2018/hyperlinkcolor" val="tx"/>
                    </a:ext>
                  </a:extLst>
                </a:hlinkClick>
              </a:rPr>
              <a:t>Full report (PDF)</a:t>
            </a:r>
            <a:endParaRPr lang="en-US" sz="1200" dirty="0"/>
          </a:p>
        </p:txBody>
      </p:sp>
      <p:sp>
        <p:nvSpPr>
          <p:cNvPr id="36" name="Text 34"/>
          <p:cNvSpPr txBox="1"/>
          <p:nvPr/>
        </p:nvSpPr>
        <p:spPr>
          <a:xfrm>
            <a:off x="8823960" y="5806440"/>
            <a:ext cx="118872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4" tooltip="https://rayuzwyshyn.net/boringcompanyproject/AddendumBoringCompany/TopTenROIMatrix.html">
                  <a:extLst>
                    <a:ext uri="{A12FA001-AC4F-418D-AE19-62706E023703}">
                      <ahyp:hlinkClr xmlns:ahyp="http://schemas.microsoft.com/office/drawing/2018/hyperlinkcolor" val="tx"/>
                    </a:ext>
                  </a:extLst>
                </a:hlinkClick>
              </a:rPr>
              <a:t>ROI matrix</a:t>
            </a:r>
            <a:endParaRPr lang="en-US" sz="1200" dirty="0"/>
          </a:p>
        </p:txBody>
      </p:sp>
      <p:sp>
        <p:nvSpPr>
          <p:cNvPr id="37" name="Text 35"/>
          <p:cNvSpPr txBox="1"/>
          <p:nvPr/>
        </p:nvSpPr>
        <p:spPr>
          <a:xfrm>
            <a:off x="10058400" y="5806440"/>
            <a:ext cx="137160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5" tooltip="https://rayuzwyshyn.net/boringcompanyproject/VideosandPodcasts/One_Mile_Tunnels_Solve_Infrastructure_Dead_Zones.m4a">
                  <a:extLst>
                    <a:ext uri="{A12FA001-AC4F-418D-AE19-62706E023703}">
                      <ahyp:hlinkClr xmlns:ahyp="http://schemas.microsoft.com/office/drawing/2018/hyperlinkcolor" val="tx"/>
                    </a:ext>
                  </a:extLst>
                </a:hlinkClick>
              </a:rPr>
              <a:t>Podcast</a:t>
            </a:r>
            <a:endParaRPr lang="en-US" sz="1200" dirty="0"/>
          </a:p>
        </p:txBody>
      </p:sp>
      <p:pic>
        <p:nvPicPr>
          <p:cNvPr id="39" name="Picture 38">
            <a:extLst>
              <a:ext uri="{FF2B5EF4-FFF2-40B4-BE49-F238E27FC236}">
                <a16:creationId xmlns:a16="http://schemas.microsoft.com/office/drawing/2014/main" id="{BF0244B6-91F7-430A-9958-4C7DA89375D5}"/>
              </a:ext>
            </a:extLst>
          </p:cNvPr>
          <p:cNvPicPr>
            <a:picLocks noChangeAspect="1"/>
          </p:cNvPicPr>
          <p:nvPr/>
        </p:nvPicPr>
        <p:blipFill>
          <a:blip r:embed="rId6"/>
          <a:stretch>
            <a:fillRect/>
          </a:stretch>
        </p:blipFill>
        <p:spPr>
          <a:xfrm>
            <a:off x="150619" y="1815764"/>
            <a:ext cx="6819637" cy="4264962"/>
          </a:xfrm>
          <a:prstGeom prst="rect">
            <a:avLst/>
          </a:prstGeom>
        </p:spPr>
      </p:pic>
      <p:sp>
        <p:nvSpPr>
          <p:cNvPr id="41" name="TextBox 40">
            <a:extLst>
              <a:ext uri="{FF2B5EF4-FFF2-40B4-BE49-F238E27FC236}">
                <a16:creationId xmlns:a16="http://schemas.microsoft.com/office/drawing/2014/main" id="{707232FF-1D3F-4838-93B7-9E65045DF1D8}"/>
              </a:ext>
            </a:extLst>
          </p:cNvPr>
          <p:cNvSpPr txBox="1"/>
          <p:nvPr/>
        </p:nvSpPr>
        <p:spPr>
          <a:xfrm>
            <a:off x="397355" y="1292202"/>
            <a:ext cx="6096000" cy="307777"/>
          </a:xfrm>
          <a:prstGeom prst="rect">
            <a:avLst/>
          </a:prstGeom>
          <a:noFill/>
        </p:spPr>
        <p:txBody>
          <a:bodyPr wrap="square">
            <a:spAutoFit/>
          </a:bodyPr>
          <a:lstStyle/>
          <a:p>
            <a:r>
              <a:rPr lang="en-US" sz="1400" dirty="0">
                <a:hlinkClick r:id="rId7"/>
              </a:rPr>
              <a:t>The Invisible Mile: Boring Company Competition </a:t>
            </a:r>
            <a:endParaRPr lang="en-US" sz="1400" dirty="0"/>
          </a:p>
        </p:txBody>
      </p:sp>
      <p:sp>
        <p:nvSpPr>
          <p:cNvPr id="10" name="TextBox 9">
            <a:extLst>
              <a:ext uri="{FF2B5EF4-FFF2-40B4-BE49-F238E27FC236}">
                <a16:creationId xmlns:a16="http://schemas.microsoft.com/office/drawing/2014/main" id="{9609D00A-88AE-4822-BA06-F6F62B8F071E}"/>
              </a:ext>
            </a:extLst>
          </p:cNvPr>
          <p:cNvSpPr txBox="1"/>
          <p:nvPr/>
        </p:nvSpPr>
        <p:spPr>
          <a:xfrm>
            <a:off x="373750" y="6155693"/>
            <a:ext cx="9278181" cy="584775"/>
          </a:xfrm>
          <a:prstGeom prst="rect">
            <a:avLst/>
          </a:prstGeom>
          <a:noFill/>
        </p:spPr>
        <p:txBody>
          <a:bodyPr wrap="none" rtlCol="0">
            <a:spAutoFit/>
          </a:bodyPr>
          <a:lstStyle/>
          <a:p>
            <a:r>
              <a:rPr lang="en-US" sz="1800" b="1" i="1" dirty="0">
                <a:latin typeface="Calibri" pitchFamily="34" charset="0"/>
                <a:ea typeface="Calibri" pitchFamily="34" charset="-122"/>
                <a:cs typeface="Calibri" pitchFamily="34" charset="-120"/>
              </a:rPr>
              <a:t>Combines Deep Research: Geophysics, Property Law, Evidence Gathering, Business ROI Analysis</a:t>
            </a:r>
            <a:br>
              <a:rPr lang="en-US" sz="1800" b="1" i="1" dirty="0">
                <a:latin typeface="Calibri" pitchFamily="34" charset="0"/>
                <a:ea typeface="Calibri" pitchFamily="34" charset="-122"/>
                <a:cs typeface="Calibri" pitchFamily="34" charset="-120"/>
              </a:rPr>
            </a:br>
            <a:r>
              <a:rPr lang="en-US" sz="1400" dirty="0">
                <a:latin typeface="Calibri" pitchFamily="34" charset="0"/>
                <a:ea typeface="Calibri" pitchFamily="34" charset="-122"/>
                <a:cs typeface="Calibri" pitchFamily="34" charset="-120"/>
              </a:rPr>
              <a:t>Agentic AI Models: Gemini, Claude, GPT 03, Interactive Multimedia, Human Self-Reflexive Verification</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B5D08-EB60-4861-A5BF-2CB257F88FA5}"/>
              </a:ext>
            </a:extLst>
          </p:cNvPr>
          <p:cNvSpPr>
            <a:spLocks noGrp="1"/>
          </p:cNvSpPr>
          <p:nvPr>
            <p:ph type="ctrTitle"/>
          </p:nvPr>
        </p:nvSpPr>
        <p:spPr>
          <a:xfrm>
            <a:off x="1241411" y="430801"/>
            <a:ext cx="9144000" cy="1669659"/>
          </a:xfrm>
        </p:spPr>
        <p:txBody>
          <a:bodyPr/>
          <a:lstStyle/>
          <a:p>
            <a:r>
              <a:rPr lang="en-US" sz="4400" b="1" dirty="0"/>
              <a:t>Research Data Alliance</a:t>
            </a:r>
            <a:br>
              <a:rPr lang="en-US" dirty="0"/>
            </a:br>
            <a:r>
              <a:rPr lang="en-US" sz="2400" b="1" dirty="0"/>
              <a:t>US Cohort Participation 2026</a:t>
            </a:r>
            <a:br>
              <a:rPr lang="en-US" sz="2400" b="1" dirty="0"/>
            </a:br>
            <a:r>
              <a:rPr lang="en-US" sz="1600" b="1" dirty="0"/>
              <a:t>Blueprints, Prototypes, Possibilities </a:t>
            </a:r>
            <a:br>
              <a:rPr lang="en-US" sz="1600" b="1" dirty="0"/>
            </a:br>
            <a:r>
              <a:rPr lang="en-US" sz="1600" b="1" dirty="0"/>
              <a:t>April –September 2026</a:t>
            </a:r>
            <a:br>
              <a:rPr lang="en-US" sz="1600" dirty="0"/>
            </a:br>
            <a:endParaRPr lang="en-US" sz="1600" dirty="0"/>
          </a:p>
        </p:txBody>
      </p:sp>
      <p:pic>
        <p:nvPicPr>
          <p:cNvPr id="4" name="Picture 3">
            <a:extLst>
              <a:ext uri="{FF2B5EF4-FFF2-40B4-BE49-F238E27FC236}">
                <a16:creationId xmlns:a16="http://schemas.microsoft.com/office/drawing/2014/main" id="{3D592C54-889A-4134-9B13-92854D71E7B7}"/>
              </a:ext>
            </a:extLst>
          </p:cNvPr>
          <p:cNvPicPr>
            <a:picLocks noChangeAspect="1"/>
          </p:cNvPicPr>
          <p:nvPr/>
        </p:nvPicPr>
        <p:blipFill>
          <a:blip r:embed="rId2"/>
          <a:stretch>
            <a:fillRect/>
          </a:stretch>
        </p:blipFill>
        <p:spPr>
          <a:xfrm>
            <a:off x="76747" y="1631648"/>
            <a:ext cx="3148372" cy="4511997"/>
          </a:xfrm>
          <a:prstGeom prst="rect">
            <a:avLst/>
          </a:prstGeom>
        </p:spPr>
      </p:pic>
      <p:pic>
        <p:nvPicPr>
          <p:cNvPr id="5" name="Picture 4">
            <a:extLst>
              <a:ext uri="{FF2B5EF4-FFF2-40B4-BE49-F238E27FC236}">
                <a16:creationId xmlns:a16="http://schemas.microsoft.com/office/drawing/2014/main" id="{BF61C8C1-3632-4AFB-8D29-AEBC5BAB5E70}"/>
              </a:ext>
            </a:extLst>
          </p:cNvPr>
          <p:cNvPicPr>
            <a:picLocks noChangeAspect="1"/>
          </p:cNvPicPr>
          <p:nvPr/>
        </p:nvPicPr>
        <p:blipFill>
          <a:blip r:embed="rId3"/>
          <a:stretch>
            <a:fillRect/>
          </a:stretch>
        </p:blipFill>
        <p:spPr>
          <a:xfrm>
            <a:off x="7522242" y="2630613"/>
            <a:ext cx="4669758" cy="2514068"/>
          </a:xfrm>
          <a:prstGeom prst="rect">
            <a:avLst/>
          </a:prstGeom>
        </p:spPr>
      </p:pic>
      <p:pic>
        <p:nvPicPr>
          <p:cNvPr id="6" name="Picture 5">
            <a:extLst>
              <a:ext uri="{FF2B5EF4-FFF2-40B4-BE49-F238E27FC236}">
                <a16:creationId xmlns:a16="http://schemas.microsoft.com/office/drawing/2014/main" id="{88CD1F4A-9FBA-4A90-97B3-FCBAD11ECEA8}"/>
              </a:ext>
            </a:extLst>
          </p:cNvPr>
          <p:cNvPicPr>
            <a:picLocks noChangeAspect="1"/>
          </p:cNvPicPr>
          <p:nvPr/>
        </p:nvPicPr>
        <p:blipFill>
          <a:blip r:embed="rId4"/>
          <a:stretch>
            <a:fillRect/>
          </a:stretch>
        </p:blipFill>
        <p:spPr>
          <a:xfrm>
            <a:off x="3225119" y="2569272"/>
            <a:ext cx="4375186" cy="2861372"/>
          </a:xfrm>
          <a:prstGeom prst="rect">
            <a:avLst/>
          </a:prstGeom>
        </p:spPr>
      </p:pic>
      <p:pic>
        <p:nvPicPr>
          <p:cNvPr id="7" name="Picture 6">
            <a:extLst>
              <a:ext uri="{FF2B5EF4-FFF2-40B4-BE49-F238E27FC236}">
                <a16:creationId xmlns:a16="http://schemas.microsoft.com/office/drawing/2014/main" id="{B8689036-2A37-4D8B-95B3-119CF0ED9131}"/>
              </a:ext>
            </a:extLst>
          </p:cNvPr>
          <p:cNvPicPr>
            <a:picLocks noChangeAspect="1"/>
          </p:cNvPicPr>
          <p:nvPr/>
        </p:nvPicPr>
        <p:blipFill>
          <a:blip r:embed="rId5"/>
          <a:stretch>
            <a:fillRect/>
          </a:stretch>
        </p:blipFill>
        <p:spPr>
          <a:xfrm>
            <a:off x="498689" y="6251948"/>
            <a:ext cx="2304488" cy="402371"/>
          </a:xfrm>
          <a:prstGeom prst="rect">
            <a:avLst/>
          </a:prstGeom>
        </p:spPr>
      </p:pic>
    </p:spTree>
    <p:extLst>
      <p:ext uri="{BB962C8B-B14F-4D97-AF65-F5344CB8AC3E}">
        <p14:creationId xmlns:p14="http://schemas.microsoft.com/office/powerpoint/2010/main" val="23296273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27FFFC1-ABB5-4BB5-8156-CD7D1DCAC756}"/>
              </a:ext>
            </a:extLst>
          </p:cNvPr>
          <p:cNvPicPr>
            <a:picLocks noChangeAspect="1"/>
          </p:cNvPicPr>
          <p:nvPr/>
        </p:nvPicPr>
        <p:blipFill>
          <a:blip r:embed="rId2"/>
          <a:stretch>
            <a:fillRect/>
          </a:stretch>
        </p:blipFill>
        <p:spPr>
          <a:xfrm>
            <a:off x="348358" y="574939"/>
            <a:ext cx="4581525" cy="4572000"/>
          </a:xfrm>
          <a:prstGeom prst="rect">
            <a:avLst/>
          </a:prstGeom>
        </p:spPr>
      </p:pic>
      <p:sp>
        <p:nvSpPr>
          <p:cNvPr id="3" name="Subtitle 2">
            <a:extLst>
              <a:ext uri="{FF2B5EF4-FFF2-40B4-BE49-F238E27FC236}">
                <a16:creationId xmlns:a16="http://schemas.microsoft.com/office/drawing/2014/main" id="{0C162FF5-BEC6-4627-87D1-CCB87F99E1D1}"/>
              </a:ext>
            </a:extLst>
          </p:cNvPr>
          <p:cNvSpPr>
            <a:spLocks noGrp="1"/>
          </p:cNvSpPr>
          <p:nvPr>
            <p:ph type="subTitle" idx="1"/>
          </p:nvPr>
        </p:nvSpPr>
        <p:spPr>
          <a:xfrm>
            <a:off x="125493" y="0"/>
            <a:ext cx="11549834" cy="2062976"/>
          </a:xfrm>
        </p:spPr>
        <p:txBody>
          <a:bodyPr/>
          <a:lstStyle/>
          <a:p>
            <a:r>
              <a:rPr lang="en-US" b="1" dirty="0"/>
              <a:t>The Research Data Lifecycle, Agentic AI, the Scientific Process</a:t>
            </a:r>
            <a:br>
              <a:rPr lang="en-US" b="1" dirty="0"/>
            </a:br>
            <a:r>
              <a:rPr lang="en-US" b="1" dirty="0"/>
              <a:t>&amp; Scientific Discovery</a:t>
            </a:r>
            <a:br>
              <a:rPr lang="en-US" dirty="0"/>
            </a:br>
            <a:br>
              <a:rPr lang="en-US" dirty="0"/>
            </a:br>
            <a:endParaRPr lang="en-US" dirty="0"/>
          </a:p>
        </p:txBody>
      </p:sp>
      <p:pic>
        <p:nvPicPr>
          <p:cNvPr id="9" name="Picture 8">
            <a:extLst>
              <a:ext uri="{FF2B5EF4-FFF2-40B4-BE49-F238E27FC236}">
                <a16:creationId xmlns:a16="http://schemas.microsoft.com/office/drawing/2014/main" id="{C382C717-F8A8-4BF1-9D42-2AA85959BD31}"/>
              </a:ext>
            </a:extLst>
          </p:cNvPr>
          <p:cNvPicPr>
            <a:picLocks noChangeAspect="1"/>
          </p:cNvPicPr>
          <p:nvPr/>
        </p:nvPicPr>
        <p:blipFill>
          <a:blip r:embed="rId3"/>
          <a:stretch>
            <a:fillRect/>
          </a:stretch>
        </p:blipFill>
        <p:spPr>
          <a:xfrm>
            <a:off x="7928289" y="574939"/>
            <a:ext cx="3763654" cy="5397488"/>
          </a:xfrm>
          <a:prstGeom prst="rect">
            <a:avLst/>
          </a:prstGeom>
        </p:spPr>
      </p:pic>
      <p:sp>
        <p:nvSpPr>
          <p:cNvPr id="10" name="Rectangle 9">
            <a:extLst>
              <a:ext uri="{FF2B5EF4-FFF2-40B4-BE49-F238E27FC236}">
                <a16:creationId xmlns:a16="http://schemas.microsoft.com/office/drawing/2014/main" id="{0087A984-395A-4329-8E86-DDD966277D3E}"/>
              </a:ext>
            </a:extLst>
          </p:cNvPr>
          <p:cNvSpPr>
            <a:spLocks noGrp="1"/>
          </p:cNvSpPr>
          <p:nvPr/>
        </p:nvSpPr>
        <p:spPr>
          <a:xfrm>
            <a:off x="8906107" y="6223516"/>
            <a:ext cx="2190750" cy="323850"/>
          </a:xfrm>
          <a:prstGeom prst="rect">
            <a:avLst/>
          </a:prstGeom>
          <a:noFill/>
          <a:ln w="0">
            <a:noFill/>
          </a:ln>
        </p:spPr>
        <p:txBody>
          <a:bodyPr lIns="0" tIns="0" rIns="0" bIns="0" anchor="t">
            <a:noAutofit/>
          </a:bodyPr>
          <a:lstStyle/>
          <a:p>
            <a:pPr>
              <a:defRPr sz="1500" b="0">
                <a:solidFill>
                  <a:srgbClr val="157E89"/>
                </a:solidFill>
                <a:latin typeface="Aptos"/>
                <a:ea typeface="Aptos"/>
                <a:cs typeface="Aptos"/>
              </a:defRPr>
            </a:pPr>
            <a:r>
              <a:rPr sz="1500" b="0" u="sng" dirty="0">
                <a:solidFill>
                  <a:srgbClr val="157E89"/>
                </a:solidFill>
                <a:latin typeface="Aptos"/>
                <a:ea typeface="Aptos"/>
                <a:cs typeface="Aptos"/>
                <a:hlinkClick r:id="rId4"/>
              </a:rPr>
              <a:t>Blu</a:t>
            </a:r>
            <a:r>
              <a:rPr lang="en-US" sz="1500" b="0" u="sng" dirty="0">
                <a:solidFill>
                  <a:srgbClr val="157E89"/>
                </a:solidFill>
                <a:latin typeface="Aptos"/>
                <a:ea typeface="Aptos"/>
                <a:cs typeface="Aptos"/>
                <a:hlinkClick r:id="rId4"/>
              </a:rPr>
              <a:t>epr</a:t>
            </a:r>
            <a:r>
              <a:rPr sz="1500" b="0" u="sng" dirty="0">
                <a:solidFill>
                  <a:srgbClr val="157E89"/>
                </a:solidFill>
                <a:latin typeface="Aptos"/>
                <a:ea typeface="Aptos"/>
                <a:cs typeface="Aptos"/>
                <a:hlinkClick r:id="rId4"/>
              </a:rPr>
              <a:t>int</a:t>
            </a:r>
            <a:r>
              <a:rPr lang="en-US" sz="1500" b="0" u="sng" dirty="0">
                <a:solidFill>
                  <a:srgbClr val="157E89"/>
                </a:solidFill>
                <a:latin typeface="Aptos"/>
                <a:ea typeface="Aptos"/>
                <a:cs typeface="Aptos"/>
                <a:hlinkClick r:id="rId4"/>
              </a:rPr>
              <a:t> September 2026</a:t>
            </a:r>
            <a:endParaRPr sz="1500" b="0" u="sng" dirty="0">
              <a:solidFill>
                <a:srgbClr val="157E89"/>
              </a:solidFill>
              <a:latin typeface="Aptos"/>
              <a:ea typeface="Aptos"/>
              <a:cs typeface="Aptos"/>
              <a:hlinkClick r:id="rId4"/>
            </a:endParaRPr>
          </a:p>
        </p:txBody>
      </p:sp>
      <p:sp>
        <p:nvSpPr>
          <p:cNvPr id="12" name="TextBox 11">
            <a:extLst>
              <a:ext uri="{FF2B5EF4-FFF2-40B4-BE49-F238E27FC236}">
                <a16:creationId xmlns:a16="http://schemas.microsoft.com/office/drawing/2014/main" id="{C2B47AF8-C9E6-478E-955A-D28C26FBD1AA}"/>
              </a:ext>
            </a:extLst>
          </p:cNvPr>
          <p:cNvSpPr txBox="1"/>
          <p:nvPr/>
        </p:nvSpPr>
        <p:spPr>
          <a:xfrm>
            <a:off x="331742" y="5113592"/>
            <a:ext cx="7196600" cy="1200329"/>
          </a:xfrm>
          <a:prstGeom prst="rect">
            <a:avLst/>
          </a:prstGeom>
          <a:noFill/>
        </p:spPr>
        <p:txBody>
          <a:bodyPr wrap="square">
            <a:spAutoFit/>
          </a:bodyPr>
          <a:lstStyle/>
          <a:p>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Data Integrity, Findability, Access, Interoperability, Reproducibility (FAIR Principles, US and International Grant Compliance, Publication, Sharing, Collaboration, Automation Data, Metadata, Metadata Schema, </a:t>
            </a:r>
            <a:r>
              <a:rPr kumimoji="0" lang="en-US" b="1" i="0" u="none" strike="noStrike" kern="1200" cap="none" spc="0" normalizeH="0" baseline="0" noProof="0" dirty="0">
                <a:ln>
                  <a:noFill/>
                </a:ln>
                <a:solidFill>
                  <a:prstClr val="black"/>
                </a:solidFill>
                <a:effectLst/>
                <a:uLnTx/>
                <a:uFillTx/>
                <a:latin typeface="Calibri" panose="020F0502020204030204"/>
                <a:ea typeface="+mn-ea"/>
                <a:cs typeface="+mn-cs"/>
              </a:rPr>
              <a:t>Metadata Mappings and Crosswalks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and Data and  Scientific Discovery</a:t>
            </a:r>
            <a:endParaRPr lang="en-US" dirty="0"/>
          </a:p>
        </p:txBody>
      </p:sp>
    </p:spTree>
    <p:extLst>
      <p:ext uri="{BB962C8B-B14F-4D97-AF65-F5344CB8AC3E}">
        <p14:creationId xmlns:p14="http://schemas.microsoft.com/office/powerpoint/2010/main" val="2817015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C162FF5-BEC6-4627-87D1-CCB87F99E1D1}"/>
              </a:ext>
            </a:extLst>
          </p:cNvPr>
          <p:cNvSpPr>
            <a:spLocks noGrp="1"/>
          </p:cNvSpPr>
          <p:nvPr>
            <p:ph type="subTitle" idx="1"/>
          </p:nvPr>
        </p:nvSpPr>
        <p:spPr>
          <a:xfrm>
            <a:off x="-283528" y="5173082"/>
            <a:ext cx="6230098" cy="1655762"/>
          </a:xfrm>
        </p:spPr>
        <p:txBody>
          <a:bodyPr/>
          <a:lstStyle/>
          <a:p>
            <a:br>
              <a:rPr lang="en-US" dirty="0"/>
            </a:br>
            <a:br>
              <a:rPr lang="en-US" dirty="0"/>
            </a:br>
            <a:r>
              <a:rPr lang="en-US" dirty="0"/>
              <a:t>Two Models Circulating, </a:t>
            </a:r>
            <a:br>
              <a:rPr lang="en-US" dirty="0"/>
            </a:br>
            <a:r>
              <a:rPr lang="en-US" dirty="0"/>
              <a:t>Capabilities Based and Persona Based Model </a:t>
            </a:r>
          </a:p>
        </p:txBody>
      </p:sp>
      <p:pic>
        <p:nvPicPr>
          <p:cNvPr id="5" name="Picture 4">
            <a:extLst>
              <a:ext uri="{FF2B5EF4-FFF2-40B4-BE49-F238E27FC236}">
                <a16:creationId xmlns:a16="http://schemas.microsoft.com/office/drawing/2014/main" id="{E352D7FE-95AF-4D57-A0C5-659F9491B815}"/>
              </a:ext>
            </a:extLst>
          </p:cNvPr>
          <p:cNvPicPr>
            <a:picLocks noChangeAspect="1"/>
          </p:cNvPicPr>
          <p:nvPr/>
        </p:nvPicPr>
        <p:blipFill rotWithShape="1">
          <a:blip r:embed="rId2"/>
          <a:srcRect l="8180" r="10916" b="24254"/>
          <a:stretch/>
        </p:blipFill>
        <p:spPr>
          <a:xfrm>
            <a:off x="15332" y="29156"/>
            <a:ext cx="6230098" cy="4113921"/>
          </a:xfrm>
          <a:prstGeom prst="rect">
            <a:avLst/>
          </a:prstGeom>
        </p:spPr>
      </p:pic>
      <p:sp>
        <p:nvSpPr>
          <p:cNvPr id="6" name="TextBox 5">
            <a:extLst>
              <a:ext uri="{FF2B5EF4-FFF2-40B4-BE49-F238E27FC236}">
                <a16:creationId xmlns:a16="http://schemas.microsoft.com/office/drawing/2014/main" id="{04D7FBE4-9C26-4C28-B068-021BB518C313}"/>
              </a:ext>
            </a:extLst>
          </p:cNvPr>
          <p:cNvSpPr txBox="1"/>
          <p:nvPr/>
        </p:nvSpPr>
        <p:spPr>
          <a:xfrm>
            <a:off x="913272" y="4884609"/>
            <a:ext cx="3836499" cy="369332"/>
          </a:xfrm>
          <a:prstGeom prst="rect">
            <a:avLst/>
          </a:prstGeom>
          <a:noFill/>
        </p:spPr>
        <p:txBody>
          <a:bodyPr wrap="none" rtlCol="0">
            <a:spAutoFit/>
          </a:bodyPr>
          <a:lstStyle/>
          <a:p>
            <a:r>
              <a:rPr lang="en-US" dirty="0">
                <a:hlinkClick r:id="rId3"/>
              </a:rPr>
              <a:t>Persona Based Blueprint: </a:t>
            </a:r>
            <a:r>
              <a:rPr lang="en-US" dirty="0" err="1">
                <a:hlinkClick r:id="rId3"/>
              </a:rPr>
              <a:t>Researchgate</a:t>
            </a:r>
            <a:endParaRPr lang="en-US" dirty="0"/>
          </a:p>
        </p:txBody>
      </p:sp>
      <p:pic>
        <p:nvPicPr>
          <p:cNvPr id="8" name="Picture 7">
            <a:extLst>
              <a:ext uri="{FF2B5EF4-FFF2-40B4-BE49-F238E27FC236}">
                <a16:creationId xmlns:a16="http://schemas.microsoft.com/office/drawing/2014/main" id="{7D303DC3-C710-46C1-BAA3-4D95D65AB869}"/>
              </a:ext>
            </a:extLst>
          </p:cNvPr>
          <p:cNvPicPr>
            <a:picLocks noChangeAspect="1"/>
          </p:cNvPicPr>
          <p:nvPr/>
        </p:nvPicPr>
        <p:blipFill>
          <a:blip r:embed="rId4"/>
          <a:stretch>
            <a:fillRect/>
          </a:stretch>
        </p:blipFill>
        <p:spPr>
          <a:xfrm>
            <a:off x="5946570" y="170186"/>
            <a:ext cx="6230098" cy="6554851"/>
          </a:xfrm>
          <a:prstGeom prst="rect">
            <a:avLst/>
          </a:prstGeom>
        </p:spPr>
      </p:pic>
    </p:spTree>
    <p:extLst>
      <p:ext uri="{BB962C8B-B14F-4D97-AF65-F5344CB8AC3E}">
        <p14:creationId xmlns:p14="http://schemas.microsoft.com/office/powerpoint/2010/main" val="808767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Research Data Director: six agents, one goal</a:t>
            </a:r>
            <a:endParaRPr lang="en-US" sz="2800" dirty="0"/>
          </a:p>
        </p:txBody>
      </p:sp>
      <p:sp>
        <p:nvSpPr>
          <p:cNvPr id="3" name="Text 1"/>
          <p:cNvSpPr txBox="1"/>
          <p:nvPr/>
        </p:nvSpPr>
        <p:spPr>
          <a:xfrm>
            <a:off x="548640" y="1051560"/>
            <a:ext cx="9875520"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Research Data Alliance –Microsoft Agentic AI Collaboration and US cohort, April–June 2026</a:t>
            </a:r>
            <a:endParaRPr lang="en-US" sz="1500" dirty="0"/>
          </a:p>
        </p:txBody>
      </p:sp>
      <p:sp>
        <p:nvSpPr>
          <p:cNvPr id="4" name="Shape 2"/>
          <p:cNvSpPr/>
          <p:nvPr/>
        </p:nvSpPr>
        <p:spPr>
          <a:xfrm>
            <a:off x="96469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104120" y="502920"/>
            <a:ext cx="182880" cy="182880"/>
          </a:xfrm>
          <a:prstGeom prst="ellipse">
            <a:avLst/>
          </a:prstGeom>
          <a:solidFill>
            <a:srgbClr val="0B1F3A"/>
          </a:solidFill>
          <a:ln w="12700">
            <a:solidFill>
              <a:srgbClr val="0B1F3A"/>
            </a:solidFill>
            <a:prstDash val="solid"/>
          </a:ln>
        </p:spPr>
      </p:sp>
      <p:sp>
        <p:nvSpPr>
          <p:cNvPr id="6" name="Shape 4"/>
          <p:cNvSpPr/>
          <p:nvPr/>
        </p:nvSpPr>
        <p:spPr>
          <a:xfrm>
            <a:off x="10561320" y="502920"/>
            <a:ext cx="182880" cy="182880"/>
          </a:xfrm>
          <a:prstGeom prst="ellipse">
            <a:avLst/>
          </a:prstGeom>
          <a:solidFill>
            <a:srgbClr val="0B1F3A"/>
          </a:solidFill>
          <a:ln w="12700">
            <a:solidFill>
              <a:srgbClr val="0B1F3A"/>
            </a:solidFill>
            <a:prstDash val="solid"/>
          </a:ln>
        </p:spPr>
      </p:sp>
      <p:sp>
        <p:nvSpPr>
          <p:cNvPr id="7" name="Shape 5"/>
          <p:cNvSpPr/>
          <p:nvPr/>
        </p:nvSpPr>
        <p:spPr>
          <a:xfrm>
            <a:off x="11018520" y="502920"/>
            <a:ext cx="182880" cy="182880"/>
          </a:xfrm>
          <a:prstGeom prst="ellipse">
            <a:avLst/>
          </a:prstGeom>
          <a:solidFill>
            <a:srgbClr val="0B1F3A"/>
          </a:solidFill>
          <a:ln w="12700">
            <a:solidFill>
              <a:srgbClr val="0B1F3A"/>
            </a:solidFill>
            <a:prstDash val="solid"/>
          </a:ln>
        </p:spPr>
      </p:sp>
      <p:sp>
        <p:nvSpPr>
          <p:cNvPr id="8" name="Shape 6"/>
          <p:cNvSpPr/>
          <p:nvPr/>
        </p:nvSpPr>
        <p:spPr>
          <a:xfrm>
            <a:off x="11475720" y="502920"/>
            <a:ext cx="182880" cy="182880"/>
          </a:xfrm>
          <a:prstGeom prst="ellipse">
            <a:avLst/>
          </a:prstGeom>
          <a:solidFill>
            <a:srgbClr val="C8A24A"/>
          </a:solidFill>
          <a:ln w="12700">
            <a:solidFill>
              <a:srgbClr val="C8A24A"/>
            </a:solidFill>
            <a:prstDash val="solid"/>
          </a:ln>
        </p:spPr>
      </p:sp>
      <p:sp>
        <p:nvSpPr>
          <p:cNvPr id="9" name="Text 7"/>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Research</a:t>
            </a:r>
            <a:endParaRPr lang="en-US" sz="1000" dirty="0"/>
          </a:p>
        </p:txBody>
      </p:sp>
      <p:sp>
        <p:nvSpPr>
          <p:cNvPr id="10" name="Shape 8"/>
          <p:cNvSpPr/>
          <p:nvPr/>
        </p:nvSpPr>
        <p:spPr>
          <a:xfrm>
            <a:off x="512064" y="1804619"/>
            <a:ext cx="7022592" cy="3980282"/>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1" name="Image 0" descr="/home/claude/deck/img/r_system.jpg"/>
          <p:cNvPicPr>
            <a:picLocks noChangeAspect="1"/>
          </p:cNvPicPr>
          <p:nvPr/>
        </p:nvPicPr>
        <p:blipFill>
          <a:blip r:embed="rId3"/>
          <a:stretch>
            <a:fillRect/>
          </a:stretch>
        </p:blipFill>
        <p:spPr>
          <a:xfrm>
            <a:off x="548640" y="1841195"/>
            <a:ext cx="6949440" cy="3907130"/>
          </a:xfrm>
          <a:prstGeom prst="rect">
            <a:avLst/>
          </a:prstGeom>
        </p:spPr>
      </p:pic>
      <p:sp>
        <p:nvSpPr>
          <p:cNvPr id="12" name="Text 9"/>
          <p:cNvSpPr txBox="1"/>
          <p:nvPr/>
        </p:nvSpPr>
        <p:spPr>
          <a:xfrm>
            <a:off x="7863840" y="1645920"/>
            <a:ext cx="3840480" cy="365760"/>
          </a:xfrm>
          <a:prstGeom prst="rect">
            <a:avLst/>
          </a:prstGeom>
          <a:noFill/>
          <a:ln/>
        </p:spPr>
        <p:txBody>
          <a:bodyPr wrap="square" lIns="0" tIns="0" rIns="0" bIns="0" rtlCol="0" anchor="t"/>
          <a:lstStyle/>
          <a:p>
            <a:pPr marL="0" indent="0">
              <a:buNone/>
            </a:pPr>
            <a:r>
              <a:rPr lang="en-US" sz="1700" b="1" dirty="0">
                <a:solidFill>
                  <a:srgbClr val="0B1F3A"/>
                </a:solidFill>
                <a:latin typeface="Calibri" pitchFamily="34" charset="0"/>
                <a:ea typeface="Calibri" pitchFamily="34" charset="-122"/>
                <a:cs typeface="Calibri" pitchFamily="34" charset="-120"/>
              </a:rPr>
              <a:t>Built iteratively with Claude</a:t>
            </a:r>
            <a:endParaRPr lang="en-US" sz="1700" dirty="0"/>
          </a:p>
        </p:txBody>
      </p:sp>
      <p:sp>
        <p:nvSpPr>
          <p:cNvPr id="13" name="Text 10"/>
          <p:cNvSpPr txBox="1"/>
          <p:nvPr/>
        </p:nvSpPr>
        <p:spPr>
          <a:xfrm>
            <a:off x="7863840" y="2148840"/>
            <a:ext cx="1143000" cy="320040"/>
          </a:xfrm>
          <a:prstGeom prst="rect">
            <a:avLst/>
          </a:prstGeom>
          <a:noFill/>
          <a:ln/>
        </p:spPr>
        <p:txBody>
          <a:bodyPr wrap="square" lIns="0" tIns="0" rIns="0" bIns="0" rtlCol="0" anchor="t"/>
          <a:lstStyle/>
          <a:p>
            <a:pPr marL="0" indent="0">
              <a:buNone/>
            </a:pPr>
            <a:r>
              <a:rPr lang="en-US" sz="1500" b="1" dirty="0">
                <a:solidFill>
                  <a:srgbClr val="C8A24A"/>
                </a:solidFill>
                <a:latin typeface="Cambria" pitchFamily="34" charset="0"/>
                <a:ea typeface="Cambria" pitchFamily="34" charset="-122"/>
                <a:cs typeface="Cambria" pitchFamily="34" charset="-120"/>
              </a:rPr>
              <a:t>V1–V4</a:t>
            </a:r>
            <a:endParaRPr lang="en-US" sz="1500" dirty="0"/>
          </a:p>
        </p:txBody>
      </p:sp>
      <p:sp>
        <p:nvSpPr>
          <p:cNvPr id="14" name="Text 11"/>
          <p:cNvSpPr txBox="1"/>
          <p:nvPr/>
        </p:nvSpPr>
        <p:spPr>
          <a:xfrm>
            <a:off x="9052560" y="2148840"/>
            <a:ext cx="2651760" cy="320040"/>
          </a:xfrm>
          <a:prstGeom prst="rect">
            <a:avLst/>
          </a:prstGeom>
          <a:noFill/>
          <a:ln/>
        </p:spPr>
        <p:txBody>
          <a:bodyPr wrap="square" lIns="0" tIns="0" rIns="0" bIns="0" rtlCol="0" anchor="t"/>
          <a:lstStyle/>
          <a:p>
            <a:pPr marL="0" indent="0">
              <a:buNone/>
            </a:pPr>
            <a:r>
              <a:rPr lang="en-US" sz="1300" dirty="0">
                <a:solidFill>
                  <a:srgbClr val="1F2937"/>
                </a:solidFill>
                <a:latin typeface="Calibri" pitchFamily="34" charset="0"/>
                <a:ea typeface="Calibri" pitchFamily="34" charset="-122"/>
                <a:cs typeface="Calibri" pitchFamily="34" charset="-120"/>
              </a:rPr>
              <a:t>Hard-coded, friendly UI</a:t>
            </a:r>
            <a:endParaRPr lang="en-US" sz="1300" dirty="0"/>
          </a:p>
        </p:txBody>
      </p:sp>
      <p:sp>
        <p:nvSpPr>
          <p:cNvPr id="15" name="Text 12"/>
          <p:cNvSpPr txBox="1"/>
          <p:nvPr/>
        </p:nvSpPr>
        <p:spPr>
          <a:xfrm>
            <a:off x="9052560" y="2478024"/>
            <a:ext cx="914400" cy="256032"/>
          </a:xfrm>
          <a:prstGeom prst="rect">
            <a:avLst/>
          </a:prstGeom>
          <a:noFill/>
          <a:ln/>
        </p:spPr>
        <p:txBody>
          <a:bodyPr wrap="square" lIns="0" tIns="0" rIns="0" bIns="0" rtlCol="0" anchor="t"/>
          <a:lstStyle/>
          <a:p>
            <a:pPr marL="0" indent="0">
              <a:buNone/>
            </a:pPr>
            <a:r>
              <a:rPr lang="en-US" sz="1100" u="sng" dirty="0">
                <a:solidFill>
                  <a:srgbClr val="3F6E8C"/>
                </a:solidFill>
                <a:latin typeface="Calibri" pitchFamily="34" charset="0"/>
                <a:ea typeface="Calibri" pitchFamily="34" charset="-122"/>
                <a:cs typeface="Calibri" pitchFamily="34" charset="-120"/>
                <a:hlinkClick r:id="rId4" tooltip="https://rayuzwyshyn.net/UCRiverside2026/DataDirectorProtypeLinksandFiles/research-data-directorV1FriendlyUI.html">
                  <a:extLst>
                    <a:ext uri="{A12FA001-AC4F-418D-AE19-62706E023703}">
                      <ahyp:hlinkClr xmlns:ahyp="http://schemas.microsoft.com/office/drawing/2018/hyperlinkcolor" val="tx"/>
                    </a:ext>
                  </a:extLst>
                </a:hlinkClick>
              </a:rPr>
              <a:t>open</a:t>
            </a:r>
            <a:endParaRPr lang="en-US" sz="1100" dirty="0"/>
          </a:p>
        </p:txBody>
      </p:sp>
      <p:sp>
        <p:nvSpPr>
          <p:cNvPr id="16" name="Text 13"/>
          <p:cNvSpPr txBox="1"/>
          <p:nvPr/>
        </p:nvSpPr>
        <p:spPr>
          <a:xfrm>
            <a:off x="7863840" y="2926080"/>
            <a:ext cx="1143000" cy="320040"/>
          </a:xfrm>
          <a:prstGeom prst="rect">
            <a:avLst/>
          </a:prstGeom>
          <a:noFill/>
          <a:ln/>
        </p:spPr>
        <p:txBody>
          <a:bodyPr wrap="square" lIns="0" tIns="0" rIns="0" bIns="0" rtlCol="0" anchor="t"/>
          <a:lstStyle/>
          <a:p>
            <a:pPr marL="0" indent="0">
              <a:buNone/>
            </a:pPr>
            <a:r>
              <a:rPr lang="en-US" sz="1500" b="1" dirty="0">
                <a:solidFill>
                  <a:srgbClr val="C8A24A"/>
                </a:solidFill>
                <a:latin typeface="Cambria" pitchFamily="34" charset="0"/>
                <a:ea typeface="Cambria" pitchFamily="34" charset="-122"/>
                <a:cs typeface="Cambria" pitchFamily="34" charset="-120"/>
              </a:rPr>
              <a:t>V5+</a:t>
            </a:r>
            <a:endParaRPr lang="en-US" sz="1500" dirty="0"/>
          </a:p>
        </p:txBody>
      </p:sp>
      <p:sp>
        <p:nvSpPr>
          <p:cNvPr id="17" name="Text 14"/>
          <p:cNvSpPr txBox="1"/>
          <p:nvPr/>
        </p:nvSpPr>
        <p:spPr>
          <a:xfrm>
            <a:off x="9052560" y="2926080"/>
            <a:ext cx="2651760" cy="320040"/>
          </a:xfrm>
          <a:prstGeom prst="rect">
            <a:avLst/>
          </a:prstGeom>
          <a:noFill/>
          <a:ln/>
        </p:spPr>
        <p:txBody>
          <a:bodyPr wrap="square" lIns="0" tIns="0" rIns="0" bIns="0" rtlCol="0" anchor="t"/>
          <a:lstStyle/>
          <a:p>
            <a:pPr marL="0" indent="0">
              <a:buNone/>
            </a:pPr>
            <a:r>
              <a:rPr lang="en-US" sz="1300" dirty="0">
                <a:solidFill>
                  <a:srgbClr val="1F2937"/>
                </a:solidFill>
                <a:latin typeface="Calibri" pitchFamily="34" charset="0"/>
                <a:ea typeface="Calibri" pitchFamily="34" charset="-122"/>
                <a:cs typeface="Calibri" pitchFamily="34" charset="-120"/>
              </a:rPr>
              <a:t>Live Anthropic API reasoning</a:t>
            </a:r>
            <a:endParaRPr lang="en-US" sz="1300" dirty="0"/>
          </a:p>
        </p:txBody>
      </p:sp>
      <p:sp>
        <p:nvSpPr>
          <p:cNvPr id="18" name="Text 15"/>
          <p:cNvSpPr txBox="1"/>
          <p:nvPr/>
        </p:nvSpPr>
        <p:spPr>
          <a:xfrm>
            <a:off x="9052560" y="3255264"/>
            <a:ext cx="914400" cy="256032"/>
          </a:xfrm>
          <a:prstGeom prst="rect">
            <a:avLst/>
          </a:prstGeom>
          <a:noFill/>
          <a:ln/>
        </p:spPr>
        <p:txBody>
          <a:bodyPr wrap="square" lIns="0" tIns="0" rIns="0" bIns="0" rtlCol="0" anchor="t"/>
          <a:lstStyle/>
          <a:p>
            <a:pPr marL="0" indent="0">
              <a:buNone/>
            </a:pPr>
            <a:r>
              <a:rPr lang="en-US" sz="1100" u="sng" dirty="0">
                <a:solidFill>
                  <a:srgbClr val="3F6E8C"/>
                </a:solidFill>
                <a:latin typeface="Calibri" pitchFamily="34" charset="0"/>
                <a:ea typeface="Calibri" pitchFamily="34" charset="-122"/>
                <a:cs typeface="Calibri" pitchFamily="34" charset="-120"/>
                <a:hlinkClick r:id="rId5" tooltip="https://rayuzwyshyn.net/UCRiverside2026/DataDirectorProtypeLinksandFiles/research-data-director5API.html">
                  <a:extLst>
                    <a:ext uri="{A12FA001-AC4F-418D-AE19-62706E023703}">
                      <ahyp:hlinkClr xmlns:ahyp="http://schemas.microsoft.com/office/drawing/2018/hyperlinkcolor" val="tx"/>
                    </a:ext>
                  </a:extLst>
                </a:hlinkClick>
              </a:rPr>
              <a:t>open</a:t>
            </a:r>
            <a:endParaRPr lang="en-US" sz="1100" dirty="0"/>
          </a:p>
        </p:txBody>
      </p:sp>
      <p:sp>
        <p:nvSpPr>
          <p:cNvPr id="19" name="Text 16"/>
          <p:cNvSpPr txBox="1"/>
          <p:nvPr/>
        </p:nvSpPr>
        <p:spPr>
          <a:xfrm>
            <a:off x="7863840" y="3703320"/>
            <a:ext cx="1143000" cy="320040"/>
          </a:xfrm>
          <a:prstGeom prst="rect">
            <a:avLst/>
          </a:prstGeom>
          <a:noFill/>
          <a:ln/>
        </p:spPr>
        <p:txBody>
          <a:bodyPr wrap="square" lIns="0" tIns="0" rIns="0" bIns="0" rtlCol="0" anchor="t"/>
          <a:lstStyle/>
          <a:p>
            <a:pPr marL="0" indent="0">
              <a:buNone/>
            </a:pPr>
            <a:r>
              <a:rPr lang="en-US" sz="1500" b="1" dirty="0">
                <a:solidFill>
                  <a:srgbClr val="C8A24A"/>
                </a:solidFill>
                <a:latin typeface="Cambria" pitchFamily="34" charset="0"/>
                <a:ea typeface="Cambria" pitchFamily="34" charset="-122"/>
                <a:cs typeface="Cambria" pitchFamily="34" charset="-120"/>
              </a:rPr>
              <a:t>V10–V11</a:t>
            </a:r>
            <a:endParaRPr lang="en-US" sz="1500" dirty="0"/>
          </a:p>
        </p:txBody>
      </p:sp>
      <p:sp>
        <p:nvSpPr>
          <p:cNvPr id="20" name="Text 17"/>
          <p:cNvSpPr txBox="1"/>
          <p:nvPr/>
        </p:nvSpPr>
        <p:spPr>
          <a:xfrm>
            <a:off x="9052560" y="3703320"/>
            <a:ext cx="2651760" cy="320040"/>
          </a:xfrm>
          <a:prstGeom prst="rect">
            <a:avLst/>
          </a:prstGeom>
          <a:noFill/>
          <a:ln/>
        </p:spPr>
        <p:txBody>
          <a:bodyPr wrap="square" lIns="0" tIns="0" rIns="0" bIns="0" rtlCol="0" anchor="t"/>
          <a:lstStyle/>
          <a:p>
            <a:pPr marL="0" indent="0">
              <a:buNone/>
            </a:pPr>
            <a:r>
              <a:rPr lang="en-US" sz="1300" dirty="0">
                <a:solidFill>
                  <a:srgbClr val="1F2937"/>
                </a:solidFill>
                <a:latin typeface="Calibri" pitchFamily="34" charset="0"/>
                <a:ea typeface="Calibri" pitchFamily="34" charset="-122"/>
                <a:cs typeface="Calibri" pitchFamily="34" charset="-120"/>
              </a:rPr>
              <a:t>Persona team + demo mode</a:t>
            </a:r>
            <a:endParaRPr lang="en-US" sz="1300" dirty="0"/>
          </a:p>
        </p:txBody>
      </p:sp>
      <p:sp>
        <p:nvSpPr>
          <p:cNvPr id="21" name="Text 18"/>
          <p:cNvSpPr txBox="1"/>
          <p:nvPr/>
        </p:nvSpPr>
        <p:spPr>
          <a:xfrm>
            <a:off x="9052560" y="4032504"/>
            <a:ext cx="914400" cy="256032"/>
          </a:xfrm>
          <a:prstGeom prst="rect">
            <a:avLst/>
          </a:prstGeom>
          <a:noFill/>
          <a:ln/>
        </p:spPr>
        <p:txBody>
          <a:bodyPr wrap="square" lIns="0" tIns="0" rIns="0" bIns="0" rtlCol="0" anchor="t"/>
          <a:lstStyle/>
          <a:p>
            <a:pPr marL="0" indent="0">
              <a:buNone/>
            </a:pPr>
            <a:r>
              <a:rPr lang="en-US" sz="1100" u="sng" dirty="0">
                <a:solidFill>
                  <a:srgbClr val="3F6E8C"/>
                </a:solidFill>
                <a:latin typeface="Calibri" pitchFamily="34" charset="0"/>
                <a:ea typeface="Calibri" pitchFamily="34" charset="-122"/>
                <a:cs typeface="Calibri" pitchFamily="34" charset="-120"/>
                <a:hlinkClick r:id="rId6" tooltip="https://rayuzwyshyn.net/UCRiverside2026/DataDirectorProtypeLinksandFiles/research-data-directorV11.html">
                  <a:extLst>
                    <a:ext uri="{A12FA001-AC4F-418D-AE19-62706E023703}">
                      <ahyp:hlinkClr xmlns:ahyp="http://schemas.microsoft.com/office/drawing/2018/hyperlinkcolor" val="tx"/>
                    </a:ext>
                  </a:extLst>
                </a:hlinkClick>
              </a:rPr>
              <a:t>open</a:t>
            </a:r>
            <a:endParaRPr lang="en-US" sz="1100" dirty="0"/>
          </a:p>
        </p:txBody>
      </p:sp>
      <p:sp>
        <p:nvSpPr>
          <p:cNvPr id="22" name="Text 19"/>
          <p:cNvSpPr txBox="1"/>
          <p:nvPr/>
        </p:nvSpPr>
        <p:spPr>
          <a:xfrm>
            <a:off x="7863840" y="4480560"/>
            <a:ext cx="1143000" cy="320040"/>
          </a:xfrm>
          <a:prstGeom prst="rect">
            <a:avLst/>
          </a:prstGeom>
          <a:noFill/>
          <a:ln/>
        </p:spPr>
        <p:txBody>
          <a:bodyPr wrap="square" lIns="0" tIns="0" rIns="0" bIns="0" rtlCol="0" anchor="t"/>
          <a:lstStyle/>
          <a:p>
            <a:pPr marL="0" indent="0">
              <a:buNone/>
            </a:pPr>
            <a:r>
              <a:rPr lang="en-US" sz="1500" b="1" dirty="0">
                <a:solidFill>
                  <a:srgbClr val="C8A24A"/>
                </a:solidFill>
                <a:latin typeface="Cambria" pitchFamily="34" charset="0"/>
                <a:ea typeface="Cambria" pitchFamily="34" charset="-122"/>
                <a:cs typeface="Cambria" pitchFamily="34" charset="-120"/>
              </a:rPr>
              <a:t>V12</a:t>
            </a:r>
            <a:endParaRPr lang="en-US" sz="1500" dirty="0"/>
          </a:p>
        </p:txBody>
      </p:sp>
      <p:sp>
        <p:nvSpPr>
          <p:cNvPr id="23" name="Text 20"/>
          <p:cNvSpPr txBox="1"/>
          <p:nvPr/>
        </p:nvSpPr>
        <p:spPr>
          <a:xfrm>
            <a:off x="9052560" y="4480560"/>
            <a:ext cx="2651760" cy="320040"/>
          </a:xfrm>
          <a:prstGeom prst="rect">
            <a:avLst/>
          </a:prstGeom>
          <a:noFill/>
          <a:ln/>
        </p:spPr>
        <p:txBody>
          <a:bodyPr wrap="square" lIns="0" tIns="0" rIns="0" bIns="0" rtlCol="0" anchor="t"/>
          <a:lstStyle/>
          <a:p>
            <a:pPr marL="0" indent="0">
              <a:buNone/>
            </a:pPr>
            <a:r>
              <a:rPr lang="en-US" sz="1300" dirty="0">
                <a:solidFill>
                  <a:srgbClr val="1F2937"/>
                </a:solidFill>
                <a:latin typeface="Calibri" pitchFamily="34" charset="0"/>
                <a:ea typeface="Calibri" pitchFamily="34" charset="-122"/>
                <a:cs typeface="Calibri" pitchFamily="34" charset="-120"/>
              </a:rPr>
              <a:t>Voice experiment</a:t>
            </a:r>
            <a:endParaRPr lang="en-US" sz="1300" dirty="0"/>
          </a:p>
        </p:txBody>
      </p:sp>
      <p:sp>
        <p:nvSpPr>
          <p:cNvPr id="24" name="Text 21"/>
          <p:cNvSpPr txBox="1"/>
          <p:nvPr/>
        </p:nvSpPr>
        <p:spPr>
          <a:xfrm>
            <a:off x="9052560" y="4809744"/>
            <a:ext cx="914400" cy="256032"/>
          </a:xfrm>
          <a:prstGeom prst="rect">
            <a:avLst/>
          </a:prstGeom>
          <a:noFill/>
          <a:ln/>
        </p:spPr>
        <p:txBody>
          <a:bodyPr wrap="square" lIns="0" tIns="0" rIns="0" bIns="0" rtlCol="0" anchor="t"/>
          <a:lstStyle/>
          <a:p>
            <a:pPr marL="0" indent="0">
              <a:buNone/>
            </a:pPr>
            <a:r>
              <a:rPr lang="en-US" sz="1100" u="sng" dirty="0">
                <a:solidFill>
                  <a:srgbClr val="3F6E8C"/>
                </a:solidFill>
                <a:latin typeface="Calibri" pitchFamily="34" charset="0"/>
                <a:ea typeface="Calibri" pitchFamily="34" charset="-122"/>
                <a:cs typeface="Calibri" pitchFamily="34" charset="-120"/>
                <a:hlinkClick r:id="rId7" tooltip="https://rayuzwyshyn.net/UCRiverside2026/DataDirectorProtypeLinksandFiles/research-data-directorV12Sound.html">
                  <a:extLst>
                    <a:ext uri="{A12FA001-AC4F-418D-AE19-62706E023703}">
                      <ahyp:hlinkClr xmlns:ahyp="http://schemas.microsoft.com/office/drawing/2018/hyperlinkcolor" val="tx"/>
                    </a:ext>
                  </a:extLst>
                </a:hlinkClick>
              </a:rPr>
              <a:t>open</a:t>
            </a:r>
            <a:endParaRPr lang="en-US" sz="1100" dirty="0"/>
          </a:p>
        </p:txBody>
      </p:sp>
      <p:sp>
        <p:nvSpPr>
          <p:cNvPr id="25" name="Text 22"/>
          <p:cNvSpPr txBox="1"/>
          <p:nvPr/>
        </p:nvSpPr>
        <p:spPr>
          <a:xfrm>
            <a:off x="7863840" y="5394960"/>
            <a:ext cx="384048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8" tooltip="https://www.researchgate.net/publication/405414092_THE_RESEARCH_DATA_DIRECTOR_A_Persona-Based_Agentic_AI_Architectural_Blueprint_for_Research_Data_Metadata_Schema_Creation_and_Data_Repository_Publication">
                  <a:extLst>
                    <a:ext uri="{A12FA001-AC4F-418D-AE19-62706E023703}">
                      <ahyp:hlinkClr xmlns:ahyp="http://schemas.microsoft.com/office/drawing/2018/hyperlinkcolor" val="tx"/>
                    </a:ext>
                  </a:extLst>
                </a:hlinkClick>
              </a:rPr>
              <a:t>Persona blueprint (ResearchGate)</a:t>
            </a:r>
            <a:endParaRPr lang="en-US" sz="1200" dirty="0"/>
          </a:p>
        </p:txBody>
      </p:sp>
      <p:sp>
        <p:nvSpPr>
          <p:cNvPr id="26" name="Text 23"/>
          <p:cNvSpPr txBox="1"/>
          <p:nvPr/>
        </p:nvSpPr>
        <p:spPr>
          <a:xfrm>
            <a:off x="7863840" y="5715000"/>
            <a:ext cx="384048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9" tooltip="https://rayuzwyshyn.net/UCRiverside2026/DataDirectorPersonaModel/The_Research_Data_DirectorUzwyshyn.pdf">
                  <a:extLst>
                    <a:ext uri="{A12FA001-AC4F-418D-AE19-62706E023703}">
                      <ahyp:hlinkClr xmlns:ahyp="http://schemas.microsoft.com/office/drawing/2018/hyperlinkcolor" val="tx"/>
                    </a:ext>
                  </a:extLst>
                </a:hlinkClick>
              </a:rPr>
              <a:t>AIDV presentation slides (PDF)</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856948-1CB6-4B6E-8C19-3C4A7F4C5323}"/>
              </a:ext>
            </a:extLst>
          </p:cNvPr>
          <p:cNvSpPr>
            <a:spLocks noGrp="1"/>
          </p:cNvSpPr>
          <p:nvPr/>
        </p:nvSpPr>
        <p:spPr>
          <a:xfrm>
            <a:off x="647700" y="466725"/>
            <a:ext cx="10839450" cy="952500"/>
          </a:xfrm>
          <a:prstGeom prst="rect">
            <a:avLst/>
          </a:prstGeom>
          <a:noFill/>
          <a:ln w="0">
            <a:noFill/>
          </a:ln>
        </p:spPr>
        <p:txBody>
          <a:bodyPr lIns="0" tIns="0" rIns="0" bIns="0" anchor="t">
            <a:noAutofit/>
          </a:bodyPr>
          <a:lstStyle/>
          <a:p>
            <a:pPr>
              <a:defRPr sz="3225" b="1">
                <a:solidFill>
                  <a:srgbClr val="102F40"/>
                </a:solidFill>
                <a:latin typeface="Aptos"/>
                <a:ea typeface="Aptos"/>
                <a:cs typeface="Aptos"/>
              </a:defRPr>
            </a:pPr>
            <a:r>
              <a:rPr sz="3225" b="1">
                <a:solidFill>
                  <a:srgbClr val="102F40"/>
                </a:solidFill>
                <a:latin typeface="Aptos"/>
                <a:ea typeface="Aptos"/>
                <a:cs typeface="Aptos"/>
              </a:rPr>
              <a:t>A reviewable research-data package</a:t>
            </a:r>
          </a:p>
        </p:txBody>
      </p:sp>
      <p:pic>
        <p:nvPicPr>
          <p:cNvPr id="8" name="Picture 7"/>
          <p:cNvPicPr>
            <a:picLocks noChangeAspect="1"/>
          </p:cNvPicPr>
          <p:nvPr/>
        </p:nvPicPr>
        <p:blipFill>
          <a:blip r:embed="rId3"/>
          <a:stretch/>
        </p:blipFill>
        <p:spPr>
          <a:xfrm>
            <a:off x="2357214" y="1428750"/>
            <a:ext cx="7420421" cy="4171950"/>
          </a:xfrm>
          <a:prstGeom prst="rect">
            <a:avLst/>
          </a:prstGeom>
        </p:spPr>
      </p:pic>
      <p:sp>
        <p:nvSpPr>
          <p:cNvPr id="3" name="Rectangle 2">
            <a:extLst>
              <a:ext uri="{FF2B5EF4-FFF2-40B4-BE49-F238E27FC236}">
                <a16:creationId xmlns:a16="http://schemas.microsoft.com/office/drawing/2014/main" id="{CBFFB358-4614-4926-8AA7-4ADF86804CC2}"/>
              </a:ext>
            </a:extLst>
          </p:cNvPr>
          <p:cNvSpPr>
            <a:spLocks noGrp="1"/>
          </p:cNvSpPr>
          <p:nvPr/>
        </p:nvSpPr>
        <p:spPr>
          <a:xfrm>
            <a:off x="685800" y="5638800"/>
            <a:ext cx="10668000" cy="304800"/>
          </a:xfrm>
          <a:prstGeom prst="rect">
            <a:avLst/>
          </a:prstGeom>
          <a:noFill/>
          <a:ln w="0">
            <a:noFill/>
          </a:ln>
        </p:spPr>
        <p:txBody>
          <a:bodyPr lIns="0" tIns="0" rIns="0" bIns="0" anchor="t">
            <a:noAutofit/>
          </a:bodyPr>
          <a:lstStyle/>
          <a:p>
            <a:pPr algn="ctr">
              <a:defRPr sz="1425" b="0">
                <a:solidFill>
                  <a:srgbClr val="58707A"/>
                </a:solidFill>
                <a:latin typeface="Aptos"/>
                <a:ea typeface="Aptos"/>
                <a:cs typeface="Aptos"/>
              </a:defRPr>
            </a:pPr>
            <a:r>
              <a:rPr sz="1425" b="0" dirty="0">
                <a:solidFill>
                  <a:srgbClr val="58707A"/>
                </a:solidFill>
                <a:latin typeface="Aptos"/>
                <a:ea typeface="Aptos"/>
                <a:cs typeface="Aptos"/>
              </a:rPr>
              <a:t>Target output package in the blueprint illustration</a:t>
            </a:r>
          </a:p>
        </p:txBody>
      </p:sp>
      <p:sp>
        <p:nvSpPr>
          <p:cNvPr id="5" name="Rectangle 4">
            <a:extLst>
              <a:ext uri="{FF2B5EF4-FFF2-40B4-BE49-F238E27FC236}">
                <a16:creationId xmlns:a16="http://schemas.microsoft.com/office/drawing/2014/main" id="{A137D17A-E33B-46A4-A52A-D33B59AFF97F}"/>
              </a:ext>
            </a:extLst>
          </p:cNvPr>
          <p:cNvSpPr>
            <a:spLocks noGrp="1"/>
          </p:cNvSpPr>
          <p:nvPr/>
        </p:nvSpPr>
        <p:spPr>
          <a:xfrm>
            <a:off x="4562475" y="6010275"/>
            <a:ext cx="3067050" cy="323850"/>
          </a:xfrm>
          <a:prstGeom prst="rect">
            <a:avLst/>
          </a:prstGeom>
          <a:noFill/>
          <a:ln w="0">
            <a:noFill/>
          </a:ln>
        </p:spPr>
        <p:txBody>
          <a:bodyPr lIns="0" tIns="0" rIns="0" bIns="0" anchor="t">
            <a:noAutofit/>
          </a:bodyPr>
          <a:lstStyle/>
          <a:p>
            <a:pPr>
              <a:defRPr sz="1500" b="0">
                <a:solidFill>
                  <a:srgbClr val="157E89"/>
                </a:solidFill>
                <a:latin typeface="Aptos"/>
                <a:ea typeface="Aptos"/>
                <a:cs typeface="Aptos"/>
              </a:defRPr>
            </a:pPr>
            <a:r>
              <a:rPr sz="1500" b="0" u="sng" dirty="0">
                <a:solidFill>
                  <a:srgbClr val="157E89"/>
                </a:solidFill>
                <a:latin typeface="Aptos"/>
                <a:ea typeface="Aptos"/>
                <a:cs typeface="Aptos"/>
                <a:hlinkClick r:id="rId4"/>
              </a:rPr>
              <a:t>Persona architecture slides</a:t>
            </a:r>
          </a:p>
        </p:txBody>
      </p:sp>
      <p:sp>
        <p:nvSpPr>
          <p:cNvPr id="6" name="Rectangle 5">
            <a:extLst>
              <a:ext uri="{FF2B5EF4-FFF2-40B4-BE49-F238E27FC236}">
                <a16:creationId xmlns:a16="http://schemas.microsoft.com/office/drawing/2014/main" id="{56C2598C-6755-4C25-9092-CF29B99421A7}"/>
              </a:ext>
            </a:extLst>
          </p:cNvPr>
          <p:cNvSpPr>
            <a:spLocks noGrp="1"/>
          </p:cNvSpPr>
          <p:nvPr/>
        </p:nvSpPr>
        <p:spPr>
          <a:xfrm>
            <a:off x="11525250" y="6334125"/>
            <a:ext cx="381000" cy="257175"/>
          </a:xfrm>
          <a:prstGeom prst="rect">
            <a:avLst/>
          </a:prstGeom>
          <a:noFill/>
          <a:ln w="0">
            <a:noFill/>
          </a:ln>
        </p:spPr>
        <p:txBody>
          <a:bodyPr lIns="0" tIns="0" rIns="0" bIns="0" anchor="t">
            <a:noAutofit/>
          </a:bodyPr>
          <a:lstStyle/>
          <a:p>
            <a:pPr>
              <a:defRPr sz="1275" b="0">
                <a:solidFill>
                  <a:srgbClr val="58707A"/>
                </a:solidFill>
                <a:latin typeface="Aptos"/>
                <a:ea typeface="Aptos"/>
                <a:cs typeface="Aptos"/>
              </a:defRPr>
            </a:pPr>
            <a:r>
              <a:rPr sz="1275" b="0">
                <a:solidFill>
                  <a:srgbClr val="58707A"/>
                </a:solidFill>
                <a:latin typeface="Aptos"/>
                <a:ea typeface="Aptos"/>
                <a:cs typeface="Aptos"/>
              </a:rPr>
              <a:t>24</a:t>
            </a:r>
          </a:p>
        </p:txBody>
      </p:sp>
    </p:spTree>
    <p:extLst>
      <p:ext uri="{BB962C8B-B14F-4D97-AF65-F5344CB8AC3E}">
        <p14:creationId xmlns:p14="http://schemas.microsoft.com/office/powerpoint/2010/main" val="775623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37A0E-062D-4D2C-AEE0-6EF6F6184CA7}"/>
              </a:ext>
            </a:extLst>
          </p:cNvPr>
          <p:cNvSpPr>
            <a:spLocks noGrp="1"/>
          </p:cNvSpPr>
          <p:nvPr>
            <p:ph type="ctrTitle"/>
          </p:nvPr>
        </p:nvSpPr>
        <p:spPr>
          <a:xfrm>
            <a:off x="295835" y="163358"/>
            <a:ext cx="10572887" cy="2387600"/>
          </a:xfrm>
        </p:spPr>
        <p:txBody>
          <a:bodyPr/>
          <a:lstStyle/>
          <a:p>
            <a:r>
              <a:rPr lang="en-US" sz="4400" dirty="0"/>
              <a:t>Person Based Agentic AI </a:t>
            </a:r>
            <a:br>
              <a:rPr lang="en-US" sz="4400" dirty="0"/>
            </a:br>
            <a:r>
              <a:rPr lang="en-US" sz="4400" dirty="0"/>
              <a:t>Research Data Director </a:t>
            </a:r>
            <a:br>
              <a:rPr lang="en-US" dirty="0"/>
            </a:br>
            <a:r>
              <a:rPr lang="en-US" sz="2000" dirty="0"/>
              <a:t>London Research Data Alliance Plenary </a:t>
            </a:r>
          </a:p>
        </p:txBody>
      </p:sp>
      <p:pic>
        <p:nvPicPr>
          <p:cNvPr id="4" name="Picture 3">
            <a:extLst>
              <a:ext uri="{FF2B5EF4-FFF2-40B4-BE49-F238E27FC236}">
                <a16:creationId xmlns:a16="http://schemas.microsoft.com/office/drawing/2014/main" id="{878141E4-0914-4066-B471-9024D592E200}"/>
              </a:ext>
            </a:extLst>
          </p:cNvPr>
          <p:cNvPicPr>
            <a:picLocks noChangeAspect="1"/>
          </p:cNvPicPr>
          <p:nvPr/>
        </p:nvPicPr>
        <p:blipFill>
          <a:blip r:embed="rId2"/>
          <a:stretch>
            <a:fillRect/>
          </a:stretch>
        </p:blipFill>
        <p:spPr>
          <a:xfrm>
            <a:off x="500061" y="2772149"/>
            <a:ext cx="5240719" cy="2825878"/>
          </a:xfrm>
          <a:prstGeom prst="rect">
            <a:avLst/>
          </a:prstGeom>
        </p:spPr>
      </p:pic>
      <p:sp>
        <p:nvSpPr>
          <p:cNvPr id="5" name="TextBox 4">
            <a:extLst>
              <a:ext uri="{FF2B5EF4-FFF2-40B4-BE49-F238E27FC236}">
                <a16:creationId xmlns:a16="http://schemas.microsoft.com/office/drawing/2014/main" id="{E9FACB1B-0462-4973-A836-72DA20C72CDA}"/>
              </a:ext>
            </a:extLst>
          </p:cNvPr>
          <p:cNvSpPr txBox="1"/>
          <p:nvPr/>
        </p:nvSpPr>
        <p:spPr>
          <a:xfrm>
            <a:off x="1204332" y="6043961"/>
            <a:ext cx="1904560" cy="369332"/>
          </a:xfrm>
          <a:prstGeom prst="rect">
            <a:avLst/>
          </a:prstGeom>
          <a:noFill/>
        </p:spPr>
        <p:txBody>
          <a:bodyPr wrap="none" rtlCol="0">
            <a:spAutoFit/>
          </a:bodyPr>
          <a:lstStyle/>
          <a:p>
            <a:r>
              <a:rPr lang="en-US" dirty="0">
                <a:hlinkClick r:id="rId3"/>
              </a:rPr>
              <a:t>Presentation Draft</a:t>
            </a:r>
            <a:endParaRPr lang="en-US" dirty="0"/>
          </a:p>
        </p:txBody>
      </p:sp>
      <p:pic>
        <p:nvPicPr>
          <p:cNvPr id="7" name="Picture 6">
            <a:extLst>
              <a:ext uri="{FF2B5EF4-FFF2-40B4-BE49-F238E27FC236}">
                <a16:creationId xmlns:a16="http://schemas.microsoft.com/office/drawing/2014/main" id="{E4D69726-47D9-40D0-8B7A-7AEDF4D78ACA}"/>
              </a:ext>
            </a:extLst>
          </p:cNvPr>
          <p:cNvPicPr>
            <a:picLocks noChangeAspect="1"/>
          </p:cNvPicPr>
          <p:nvPr/>
        </p:nvPicPr>
        <p:blipFill>
          <a:blip r:embed="rId4"/>
          <a:stretch>
            <a:fillRect/>
          </a:stretch>
        </p:blipFill>
        <p:spPr>
          <a:xfrm>
            <a:off x="6747985" y="2827707"/>
            <a:ext cx="4704317" cy="3117475"/>
          </a:xfrm>
          <a:prstGeom prst="rect">
            <a:avLst/>
          </a:prstGeom>
        </p:spPr>
      </p:pic>
      <p:sp>
        <p:nvSpPr>
          <p:cNvPr id="8" name="TextBox 7">
            <a:extLst>
              <a:ext uri="{FF2B5EF4-FFF2-40B4-BE49-F238E27FC236}">
                <a16:creationId xmlns:a16="http://schemas.microsoft.com/office/drawing/2014/main" id="{7A7AA400-F38C-4AD9-83DB-E301919C9FE1}"/>
              </a:ext>
            </a:extLst>
          </p:cNvPr>
          <p:cNvSpPr txBox="1"/>
          <p:nvPr/>
        </p:nvSpPr>
        <p:spPr>
          <a:xfrm>
            <a:off x="7620154" y="6066263"/>
            <a:ext cx="2959977" cy="369332"/>
          </a:xfrm>
          <a:prstGeom prst="rect">
            <a:avLst/>
          </a:prstGeom>
          <a:noFill/>
        </p:spPr>
        <p:txBody>
          <a:bodyPr wrap="none" rtlCol="0">
            <a:spAutoFit/>
          </a:bodyPr>
          <a:lstStyle/>
          <a:p>
            <a:r>
              <a:rPr lang="en-US" dirty="0">
                <a:hlinkClick r:id="rId5"/>
              </a:rPr>
              <a:t>Proof of Concept: Prototypes </a:t>
            </a:r>
            <a:endParaRPr lang="en-US" dirty="0"/>
          </a:p>
        </p:txBody>
      </p:sp>
    </p:spTree>
    <p:extLst>
      <p:ext uri="{BB962C8B-B14F-4D97-AF65-F5344CB8AC3E}">
        <p14:creationId xmlns:p14="http://schemas.microsoft.com/office/powerpoint/2010/main" val="263438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4076-E9F9-473E-AE3E-EB1A427BC65F}"/>
              </a:ext>
            </a:extLst>
          </p:cNvPr>
          <p:cNvSpPr>
            <a:spLocks noGrp="1"/>
          </p:cNvSpPr>
          <p:nvPr>
            <p:ph type="ctrTitle"/>
          </p:nvPr>
        </p:nvSpPr>
        <p:spPr>
          <a:xfrm>
            <a:off x="1045809" y="336569"/>
            <a:ext cx="10251688" cy="722158"/>
          </a:xfrm>
        </p:spPr>
        <p:txBody>
          <a:bodyPr/>
          <a:lstStyle/>
          <a:p>
            <a:br>
              <a:rPr lang="en-US" sz="2400" b="1" dirty="0"/>
            </a:br>
            <a:r>
              <a:rPr lang="en-US" sz="2400" b="1" dirty="0"/>
              <a:t>Biomedical Focused Research Data Director, August, 2026</a:t>
            </a:r>
            <a:br>
              <a:rPr lang="en-US" sz="2400" b="1" dirty="0"/>
            </a:br>
            <a:r>
              <a:rPr lang="en-US" sz="2000" dirty="0"/>
              <a:t>Biomedical Variant, </a:t>
            </a:r>
            <a:r>
              <a:rPr lang="en-US" sz="2000" dirty="0">
                <a:hlinkClick r:id="rId2"/>
              </a:rPr>
              <a:t>Background Research</a:t>
            </a:r>
            <a:r>
              <a:rPr lang="en-US" sz="2000" dirty="0"/>
              <a:t>,   </a:t>
            </a:r>
            <a:r>
              <a:rPr lang="en-US" sz="2000" dirty="0">
                <a:hlinkClick r:id="rId3"/>
              </a:rPr>
              <a:t>Blueprint </a:t>
            </a:r>
            <a:r>
              <a:rPr lang="en-US" sz="2000" dirty="0"/>
              <a:t>and </a:t>
            </a:r>
            <a:r>
              <a:rPr lang="en-US" sz="2000" dirty="0">
                <a:hlinkClick r:id="rId4"/>
              </a:rPr>
              <a:t>Prototype</a:t>
            </a:r>
            <a:endParaRPr lang="en-US" sz="2000" dirty="0"/>
          </a:p>
        </p:txBody>
      </p:sp>
      <p:pic>
        <p:nvPicPr>
          <p:cNvPr id="5" name="Picture 4">
            <a:extLst>
              <a:ext uri="{FF2B5EF4-FFF2-40B4-BE49-F238E27FC236}">
                <a16:creationId xmlns:a16="http://schemas.microsoft.com/office/drawing/2014/main" id="{7B4E57A0-99F8-407D-BC67-8F2B865D2A5F}"/>
              </a:ext>
            </a:extLst>
          </p:cNvPr>
          <p:cNvPicPr>
            <a:picLocks noChangeAspect="1"/>
          </p:cNvPicPr>
          <p:nvPr/>
        </p:nvPicPr>
        <p:blipFill>
          <a:blip r:embed="rId5"/>
          <a:stretch>
            <a:fillRect/>
          </a:stretch>
        </p:blipFill>
        <p:spPr>
          <a:xfrm>
            <a:off x="613317" y="1190760"/>
            <a:ext cx="10965365" cy="5801711"/>
          </a:xfrm>
          <a:prstGeom prst="rect">
            <a:avLst/>
          </a:prstGeom>
        </p:spPr>
      </p:pic>
    </p:spTree>
    <p:extLst>
      <p:ext uri="{BB962C8B-B14F-4D97-AF65-F5344CB8AC3E}">
        <p14:creationId xmlns:p14="http://schemas.microsoft.com/office/powerpoint/2010/main" val="4100743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82"/>
        <p:cNvGrpSpPr/>
        <p:nvPr/>
      </p:nvGrpSpPr>
      <p:grpSpPr>
        <a:xfrm>
          <a:off x="0" y="0"/>
          <a:ext cx="0" cy="0"/>
          <a:chOff x="0" y="0"/>
          <a:chExt cx="0" cy="0"/>
        </a:xfrm>
      </p:grpSpPr>
      <p:sp>
        <p:nvSpPr>
          <p:cNvPr id="383" name="Google Shape;383;p28"/>
          <p:cNvSpPr/>
          <p:nvPr/>
        </p:nvSpPr>
        <p:spPr>
          <a:xfrm>
            <a:off x="5867400" y="4881562"/>
            <a:ext cx="457200" cy="19050"/>
          </a:xfrm>
          <a:prstGeom prst="rect">
            <a:avLst/>
          </a:prstGeom>
          <a:solidFill>
            <a:srgbClr val="38BD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84" name="Google Shape;384;p28"/>
          <p:cNvSpPr/>
          <p:nvPr/>
        </p:nvSpPr>
        <p:spPr>
          <a:xfrm>
            <a:off x="4338637" y="4071937"/>
            <a:ext cx="3514725" cy="466725"/>
          </a:xfrm>
          <a:prstGeom prst="roundRect">
            <a:avLst>
              <a:gd name="adj" fmla="val 16326"/>
            </a:avLst>
          </a:prstGeom>
          <a:solidFill>
            <a:srgbClr val="1E29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85" name="Google Shape;385;p28"/>
          <p:cNvSpPr txBox="1"/>
          <p:nvPr/>
        </p:nvSpPr>
        <p:spPr>
          <a:xfrm>
            <a:off x="4842867" y="1547812"/>
            <a:ext cx="2506265" cy="36933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400" b="1" i="0" u="none" strike="noStrike" cap="none" dirty="0">
                <a:solidFill>
                  <a:srgbClr val="38BDF8"/>
                </a:solidFill>
                <a:latin typeface="Space Grotesk"/>
                <a:ea typeface="Space Grotesk"/>
                <a:cs typeface="Space Grotesk"/>
                <a:sym typeface="Space Grotesk"/>
              </a:rPr>
              <a:t>CONCLUSION</a:t>
            </a:r>
            <a:endParaRPr sz="2400" dirty="0"/>
          </a:p>
        </p:txBody>
      </p:sp>
      <p:sp>
        <p:nvSpPr>
          <p:cNvPr id="386" name="Google Shape;386;p28"/>
          <p:cNvSpPr txBox="1"/>
          <p:nvPr/>
        </p:nvSpPr>
        <p:spPr>
          <a:xfrm>
            <a:off x="595311" y="3419813"/>
            <a:ext cx="11001375" cy="424732"/>
          </a:xfrm>
          <a:prstGeom prst="rect">
            <a:avLst/>
          </a:prstGeom>
          <a:noFill/>
          <a:ln>
            <a:noFill/>
          </a:ln>
        </p:spPr>
        <p:txBody>
          <a:bodyPr spcFirstLastPara="1" wrap="square" lIns="0" tIns="0" rIns="0" bIns="0" anchor="t" anchorCtr="0">
            <a:spAutoFit/>
          </a:bodyPr>
          <a:lstStyle/>
          <a:p>
            <a:pPr marL="0" marR="0" lvl="0" indent="0" algn="ctr" rtl="0">
              <a:lnSpc>
                <a:spcPct val="114986"/>
              </a:lnSpc>
              <a:spcBef>
                <a:spcPts val="0"/>
              </a:spcBef>
              <a:spcAft>
                <a:spcPts val="0"/>
              </a:spcAft>
              <a:buNone/>
            </a:pPr>
            <a:r>
              <a:rPr lang="en-US" sz="1200" b="1" i="0" u="none" strike="noStrike" cap="none" dirty="0">
                <a:solidFill>
                  <a:srgbClr val="FFFFFF"/>
                </a:solidFill>
                <a:latin typeface="Space Grotesk"/>
                <a:ea typeface="Space Grotesk"/>
                <a:cs typeface="Space Grotesk"/>
                <a:sym typeface="Space Grotesk"/>
              </a:rPr>
              <a:t>The Future Belongs to the next generation of  Intentional, Ethical</a:t>
            </a:r>
            <a:br>
              <a:rPr lang="en-US" sz="1200" b="1" i="0" u="none" strike="noStrike" cap="none" dirty="0">
                <a:solidFill>
                  <a:srgbClr val="FFFFFF"/>
                </a:solidFill>
                <a:latin typeface="Space Grotesk"/>
                <a:ea typeface="Space Grotesk"/>
                <a:cs typeface="Space Grotesk"/>
                <a:sym typeface="Space Grotesk"/>
              </a:rPr>
            </a:br>
            <a:r>
              <a:rPr lang="en-US" sz="1200" b="1" i="0" u="none" strike="noStrike" cap="none" dirty="0">
                <a:solidFill>
                  <a:srgbClr val="FFFFFF"/>
                </a:solidFill>
                <a:latin typeface="Space Grotesk"/>
                <a:ea typeface="Space Grotesk"/>
                <a:cs typeface="Space Grotesk"/>
                <a:sym typeface="Space Grotesk"/>
              </a:rPr>
              <a:t>and Creati</a:t>
            </a:r>
            <a:r>
              <a:rPr lang="en-US" sz="1200" b="1" dirty="0">
                <a:solidFill>
                  <a:srgbClr val="FFFFFF"/>
                </a:solidFill>
                <a:latin typeface="Space Grotesk"/>
                <a:ea typeface="Space Grotesk"/>
                <a:cs typeface="Space Grotesk"/>
                <a:sym typeface="Space Grotesk"/>
              </a:rPr>
              <a:t>ve </a:t>
            </a:r>
            <a:r>
              <a:rPr lang="en-US" sz="1200" b="1" i="0" u="none" strike="noStrike" cap="none" dirty="0">
                <a:solidFill>
                  <a:srgbClr val="FFFFFF"/>
                </a:solidFill>
                <a:latin typeface="Space Grotesk"/>
                <a:ea typeface="Space Grotesk"/>
                <a:cs typeface="Space Grotesk"/>
                <a:sym typeface="Space Grotesk"/>
              </a:rPr>
              <a:t>AI Architects</a:t>
            </a:r>
            <a:endParaRPr sz="1200" dirty="0"/>
          </a:p>
        </p:txBody>
      </p:sp>
      <p:sp>
        <p:nvSpPr>
          <p:cNvPr id="387" name="Google Shape;387;p28"/>
          <p:cNvSpPr txBox="1"/>
          <p:nvPr/>
        </p:nvSpPr>
        <p:spPr>
          <a:xfrm>
            <a:off x="1452908" y="2187076"/>
            <a:ext cx="8572500" cy="1038746"/>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500" b="0" i="0" u="none" strike="noStrike" cap="none" dirty="0">
                <a:solidFill>
                  <a:srgbClr val="CBD5E1"/>
                </a:solidFill>
                <a:latin typeface="Plus Jakarta Sans"/>
                <a:ea typeface="Plus Jakarta Sans"/>
                <a:cs typeface="Plus Jakarta Sans"/>
                <a:sym typeface="Plus Jakarta Sans"/>
              </a:rPr>
              <a:t>AI agents won't replace human inquiry or creativity.</a:t>
            </a:r>
            <a:br>
              <a:rPr lang="en-US" sz="1500" b="0" i="0" u="none" strike="noStrike" cap="none" dirty="0">
                <a:solidFill>
                  <a:srgbClr val="CBD5E1"/>
                </a:solidFill>
                <a:latin typeface="Plus Jakarta Sans"/>
                <a:ea typeface="Plus Jakarta Sans"/>
                <a:cs typeface="Plus Jakarta Sans"/>
                <a:sym typeface="Plus Jakarta Sans"/>
              </a:rPr>
            </a:br>
            <a:r>
              <a:rPr lang="en-US" sz="1500" b="0" i="0" u="none" strike="noStrike" cap="none" dirty="0">
                <a:solidFill>
                  <a:srgbClr val="CBD5E1"/>
                </a:solidFill>
                <a:latin typeface="Plus Jakarta Sans"/>
                <a:ea typeface="Plus Jakarta Sans"/>
                <a:cs typeface="Plus Jakarta Sans"/>
                <a:sym typeface="Plus Jakarta Sans"/>
              </a:rPr>
              <a:t>They can multiply the scale, speed, and creative scope of every thinker in the university</a:t>
            </a:r>
            <a:br>
              <a:rPr lang="en-US" sz="1500" b="0" i="0" u="none" strike="noStrike" cap="none" dirty="0">
                <a:solidFill>
                  <a:srgbClr val="CBD5E1"/>
                </a:solidFill>
                <a:latin typeface="Plus Jakarta Sans"/>
                <a:ea typeface="Plus Jakarta Sans"/>
                <a:cs typeface="Plus Jakarta Sans"/>
                <a:sym typeface="Plus Jakarta Sans"/>
              </a:rPr>
            </a:br>
            <a:r>
              <a:rPr lang="en-US" sz="1500" b="0" i="0" u="none" strike="noStrike" cap="none" dirty="0">
                <a:solidFill>
                  <a:srgbClr val="CBD5E1"/>
                </a:solidFill>
                <a:latin typeface="Plus Jakarta Sans"/>
                <a:ea typeface="Plus Jakarta Sans"/>
                <a:cs typeface="Plus Jakarta Sans"/>
                <a:sym typeface="Plus Jakarta Sans"/>
              </a:rPr>
              <a:t>and involved in Research and Discovery.</a:t>
            </a:r>
            <a:endParaRPr dirty="0"/>
          </a:p>
        </p:txBody>
      </p:sp>
      <p:sp>
        <p:nvSpPr>
          <p:cNvPr id="389" name="Google Shape;389;p28"/>
          <p:cNvSpPr txBox="1"/>
          <p:nvPr/>
        </p:nvSpPr>
        <p:spPr>
          <a:xfrm>
            <a:off x="4165996" y="4205287"/>
            <a:ext cx="3860006" cy="20002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125" b="0" i="0" u="none" strike="noStrike" cap="none" dirty="0">
                <a:solidFill>
                  <a:srgbClr val="94A3B8"/>
                </a:solidFill>
                <a:latin typeface="Plus Jakarta Sans"/>
                <a:ea typeface="Plus Jakarta Sans"/>
                <a:cs typeface="Plus Jakarta Sans"/>
                <a:sym typeface="Plus Jakarta Sans"/>
              </a:rPr>
              <a:t>Explore Demos &amp; Syllabi: </a:t>
            </a:r>
            <a:r>
              <a:rPr lang="en-US" sz="1125" b="1" i="0" u="none" strike="noStrike" cap="none" dirty="0">
                <a:solidFill>
                  <a:srgbClr val="38BDF8"/>
                </a:solidFill>
                <a:latin typeface="Plus Jakarta Sans"/>
                <a:ea typeface="Plus Jakarta Sans"/>
                <a:cs typeface="Plus Jakarta Sans"/>
                <a:sym typeface="Plus Jakarta Sans"/>
              </a:rPr>
              <a:t>rayuzwyshyn.net</a:t>
            </a: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 · FALL 2026</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Track 1 — AI &amp; Data Science</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38</a:t>
            </a:r>
            <a:endParaRPr lang="en-US" sz="900" dirty="0"/>
          </a:p>
        </p:txBody>
      </p:sp>
      <p:sp>
        <p:nvSpPr>
          <p:cNvPr id="7" name="Text 4"/>
          <p:cNvSpPr txBox="1"/>
          <p:nvPr/>
        </p:nvSpPr>
        <p:spPr>
          <a:xfrm>
            <a:off x="548640" y="1325880"/>
            <a:ext cx="10972800" cy="320040"/>
          </a:xfrm>
          <a:prstGeom prst="rect">
            <a:avLst/>
          </a:prstGeom>
          <a:noFill/>
          <a:ln/>
        </p:spPr>
        <p:txBody>
          <a:bodyPr wrap="square" lIns="0" tIns="0" rIns="0" bIns="0" rtlCol="0" anchor="ctr"/>
          <a:lstStyle/>
          <a:p>
            <a:pPr marL="0" indent="0">
              <a:buNone/>
            </a:pPr>
            <a:r>
              <a:rPr lang="en-US" sz="1400" dirty="0">
                <a:solidFill>
                  <a:srgbClr val="5F6B7D"/>
                </a:solidFill>
                <a:latin typeface="Calibri" pitchFamily="34" charset="0"/>
                <a:ea typeface="Calibri" pitchFamily="34" charset="-122"/>
                <a:cs typeface="Calibri" pitchFamily="34" charset="-120"/>
              </a:rPr>
              <a:t>From first Python program to neural networks and agentic AI</a:t>
            </a:r>
            <a:endParaRPr lang="en-US" sz="1400" dirty="0"/>
          </a:p>
        </p:txBody>
      </p:sp>
      <p:graphicFrame>
        <p:nvGraphicFramePr>
          <p:cNvPr id="39" name="Table 0"/>
          <p:cNvGraphicFramePr>
            <a:graphicFrameLocks noGrp="1"/>
          </p:cNvGraphicFramePr>
          <p:nvPr/>
        </p:nvGraphicFramePr>
        <p:xfrm>
          <a:off x="548640" y="1783080"/>
          <a:ext cx="11091672" cy="4114800"/>
        </p:xfrm>
        <a:graphic>
          <a:graphicData uri="http://schemas.openxmlformats.org/drawingml/2006/table">
            <a:tbl>
              <a:tblPr/>
              <a:tblGrid>
                <a:gridCol w="173736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5715000">
                  <a:extLst>
                    <a:ext uri="{9D8B030D-6E8A-4147-A177-3AD203B41FA5}">
                      <a16:colId xmlns:a16="http://schemas.microsoft.com/office/drawing/2014/main" val="20002"/>
                    </a:ext>
                  </a:extLst>
                </a:gridCol>
                <a:gridCol w="2039112">
                  <a:extLst>
                    <a:ext uri="{9D8B030D-6E8A-4147-A177-3AD203B41FA5}">
                      <a16:colId xmlns:a16="http://schemas.microsoft.com/office/drawing/2014/main" val="20003"/>
                    </a:ext>
                  </a:extLst>
                </a:gridCol>
              </a:tblGrid>
              <a:tr h="45720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Date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Time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Session</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Lead</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extLst>
                  <a:ext uri="{0D108BD9-81ED-4DB2-BD59-A6C34878D82A}">
                    <a16:rowId xmlns:a16="http://schemas.microsoft.com/office/drawing/2014/main" val="10000"/>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Thu, Sept. 24</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9:00–10:30 am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Introduction to Agentic AI: Capabilities, Personas &amp; Possibilities</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Ray Uzwyshyn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1"/>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Sept. 30</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1:00–2:00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Studying with Gemini Notebook (UCR-licensed tools)</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A. Zou / I. Shin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Oct. 7</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2:00–3:00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Python for Beginners Using AI</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 Martinez Neda</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3"/>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Oct. 21</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3:00–4:00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Introduction to Data Cleaning with Python, Pandas &amp; AI</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 Martinez Neda</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Oct. 28</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12:00–1:00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AI Literacy 101: Exploring Generative AI Through History</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 Shin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5"/>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Nov. 4</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2:00–3:30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Introduction to Machine Learning</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 Martinez Neda</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Thu, Nov. 5</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3:00–4:00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Web Agent: A Gemini-Powered AI Agent for Data Analysis</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 Shin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7"/>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Mon, Nov. 23</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3:00–4:00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Intro to Advanced Machine Learning: Neural Networks (PyTorch)</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 Shin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AI Literacy Support Services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22</a:t>
            </a:r>
            <a:endParaRPr lang="en-US" sz="900" dirty="0"/>
          </a:p>
        </p:txBody>
      </p:sp>
      <p:sp>
        <p:nvSpPr>
          <p:cNvPr id="7" name="Shape 4"/>
          <p:cNvSpPr/>
          <p:nvPr/>
        </p:nvSpPr>
        <p:spPr>
          <a:xfrm>
            <a:off x="658368" y="1709928"/>
            <a:ext cx="7040880" cy="4318668"/>
          </a:xfrm>
          <a:prstGeom prst="rect">
            <a:avLst/>
          </a:prstGeom>
          <a:ln w="15875">
            <a:solidFill>
              <a:srgbClr val="FFB81C"/>
            </a:solidFill>
            <a:prstDash val="solid"/>
          </a:ln>
        </p:spPr>
      </p:sp>
      <p:sp>
        <p:nvSpPr>
          <p:cNvPr id="8" name="Shape 5"/>
          <p:cNvSpPr/>
          <p:nvPr/>
        </p:nvSpPr>
        <p:spPr>
          <a:xfrm>
            <a:off x="548640" y="1600200"/>
            <a:ext cx="7040880" cy="4318668"/>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7040880" cy="4318668"/>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Enhance research workflows with AI — without losing transparency or rigor</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Explore and select AI tools that fit your goals and constraints</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Build skills with the Data Services team: coding, data processing, visualization</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Responsible AI: privacy, bias, authorship and compliance — plus custom AI systems</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AI Support Services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Book Inyoung Shin (30 min)</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inyoungs@ucr.edu</a:t>
            </a:r>
            <a:endParaRPr lang="en-US" sz="13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UCR AI Graduate Research Brown Bag Series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41</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68580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For grad students and postdocs doing research about AI, with AI, or on the social impact of AI.</a:t>
            </a:r>
            <a:endParaRPr lang="en-US" sz="1800" dirty="0"/>
          </a:p>
        </p:txBody>
      </p:sp>
      <p:sp>
        <p:nvSpPr>
          <p:cNvPr id="11" name="Shape 7"/>
          <p:cNvSpPr/>
          <p:nvPr/>
        </p:nvSpPr>
        <p:spPr>
          <a:xfrm>
            <a:off x="4892040" y="2423160"/>
            <a:ext cx="3255264" cy="914400"/>
          </a:xfrm>
          <a:prstGeom prst="rect">
            <a:avLst/>
          </a:prstGeom>
          <a:solidFill>
            <a:srgbClr val="EEF2F7"/>
          </a:solidFill>
          <a:ln/>
        </p:spPr>
      </p:sp>
      <p:sp>
        <p:nvSpPr>
          <p:cNvPr id="12" name="Text 8"/>
          <p:cNvSpPr txBox="1"/>
          <p:nvPr/>
        </p:nvSpPr>
        <p:spPr>
          <a:xfrm>
            <a:off x="5074920" y="254203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AI foundations</a:t>
            </a:r>
            <a:endParaRPr lang="en-US" sz="1400" dirty="0"/>
          </a:p>
        </p:txBody>
      </p:sp>
      <p:sp>
        <p:nvSpPr>
          <p:cNvPr id="13" name="Text 9"/>
          <p:cNvSpPr txBox="1"/>
          <p:nvPr/>
        </p:nvSpPr>
        <p:spPr>
          <a:xfrm>
            <a:off x="5074920" y="282549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ML, perception, robotics, computer vision, NLP, embodied AI</a:t>
            </a:r>
            <a:endParaRPr lang="en-US" sz="1200" dirty="0"/>
          </a:p>
        </p:txBody>
      </p:sp>
      <p:sp>
        <p:nvSpPr>
          <p:cNvPr id="14" name="Shape 10"/>
          <p:cNvSpPr/>
          <p:nvPr/>
        </p:nvSpPr>
        <p:spPr>
          <a:xfrm>
            <a:off x="8311896" y="2423160"/>
            <a:ext cx="3255264" cy="914400"/>
          </a:xfrm>
          <a:prstGeom prst="rect">
            <a:avLst/>
          </a:prstGeom>
          <a:solidFill>
            <a:srgbClr val="EEF2F7"/>
          </a:solidFill>
          <a:ln/>
        </p:spPr>
      </p:sp>
      <p:sp>
        <p:nvSpPr>
          <p:cNvPr id="15" name="Text 11"/>
          <p:cNvSpPr txBox="1"/>
          <p:nvPr/>
        </p:nvSpPr>
        <p:spPr>
          <a:xfrm>
            <a:off x="8494776" y="254203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AI applications</a:t>
            </a:r>
            <a:endParaRPr lang="en-US" sz="1400" dirty="0"/>
          </a:p>
        </p:txBody>
      </p:sp>
      <p:sp>
        <p:nvSpPr>
          <p:cNvPr id="16" name="Text 12"/>
          <p:cNvSpPr txBox="1"/>
          <p:nvPr/>
        </p:nvSpPr>
        <p:spPr>
          <a:xfrm>
            <a:off x="8494776" y="282549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Computational, natural &amp; applied sciences, biology, medicine</a:t>
            </a:r>
            <a:endParaRPr lang="en-US" sz="1200" dirty="0"/>
          </a:p>
        </p:txBody>
      </p:sp>
      <p:sp>
        <p:nvSpPr>
          <p:cNvPr id="17" name="Shape 13"/>
          <p:cNvSpPr/>
          <p:nvPr/>
        </p:nvSpPr>
        <p:spPr>
          <a:xfrm>
            <a:off x="4892040" y="3502152"/>
            <a:ext cx="3255264" cy="914400"/>
          </a:xfrm>
          <a:prstGeom prst="rect">
            <a:avLst/>
          </a:prstGeom>
          <a:solidFill>
            <a:srgbClr val="EEF2F7"/>
          </a:solidFill>
          <a:ln/>
        </p:spPr>
      </p:sp>
      <p:sp>
        <p:nvSpPr>
          <p:cNvPr id="18" name="Text 14"/>
          <p:cNvSpPr txBox="1"/>
          <p:nvPr/>
        </p:nvSpPr>
        <p:spPr>
          <a:xfrm>
            <a:off x="5074920" y="362102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Methodologies</a:t>
            </a:r>
            <a:endParaRPr lang="en-US" sz="1400" dirty="0"/>
          </a:p>
        </p:txBody>
      </p:sp>
      <p:sp>
        <p:nvSpPr>
          <p:cNvPr id="19" name="Text 15"/>
          <p:cNvSpPr txBox="1"/>
          <p:nvPr/>
        </p:nvSpPr>
        <p:spPr>
          <a:xfrm>
            <a:off x="5074920" y="390448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New research methods that incorporate AI tools</a:t>
            </a:r>
            <a:endParaRPr lang="en-US" sz="1200" dirty="0"/>
          </a:p>
        </p:txBody>
      </p:sp>
      <p:sp>
        <p:nvSpPr>
          <p:cNvPr id="20" name="Shape 16"/>
          <p:cNvSpPr/>
          <p:nvPr/>
        </p:nvSpPr>
        <p:spPr>
          <a:xfrm>
            <a:off x="8311896" y="3502152"/>
            <a:ext cx="3255264" cy="914400"/>
          </a:xfrm>
          <a:prstGeom prst="rect">
            <a:avLst/>
          </a:prstGeom>
          <a:solidFill>
            <a:srgbClr val="EEF2F7"/>
          </a:solidFill>
          <a:ln/>
        </p:spPr>
      </p:sp>
      <p:sp>
        <p:nvSpPr>
          <p:cNvPr id="21" name="Text 17"/>
          <p:cNvSpPr txBox="1"/>
          <p:nvPr/>
        </p:nvSpPr>
        <p:spPr>
          <a:xfrm>
            <a:off x="8494776" y="362102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Education</a:t>
            </a:r>
            <a:endParaRPr lang="en-US" sz="1400" dirty="0"/>
          </a:p>
        </p:txBody>
      </p:sp>
      <p:sp>
        <p:nvSpPr>
          <p:cNvPr id="22" name="Text 18"/>
          <p:cNvSpPr txBox="1"/>
          <p:nvPr/>
        </p:nvSpPr>
        <p:spPr>
          <a:xfrm>
            <a:off x="8494776" y="390448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Guidelines and best practices for AI in programs</a:t>
            </a:r>
            <a:endParaRPr lang="en-US" sz="1200" dirty="0"/>
          </a:p>
        </p:txBody>
      </p:sp>
      <p:sp>
        <p:nvSpPr>
          <p:cNvPr id="23" name="Text 19"/>
          <p:cNvSpPr txBox="1"/>
          <p:nvPr/>
        </p:nvSpPr>
        <p:spPr>
          <a:xfrm>
            <a:off x="4892040" y="4526280"/>
            <a:ext cx="6675120" cy="320040"/>
          </a:xfrm>
          <a:prstGeom prst="rect">
            <a:avLst/>
          </a:prstGeom>
          <a:noFill/>
          <a:ln/>
        </p:spPr>
        <p:txBody>
          <a:bodyPr wrap="square" lIns="0" tIns="0" rIns="0" bIns="0" rtlCol="0" anchor="ctr"/>
          <a:lstStyle/>
          <a:p>
            <a:pPr marL="0" indent="0">
              <a:buNone/>
            </a:pPr>
            <a:r>
              <a:rPr lang="en-US" sz="1350" b="1" dirty="0">
                <a:solidFill>
                  <a:srgbClr val="0A1F44"/>
                </a:solidFill>
                <a:latin typeface="Calibri" pitchFamily="34" charset="0"/>
                <a:ea typeface="Calibri" pitchFamily="34" charset="-122"/>
                <a:cs typeface="Calibri" pitchFamily="34" charset="-120"/>
              </a:rPr>
              <a:t>Thu, Oct. 22  &amp;  Thu, Nov. 19  ·  12–1 pm  ·  ~20-min talks + Q&amp;A  ·  lunch provided</a:t>
            </a:r>
            <a:endParaRPr lang="en-US" sz="1350" dirty="0"/>
          </a:p>
        </p:txBody>
      </p:sp>
      <p:sp>
        <p:nvSpPr>
          <p:cNvPr id="24" name="Text 20"/>
          <p:cNvSpPr txBox="1"/>
          <p:nvPr/>
        </p:nvSpPr>
        <p:spPr>
          <a:xfrm>
            <a:off x="4892040" y="4873752"/>
            <a:ext cx="6675120" cy="365760"/>
          </a:xfrm>
          <a:prstGeom prst="rect">
            <a:avLst/>
          </a:prstGeom>
          <a:noFill/>
          <a:ln/>
        </p:spPr>
        <p:txBody>
          <a:bodyPr wrap="square" lIns="0" tIns="0" rIns="0" bIns="0" rtlCol="0" anchor="ctr"/>
          <a:lstStyle/>
          <a:p>
            <a:pPr marL="0" indent="0">
              <a:buNone/>
            </a:pPr>
            <a:r>
              <a:rPr lang="en-US" sz="1250" dirty="0">
                <a:solidFill>
                  <a:srgbClr val="5F6B7D"/>
                </a:solidFill>
                <a:latin typeface="Calibri" pitchFamily="34" charset="0"/>
                <a:ea typeface="Calibri" pitchFamily="34" charset="-122"/>
                <a:cs typeface="Calibri" pitchFamily="34" charset="-120"/>
              </a:rPr>
              <a:t>Co-hosted by the UCR Library, </a:t>
            </a:r>
            <a:r>
              <a:rPr lang="en-US" sz="1250"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RAISE@UCR</a:t>
            </a:r>
            <a:r>
              <a:rPr lang="en-US" sz="1250" dirty="0">
                <a:solidFill>
                  <a:srgbClr val="5F6B7D"/>
                </a:solidFill>
                <a:latin typeface="Calibri" pitchFamily="34" charset="0"/>
                <a:ea typeface="Calibri" pitchFamily="34" charset="-122"/>
                <a:cs typeface="Calibri" pitchFamily="34" charset="-120"/>
              </a:rPr>
              <a:t>, </a:t>
            </a:r>
            <a:r>
              <a:rPr lang="en-US" sz="125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GradSuccess</a:t>
            </a:r>
            <a:r>
              <a:rPr lang="en-US" sz="1250" dirty="0">
                <a:solidFill>
                  <a:srgbClr val="5F6B7D"/>
                </a:solidFill>
                <a:latin typeface="Calibri" pitchFamily="34" charset="0"/>
                <a:ea typeface="Calibri" pitchFamily="34" charset="-122"/>
                <a:cs typeface="Calibri" pitchFamily="34" charset="-120"/>
              </a:rPr>
              <a:t> and </a:t>
            </a:r>
            <a:r>
              <a:rPr lang="en-US" sz="125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XCITE Center for Teaching and Learning</a:t>
            </a:r>
            <a:r>
              <a:rPr lang="en-US" sz="1250" dirty="0">
                <a:solidFill>
                  <a:srgbClr val="5F6B7D"/>
                </a:solidFill>
                <a:latin typeface="Calibri" pitchFamily="34" charset="0"/>
                <a:ea typeface="Calibri" pitchFamily="34" charset="-122"/>
                <a:cs typeface="Calibri" pitchFamily="34" charset="-120"/>
              </a:rPr>
              <a:t>.</a:t>
            </a:r>
            <a:endParaRPr lang="en-US" sz="1250" dirty="0"/>
          </a:p>
        </p:txBody>
      </p:sp>
      <p:pic>
        <p:nvPicPr>
          <p:cNvPr id="25" name="Image 2" descr="preencoded.png"/>
          <p:cNvPicPr>
            <a:picLocks noChangeAspect="1"/>
          </p:cNvPicPr>
          <p:nvPr/>
        </p:nvPicPr>
        <p:blipFill>
          <a:blip r:embed="rId8"/>
          <a:stretch>
            <a:fillRect/>
          </a:stretch>
        </p:blipFill>
        <p:spPr>
          <a:xfrm>
            <a:off x="4892040" y="5349240"/>
            <a:ext cx="777240" cy="777240"/>
          </a:xfrm>
          <a:prstGeom prst="rect">
            <a:avLst/>
          </a:prstGeom>
        </p:spPr>
      </p:pic>
      <p:sp>
        <p:nvSpPr>
          <p:cNvPr id="26" name="Text 21"/>
          <p:cNvSpPr txBox="1"/>
          <p:nvPr/>
        </p:nvSpPr>
        <p:spPr>
          <a:xfrm>
            <a:off x="5852160" y="5413248"/>
            <a:ext cx="5669280" cy="640080"/>
          </a:xfrm>
          <a:prstGeom prst="rect">
            <a:avLst/>
          </a:prstGeom>
          <a:noFill/>
          <a:ln/>
        </p:spPr>
        <p:txBody>
          <a:bodyPr wrap="square" lIns="0" tIns="0" rIns="0" bIns="0" rtlCol="0" anchor="ctr"/>
          <a:lstStyle/>
          <a:p>
            <a:pPr marL="0" indent="0">
              <a:spcAft>
                <a:spcPts val="200"/>
              </a:spcAft>
              <a:buNone/>
            </a:pPr>
            <a:r>
              <a:rPr lang="en-US" sz="1300" b="1" dirty="0">
                <a:solidFill>
                  <a:srgbClr val="0A1F44"/>
                </a:solidFill>
                <a:latin typeface="Calibri" pitchFamily="34" charset="0"/>
                <a:ea typeface="Calibri" pitchFamily="34" charset="-122"/>
                <a:cs typeface="Calibri" pitchFamily="34" charset="-120"/>
              </a:rPr>
              <a:t>Present your work</a:t>
            </a:r>
            <a:endParaRPr lang="en-US" sz="1300" dirty="0"/>
          </a:p>
          <a:p>
            <a:pPr marL="0" indent="0">
              <a:spcAft>
                <a:spcPts val="200"/>
              </a:spcAft>
              <a:buNone/>
            </a:pPr>
            <a:r>
              <a:rPr lang="en-US" sz="1300"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shorturl.at/olUjG</a:t>
            </a:r>
            <a:r>
              <a:rPr lang="en-US" sz="1300" dirty="0">
                <a:solidFill>
                  <a:srgbClr val="5F6B7D"/>
                </a:solidFill>
                <a:latin typeface="Calibri" pitchFamily="34" charset="0"/>
                <a:ea typeface="Calibri" pitchFamily="34" charset="-122"/>
                <a:cs typeface="Calibri" pitchFamily="34" charset="-120"/>
              </a:rPr>
              <a:t>  ·  </a:t>
            </a:r>
            <a:r>
              <a:rPr lang="en-US" sz="1300" u="sng" dirty="0">
                <a:solidFill>
                  <a:srgbClr val="003DA5"/>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inyoungs@ucr.edu</a:t>
            </a:r>
            <a:endParaRPr lang="en-US" sz="13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UCR AI Graduate Research Brown Bag Series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41</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68580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For grad students and postdocs doing research about AI, with AI, or on the social impact of AI.</a:t>
            </a:r>
            <a:endParaRPr lang="en-US" sz="1800" dirty="0"/>
          </a:p>
        </p:txBody>
      </p:sp>
      <p:sp>
        <p:nvSpPr>
          <p:cNvPr id="11" name="Shape 7"/>
          <p:cNvSpPr/>
          <p:nvPr/>
        </p:nvSpPr>
        <p:spPr>
          <a:xfrm>
            <a:off x="4892040" y="2423160"/>
            <a:ext cx="3255264" cy="914400"/>
          </a:xfrm>
          <a:prstGeom prst="rect">
            <a:avLst/>
          </a:prstGeom>
          <a:solidFill>
            <a:srgbClr val="EEF2F7"/>
          </a:solidFill>
          <a:ln/>
        </p:spPr>
      </p:sp>
      <p:sp>
        <p:nvSpPr>
          <p:cNvPr id="12" name="Text 8"/>
          <p:cNvSpPr txBox="1"/>
          <p:nvPr/>
        </p:nvSpPr>
        <p:spPr>
          <a:xfrm>
            <a:off x="5074920" y="254203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AI foundations</a:t>
            </a:r>
            <a:endParaRPr lang="en-US" sz="1400" dirty="0"/>
          </a:p>
        </p:txBody>
      </p:sp>
      <p:sp>
        <p:nvSpPr>
          <p:cNvPr id="13" name="Text 9"/>
          <p:cNvSpPr txBox="1"/>
          <p:nvPr/>
        </p:nvSpPr>
        <p:spPr>
          <a:xfrm>
            <a:off x="5074920" y="282549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ML, perception, robotics, computer vision, NLP, embodied AI</a:t>
            </a:r>
            <a:endParaRPr lang="en-US" sz="1200" dirty="0"/>
          </a:p>
        </p:txBody>
      </p:sp>
      <p:sp>
        <p:nvSpPr>
          <p:cNvPr id="14" name="Shape 10"/>
          <p:cNvSpPr/>
          <p:nvPr/>
        </p:nvSpPr>
        <p:spPr>
          <a:xfrm>
            <a:off x="8311896" y="2423160"/>
            <a:ext cx="3255264" cy="914400"/>
          </a:xfrm>
          <a:prstGeom prst="rect">
            <a:avLst/>
          </a:prstGeom>
          <a:solidFill>
            <a:srgbClr val="EEF2F7"/>
          </a:solidFill>
          <a:ln/>
        </p:spPr>
      </p:sp>
      <p:sp>
        <p:nvSpPr>
          <p:cNvPr id="15" name="Text 11"/>
          <p:cNvSpPr txBox="1"/>
          <p:nvPr/>
        </p:nvSpPr>
        <p:spPr>
          <a:xfrm>
            <a:off x="8494776" y="254203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AI applications</a:t>
            </a:r>
            <a:endParaRPr lang="en-US" sz="1400" dirty="0"/>
          </a:p>
        </p:txBody>
      </p:sp>
      <p:sp>
        <p:nvSpPr>
          <p:cNvPr id="16" name="Text 12"/>
          <p:cNvSpPr txBox="1"/>
          <p:nvPr/>
        </p:nvSpPr>
        <p:spPr>
          <a:xfrm>
            <a:off x="8494776" y="282549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Computational, natural &amp; applied sciences, biology, medicine</a:t>
            </a:r>
            <a:endParaRPr lang="en-US" sz="1200" dirty="0"/>
          </a:p>
        </p:txBody>
      </p:sp>
      <p:sp>
        <p:nvSpPr>
          <p:cNvPr id="17" name="Shape 13"/>
          <p:cNvSpPr/>
          <p:nvPr/>
        </p:nvSpPr>
        <p:spPr>
          <a:xfrm>
            <a:off x="4892040" y="3502152"/>
            <a:ext cx="3255264" cy="914400"/>
          </a:xfrm>
          <a:prstGeom prst="rect">
            <a:avLst/>
          </a:prstGeom>
          <a:solidFill>
            <a:srgbClr val="EEF2F7"/>
          </a:solidFill>
          <a:ln/>
        </p:spPr>
      </p:sp>
      <p:sp>
        <p:nvSpPr>
          <p:cNvPr id="18" name="Text 14"/>
          <p:cNvSpPr txBox="1"/>
          <p:nvPr/>
        </p:nvSpPr>
        <p:spPr>
          <a:xfrm>
            <a:off x="5074920" y="362102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Methodologies</a:t>
            </a:r>
            <a:endParaRPr lang="en-US" sz="1400" dirty="0"/>
          </a:p>
        </p:txBody>
      </p:sp>
      <p:sp>
        <p:nvSpPr>
          <p:cNvPr id="19" name="Text 15"/>
          <p:cNvSpPr txBox="1"/>
          <p:nvPr/>
        </p:nvSpPr>
        <p:spPr>
          <a:xfrm>
            <a:off x="5074920" y="390448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New research methods that incorporate AI tools</a:t>
            </a:r>
            <a:endParaRPr lang="en-US" sz="1200" dirty="0"/>
          </a:p>
        </p:txBody>
      </p:sp>
      <p:sp>
        <p:nvSpPr>
          <p:cNvPr id="20" name="Shape 16"/>
          <p:cNvSpPr/>
          <p:nvPr/>
        </p:nvSpPr>
        <p:spPr>
          <a:xfrm>
            <a:off x="8311896" y="3502152"/>
            <a:ext cx="3255264" cy="914400"/>
          </a:xfrm>
          <a:prstGeom prst="rect">
            <a:avLst/>
          </a:prstGeom>
          <a:solidFill>
            <a:srgbClr val="EEF2F7"/>
          </a:solidFill>
          <a:ln/>
        </p:spPr>
      </p:sp>
      <p:sp>
        <p:nvSpPr>
          <p:cNvPr id="21" name="Text 17"/>
          <p:cNvSpPr txBox="1"/>
          <p:nvPr/>
        </p:nvSpPr>
        <p:spPr>
          <a:xfrm>
            <a:off x="8494776" y="362102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Education</a:t>
            </a:r>
            <a:endParaRPr lang="en-US" sz="1400" dirty="0"/>
          </a:p>
        </p:txBody>
      </p:sp>
      <p:sp>
        <p:nvSpPr>
          <p:cNvPr id="22" name="Text 18"/>
          <p:cNvSpPr txBox="1"/>
          <p:nvPr/>
        </p:nvSpPr>
        <p:spPr>
          <a:xfrm>
            <a:off x="8494776" y="390448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Guidelines and best practices for AI in programs</a:t>
            </a:r>
            <a:endParaRPr lang="en-US" sz="1200" dirty="0"/>
          </a:p>
        </p:txBody>
      </p:sp>
      <p:sp>
        <p:nvSpPr>
          <p:cNvPr id="23" name="Text 19"/>
          <p:cNvSpPr txBox="1"/>
          <p:nvPr/>
        </p:nvSpPr>
        <p:spPr>
          <a:xfrm>
            <a:off x="4892040" y="4526280"/>
            <a:ext cx="6675120" cy="320040"/>
          </a:xfrm>
          <a:prstGeom prst="rect">
            <a:avLst/>
          </a:prstGeom>
          <a:noFill/>
          <a:ln/>
        </p:spPr>
        <p:txBody>
          <a:bodyPr wrap="square" lIns="0" tIns="0" rIns="0" bIns="0" rtlCol="0" anchor="ctr"/>
          <a:lstStyle/>
          <a:p>
            <a:pPr marL="0" indent="0">
              <a:buNone/>
            </a:pPr>
            <a:r>
              <a:rPr lang="en-US" sz="1350" b="1" dirty="0">
                <a:solidFill>
                  <a:srgbClr val="0A1F44"/>
                </a:solidFill>
                <a:latin typeface="Calibri" pitchFamily="34" charset="0"/>
                <a:ea typeface="Calibri" pitchFamily="34" charset="-122"/>
                <a:cs typeface="Calibri" pitchFamily="34" charset="-120"/>
              </a:rPr>
              <a:t>Thu, Oct. 22  &amp;  Thu, Nov. 19  ·  12–1 pm  ·  ~20-min talks + Q&amp;A  ·  lunch provided</a:t>
            </a:r>
            <a:endParaRPr lang="en-US" sz="1350" dirty="0"/>
          </a:p>
        </p:txBody>
      </p:sp>
      <p:sp>
        <p:nvSpPr>
          <p:cNvPr id="24" name="Text 20"/>
          <p:cNvSpPr txBox="1"/>
          <p:nvPr/>
        </p:nvSpPr>
        <p:spPr>
          <a:xfrm>
            <a:off x="4892040" y="4873752"/>
            <a:ext cx="6675120" cy="365760"/>
          </a:xfrm>
          <a:prstGeom prst="rect">
            <a:avLst/>
          </a:prstGeom>
          <a:noFill/>
          <a:ln/>
        </p:spPr>
        <p:txBody>
          <a:bodyPr wrap="square" lIns="0" tIns="0" rIns="0" bIns="0" rtlCol="0" anchor="ctr"/>
          <a:lstStyle/>
          <a:p>
            <a:pPr marL="0" indent="0">
              <a:buNone/>
            </a:pPr>
            <a:r>
              <a:rPr lang="en-US" sz="1250" dirty="0">
                <a:solidFill>
                  <a:srgbClr val="5F6B7D"/>
                </a:solidFill>
                <a:latin typeface="Calibri" pitchFamily="34" charset="0"/>
                <a:ea typeface="Calibri" pitchFamily="34" charset="-122"/>
                <a:cs typeface="Calibri" pitchFamily="34" charset="-120"/>
              </a:rPr>
              <a:t>Co-hosted by the UCR Library, </a:t>
            </a:r>
            <a:r>
              <a:rPr lang="en-US" sz="1250"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RAISE@UCR</a:t>
            </a:r>
            <a:r>
              <a:rPr lang="en-US" sz="1250" dirty="0">
                <a:solidFill>
                  <a:srgbClr val="5F6B7D"/>
                </a:solidFill>
                <a:latin typeface="Calibri" pitchFamily="34" charset="0"/>
                <a:ea typeface="Calibri" pitchFamily="34" charset="-122"/>
                <a:cs typeface="Calibri" pitchFamily="34" charset="-120"/>
              </a:rPr>
              <a:t>, </a:t>
            </a:r>
            <a:r>
              <a:rPr lang="en-US" sz="125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GradSuccess</a:t>
            </a:r>
            <a:r>
              <a:rPr lang="en-US" sz="1250" dirty="0">
                <a:solidFill>
                  <a:srgbClr val="5F6B7D"/>
                </a:solidFill>
                <a:latin typeface="Calibri" pitchFamily="34" charset="0"/>
                <a:ea typeface="Calibri" pitchFamily="34" charset="-122"/>
                <a:cs typeface="Calibri" pitchFamily="34" charset="-120"/>
              </a:rPr>
              <a:t> and </a:t>
            </a:r>
            <a:r>
              <a:rPr lang="en-US" sz="125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XCITE Center for Teaching and Learning</a:t>
            </a:r>
            <a:r>
              <a:rPr lang="en-US" sz="1250" dirty="0">
                <a:solidFill>
                  <a:srgbClr val="5F6B7D"/>
                </a:solidFill>
                <a:latin typeface="Calibri" pitchFamily="34" charset="0"/>
                <a:ea typeface="Calibri" pitchFamily="34" charset="-122"/>
                <a:cs typeface="Calibri" pitchFamily="34" charset="-120"/>
              </a:rPr>
              <a:t>.</a:t>
            </a:r>
            <a:endParaRPr lang="en-US" sz="1250" dirty="0"/>
          </a:p>
        </p:txBody>
      </p:sp>
      <p:pic>
        <p:nvPicPr>
          <p:cNvPr id="25" name="Image 2" descr="preencoded.png"/>
          <p:cNvPicPr>
            <a:picLocks noChangeAspect="1"/>
          </p:cNvPicPr>
          <p:nvPr/>
        </p:nvPicPr>
        <p:blipFill>
          <a:blip r:embed="rId8"/>
          <a:stretch>
            <a:fillRect/>
          </a:stretch>
        </p:blipFill>
        <p:spPr>
          <a:xfrm>
            <a:off x="4892040" y="5349240"/>
            <a:ext cx="777240" cy="777240"/>
          </a:xfrm>
          <a:prstGeom prst="rect">
            <a:avLst/>
          </a:prstGeom>
        </p:spPr>
      </p:pic>
      <p:sp>
        <p:nvSpPr>
          <p:cNvPr id="26" name="Text 21"/>
          <p:cNvSpPr txBox="1"/>
          <p:nvPr/>
        </p:nvSpPr>
        <p:spPr>
          <a:xfrm>
            <a:off x="5852160" y="5413248"/>
            <a:ext cx="5669280" cy="640080"/>
          </a:xfrm>
          <a:prstGeom prst="rect">
            <a:avLst/>
          </a:prstGeom>
          <a:noFill/>
          <a:ln/>
        </p:spPr>
        <p:txBody>
          <a:bodyPr wrap="square" lIns="0" tIns="0" rIns="0" bIns="0" rtlCol="0" anchor="ctr"/>
          <a:lstStyle/>
          <a:p>
            <a:pPr marL="0" indent="0">
              <a:spcAft>
                <a:spcPts val="200"/>
              </a:spcAft>
              <a:buNone/>
            </a:pPr>
            <a:r>
              <a:rPr lang="en-US" sz="1300" b="1" dirty="0">
                <a:solidFill>
                  <a:srgbClr val="0A1F44"/>
                </a:solidFill>
                <a:latin typeface="Calibri" pitchFamily="34" charset="0"/>
                <a:ea typeface="Calibri" pitchFamily="34" charset="-122"/>
                <a:cs typeface="Calibri" pitchFamily="34" charset="-120"/>
              </a:rPr>
              <a:t>Present your work</a:t>
            </a:r>
            <a:endParaRPr lang="en-US" sz="1300" dirty="0"/>
          </a:p>
          <a:p>
            <a:pPr marL="0" indent="0">
              <a:spcAft>
                <a:spcPts val="200"/>
              </a:spcAft>
              <a:buNone/>
            </a:pPr>
            <a:r>
              <a:rPr lang="en-US" sz="1300"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shorturl.at/olUjG</a:t>
            </a:r>
            <a:r>
              <a:rPr lang="en-US" sz="1300" dirty="0">
                <a:solidFill>
                  <a:srgbClr val="5F6B7D"/>
                </a:solidFill>
                <a:latin typeface="Calibri" pitchFamily="34" charset="0"/>
                <a:ea typeface="Calibri" pitchFamily="34" charset="-122"/>
                <a:cs typeface="Calibri" pitchFamily="34" charset="-120"/>
              </a:rPr>
              <a:t>  ·  </a:t>
            </a:r>
            <a:r>
              <a:rPr lang="en-US" sz="1300" u="sng" dirty="0">
                <a:solidFill>
                  <a:srgbClr val="003DA5"/>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inyoungs@ucr.edu</a:t>
            </a:r>
            <a:endParaRPr lang="en-US" sz="13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Data Services — From Planning to Publishing</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21</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365760"/>
          </a:xfrm>
          <a:prstGeom prst="rect">
            <a:avLst/>
          </a:prstGeom>
          <a:noFill/>
          <a:ln/>
        </p:spPr>
        <p:txBody>
          <a:bodyPr wrap="square" lIns="0" tIns="0" rIns="0" bIns="0" rtlCol="0" anchor="ctr"/>
          <a:lstStyle/>
          <a:p>
            <a:pPr marL="0" indent="0">
              <a:buNone/>
            </a:pPr>
            <a:r>
              <a:rPr lang="en-US" sz="1800" i="1" dirty="0">
                <a:solidFill>
                  <a:srgbClr val="0A1F44"/>
                </a:solidFill>
                <a:latin typeface="Cambria" pitchFamily="34" charset="0"/>
                <a:ea typeface="Cambria" pitchFamily="34" charset="-122"/>
                <a:cs typeface="Cambria" pitchFamily="34" charset="-120"/>
              </a:rPr>
              <a:t>Support for your research data — from planning to publishing.</a:t>
            </a:r>
            <a:endParaRPr lang="en-US" sz="1800" dirty="0"/>
          </a:p>
        </p:txBody>
      </p:sp>
      <p:sp>
        <p:nvSpPr>
          <p:cNvPr id="11" name="Shape 7"/>
          <p:cNvSpPr/>
          <p:nvPr/>
        </p:nvSpPr>
        <p:spPr>
          <a:xfrm>
            <a:off x="4892040" y="2148840"/>
            <a:ext cx="3255264" cy="914400"/>
          </a:xfrm>
          <a:prstGeom prst="rect">
            <a:avLst/>
          </a:prstGeom>
          <a:solidFill>
            <a:srgbClr val="EEF2F7"/>
          </a:solidFill>
          <a:ln/>
        </p:spPr>
      </p:sp>
      <p:sp>
        <p:nvSpPr>
          <p:cNvPr id="12" name="Text 8"/>
          <p:cNvSpPr txBox="1"/>
          <p:nvPr/>
        </p:nvSpPr>
        <p:spPr>
          <a:xfrm>
            <a:off x="5074920" y="226771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Planning &amp; management</a:t>
            </a:r>
            <a:endParaRPr lang="en-US" sz="1400" dirty="0"/>
          </a:p>
        </p:txBody>
      </p:sp>
      <p:sp>
        <p:nvSpPr>
          <p:cNvPr id="13" name="Text 9"/>
          <p:cNvSpPr txBox="1"/>
          <p:nvPr/>
        </p:nvSpPr>
        <p:spPr>
          <a:xfrm>
            <a:off x="5074920" y="255117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DMPs, file organization</a:t>
            </a:r>
            <a:endParaRPr lang="en-US" sz="1200" dirty="0"/>
          </a:p>
        </p:txBody>
      </p:sp>
      <p:sp>
        <p:nvSpPr>
          <p:cNvPr id="14" name="Shape 10"/>
          <p:cNvSpPr/>
          <p:nvPr/>
        </p:nvSpPr>
        <p:spPr>
          <a:xfrm>
            <a:off x="8311896" y="2148840"/>
            <a:ext cx="3255264" cy="914400"/>
          </a:xfrm>
          <a:prstGeom prst="rect">
            <a:avLst/>
          </a:prstGeom>
          <a:solidFill>
            <a:srgbClr val="EEF2F7"/>
          </a:solidFill>
          <a:ln/>
        </p:spPr>
      </p:sp>
      <p:sp>
        <p:nvSpPr>
          <p:cNvPr id="15" name="Text 11"/>
          <p:cNvSpPr txBox="1"/>
          <p:nvPr/>
        </p:nvSpPr>
        <p:spPr>
          <a:xfrm>
            <a:off x="8494776" y="226771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Analysis &amp; visualization</a:t>
            </a:r>
            <a:endParaRPr lang="en-US" sz="1400" dirty="0"/>
          </a:p>
        </p:txBody>
      </p:sp>
      <p:sp>
        <p:nvSpPr>
          <p:cNvPr id="16" name="Text 12"/>
          <p:cNvSpPr txBox="1"/>
          <p:nvPr/>
        </p:nvSpPr>
        <p:spPr>
          <a:xfrm>
            <a:off x="8494776" y="255117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Cleaning, ML methods, clear visuals</a:t>
            </a:r>
            <a:endParaRPr lang="en-US" sz="1200" dirty="0"/>
          </a:p>
        </p:txBody>
      </p:sp>
      <p:sp>
        <p:nvSpPr>
          <p:cNvPr id="17" name="Shape 13"/>
          <p:cNvSpPr/>
          <p:nvPr/>
        </p:nvSpPr>
        <p:spPr>
          <a:xfrm>
            <a:off x="4892040" y="3227832"/>
            <a:ext cx="3255264" cy="914400"/>
          </a:xfrm>
          <a:prstGeom prst="rect">
            <a:avLst/>
          </a:prstGeom>
          <a:solidFill>
            <a:srgbClr val="EEF2F7"/>
          </a:solidFill>
          <a:ln/>
        </p:spPr>
      </p:sp>
      <p:sp>
        <p:nvSpPr>
          <p:cNvPr id="18" name="Text 14"/>
          <p:cNvSpPr txBox="1"/>
          <p:nvPr/>
        </p:nvSpPr>
        <p:spPr>
          <a:xfrm>
            <a:off x="5074920" y="334670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Sharing &amp; repositories</a:t>
            </a:r>
            <a:endParaRPr lang="en-US" sz="1400" dirty="0"/>
          </a:p>
        </p:txBody>
      </p:sp>
      <p:sp>
        <p:nvSpPr>
          <p:cNvPr id="19" name="Text 15"/>
          <p:cNvSpPr txBox="1"/>
          <p:nvPr/>
        </p:nvSpPr>
        <p:spPr>
          <a:xfrm>
            <a:off x="5074920" y="363016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Dryad, findable &amp; reusable data</a:t>
            </a:r>
            <a:endParaRPr lang="en-US" sz="1200" dirty="0"/>
          </a:p>
        </p:txBody>
      </p:sp>
      <p:sp>
        <p:nvSpPr>
          <p:cNvPr id="20" name="Shape 16"/>
          <p:cNvSpPr/>
          <p:nvPr/>
        </p:nvSpPr>
        <p:spPr>
          <a:xfrm>
            <a:off x="8311896" y="3227832"/>
            <a:ext cx="3255264" cy="914400"/>
          </a:xfrm>
          <a:prstGeom prst="rect">
            <a:avLst/>
          </a:prstGeom>
          <a:solidFill>
            <a:srgbClr val="EEF2F7"/>
          </a:solidFill>
          <a:ln/>
        </p:spPr>
      </p:sp>
      <p:sp>
        <p:nvSpPr>
          <p:cNvPr id="21" name="Text 17"/>
          <p:cNvSpPr txBox="1"/>
          <p:nvPr/>
        </p:nvSpPr>
        <p:spPr>
          <a:xfrm>
            <a:off x="8494776" y="334670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Collaborations</a:t>
            </a:r>
            <a:endParaRPr lang="en-US" sz="1400" dirty="0"/>
          </a:p>
        </p:txBody>
      </p:sp>
      <p:sp>
        <p:nvSpPr>
          <p:cNvPr id="22" name="Text 18"/>
          <p:cNvSpPr txBox="1"/>
          <p:nvPr/>
        </p:nvSpPr>
        <p:spPr>
          <a:xfrm>
            <a:off x="8494776" y="363016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Partner on your group’s data needs</a:t>
            </a:r>
            <a:endParaRPr lang="en-US" sz="1200" dirty="0"/>
          </a:p>
        </p:txBody>
      </p:sp>
      <p:sp>
        <p:nvSpPr>
          <p:cNvPr id="23" name="Text 19"/>
          <p:cNvSpPr txBox="1"/>
          <p:nvPr/>
        </p:nvSpPr>
        <p:spPr>
          <a:xfrm>
            <a:off x="4892040" y="4297680"/>
            <a:ext cx="667512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DATA WORKSHOPS THIS FALL</a:t>
            </a:r>
            <a:endParaRPr lang="en-US" sz="1100" dirty="0"/>
          </a:p>
        </p:txBody>
      </p:sp>
      <p:sp>
        <p:nvSpPr>
          <p:cNvPr id="24" name="Text 20"/>
          <p:cNvSpPr txBox="1"/>
          <p:nvPr/>
        </p:nvSpPr>
        <p:spPr>
          <a:xfrm>
            <a:off x="4892040" y="4590288"/>
            <a:ext cx="6675120" cy="914400"/>
          </a:xfrm>
          <a:prstGeom prst="rect">
            <a:avLst/>
          </a:prstGeom>
          <a:noFill/>
          <a:ln/>
        </p:spPr>
        <p:txBody>
          <a:bodyPr wrap="square" lIns="0" tIns="0" rIns="0" bIns="0" rtlCol="0" anchor="t"/>
          <a:lstStyle/>
          <a:p>
            <a:pPr marL="203200" indent="-203200">
              <a:spcAft>
                <a:spcPts val="400"/>
              </a:spcAft>
              <a:buSzPct val="100000"/>
              <a:buChar char="•"/>
            </a:pPr>
            <a:r>
              <a:rPr lang="en-US" sz="1350" dirty="0">
                <a:solidFill>
                  <a:srgbClr val="1D2533"/>
                </a:solidFill>
                <a:latin typeface="Calibri" pitchFamily="34" charset="0"/>
                <a:ea typeface="Calibri" pitchFamily="34" charset="-122"/>
                <a:cs typeface="Calibri" pitchFamily="34" charset="-120"/>
              </a:rPr>
              <a:t>Python for Beginners Using AI — Wed, Oct. 7</a:t>
            </a:r>
            <a:endParaRPr lang="en-US" sz="1350" dirty="0"/>
          </a:p>
          <a:p>
            <a:pPr marL="203200" indent="-203200">
              <a:spcAft>
                <a:spcPts val="400"/>
              </a:spcAft>
              <a:buSzPct val="100000"/>
              <a:buChar char="•"/>
            </a:pPr>
            <a:r>
              <a:rPr lang="en-US" sz="1350" dirty="0">
                <a:solidFill>
                  <a:srgbClr val="1D2533"/>
                </a:solidFill>
                <a:latin typeface="Calibri" pitchFamily="34" charset="0"/>
                <a:ea typeface="Calibri" pitchFamily="34" charset="-122"/>
                <a:cs typeface="Calibri" pitchFamily="34" charset="-120"/>
              </a:rPr>
              <a:t>Data Cleaning with Python, Pandas &amp; AI — Wed, Oct. 21</a:t>
            </a:r>
            <a:endParaRPr lang="en-US" sz="1350" dirty="0"/>
          </a:p>
          <a:p>
            <a:pPr marL="203200" indent="-203200">
              <a:spcAft>
                <a:spcPts val="400"/>
              </a:spcAft>
              <a:buSzPct val="100000"/>
              <a:buChar char="•"/>
            </a:pPr>
            <a:r>
              <a:rPr lang="en-US" sz="1350" dirty="0">
                <a:solidFill>
                  <a:srgbClr val="1D2533"/>
                </a:solidFill>
                <a:latin typeface="Calibri" pitchFamily="34" charset="0"/>
                <a:ea typeface="Calibri" pitchFamily="34" charset="-122"/>
                <a:cs typeface="Calibri" pitchFamily="34" charset="-120"/>
              </a:rPr>
              <a:t>Introduction to Machine Learning — Wed, Nov. 4</a:t>
            </a:r>
            <a:endParaRPr lang="en-US" sz="1350" dirty="0"/>
          </a:p>
        </p:txBody>
      </p:sp>
      <p:sp>
        <p:nvSpPr>
          <p:cNvPr id="25" name="Shape 21"/>
          <p:cNvSpPr/>
          <p:nvPr/>
        </p:nvSpPr>
        <p:spPr>
          <a:xfrm>
            <a:off x="4892040" y="5486400"/>
            <a:ext cx="6675120" cy="731520"/>
          </a:xfrm>
          <a:prstGeom prst="rect">
            <a:avLst/>
          </a:prstGeom>
          <a:solidFill>
            <a:srgbClr val="0A1F44"/>
          </a:solidFill>
          <a:ln/>
        </p:spPr>
      </p:sp>
      <p:sp>
        <p:nvSpPr>
          <p:cNvPr id="26" name="Text 22"/>
          <p:cNvSpPr txBox="1"/>
          <p:nvPr/>
        </p:nvSpPr>
        <p:spPr>
          <a:xfrm>
            <a:off x="5166360" y="5486400"/>
            <a:ext cx="6217920" cy="73152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Book Barbara:  </a:t>
            </a:r>
            <a:r>
              <a:rPr lang="en-US" sz="1300" u="sng" dirty="0">
                <a:solidFill>
                  <a:srgbClr val="FFD978"/>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calendly.com/barbara-martinezneda</a:t>
            </a:r>
            <a:r>
              <a:rPr lang="en-US" sz="1300" dirty="0">
                <a:solidFill>
                  <a:srgbClr val="FFFFFF"/>
                </a:solidFill>
                <a:latin typeface="Calibri" pitchFamily="34" charset="0"/>
                <a:ea typeface="Calibri" pitchFamily="34" charset="-122"/>
                <a:cs typeface="Calibri" pitchFamily="34" charset="-120"/>
              </a:rPr>
              <a:t>   ·   </a:t>
            </a:r>
            <a:r>
              <a:rPr lang="en-US" sz="1300" u="sng" dirty="0">
                <a:solidFill>
                  <a:srgbClr val="FFD978"/>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barbara.martinezneda@ucr.edu</a:t>
            </a:r>
            <a:endParaRPr lang="en-US" sz="13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Data Services Across the Research Lifecycle</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20</a:t>
            </a:r>
            <a:endParaRPr lang="en-US" sz="900" dirty="0"/>
          </a:p>
        </p:txBody>
      </p:sp>
      <p:sp>
        <p:nvSpPr>
          <p:cNvPr id="7" name="Shape 4"/>
          <p:cNvSpPr/>
          <p:nvPr/>
        </p:nvSpPr>
        <p:spPr>
          <a:xfrm>
            <a:off x="658368" y="1709928"/>
            <a:ext cx="6349775" cy="4343400"/>
          </a:xfrm>
          <a:prstGeom prst="rect">
            <a:avLst/>
          </a:prstGeom>
          <a:ln w="15875">
            <a:solidFill>
              <a:srgbClr val="FFB81C"/>
            </a:solidFill>
            <a:prstDash val="solid"/>
          </a:ln>
        </p:spPr>
      </p:sp>
      <p:sp>
        <p:nvSpPr>
          <p:cNvPr id="8" name="Shape 5"/>
          <p:cNvSpPr/>
          <p:nvPr/>
        </p:nvSpPr>
        <p:spPr>
          <a:xfrm>
            <a:off x="548640" y="1600200"/>
            <a:ext cx="6349775"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6349775"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Plan — Data Management Plans for grants, with DMPTool</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Organize — file naming, folder structures, metadata</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Analyze — cleaning, Python/pandas, machine learning, visualization</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Share — deposit in Dryad; meet funder and journal requirements</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Data Services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Book Barbara Martinez Neda</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DMPTool</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Dryad</a:t>
            </a:r>
            <a:endParaRPr lang="en-US" sz="13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Data Services — From Planning to Publishing</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21</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365760"/>
          </a:xfrm>
          <a:prstGeom prst="rect">
            <a:avLst/>
          </a:prstGeom>
          <a:noFill/>
          <a:ln/>
        </p:spPr>
        <p:txBody>
          <a:bodyPr wrap="square" lIns="0" tIns="0" rIns="0" bIns="0" rtlCol="0" anchor="ctr"/>
          <a:lstStyle/>
          <a:p>
            <a:pPr marL="0" indent="0">
              <a:buNone/>
            </a:pPr>
            <a:r>
              <a:rPr lang="en-US" sz="1800" i="1" dirty="0">
                <a:solidFill>
                  <a:srgbClr val="0A1F44"/>
                </a:solidFill>
                <a:latin typeface="Cambria" pitchFamily="34" charset="0"/>
                <a:ea typeface="Cambria" pitchFamily="34" charset="-122"/>
                <a:cs typeface="Cambria" pitchFamily="34" charset="-120"/>
              </a:rPr>
              <a:t>Support for your research data — from planning to publishing.</a:t>
            </a:r>
            <a:endParaRPr lang="en-US" sz="1800" dirty="0"/>
          </a:p>
        </p:txBody>
      </p:sp>
      <p:sp>
        <p:nvSpPr>
          <p:cNvPr id="11" name="Shape 7"/>
          <p:cNvSpPr/>
          <p:nvPr/>
        </p:nvSpPr>
        <p:spPr>
          <a:xfrm>
            <a:off x="4892040" y="2148840"/>
            <a:ext cx="3255264" cy="914400"/>
          </a:xfrm>
          <a:prstGeom prst="rect">
            <a:avLst/>
          </a:prstGeom>
          <a:solidFill>
            <a:srgbClr val="EEF2F7"/>
          </a:solidFill>
          <a:ln/>
        </p:spPr>
      </p:sp>
      <p:sp>
        <p:nvSpPr>
          <p:cNvPr id="12" name="Text 8"/>
          <p:cNvSpPr txBox="1"/>
          <p:nvPr/>
        </p:nvSpPr>
        <p:spPr>
          <a:xfrm>
            <a:off x="5074920" y="226771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Planning &amp; management</a:t>
            </a:r>
            <a:endParaRPr lang="en-US" sz="1400" dirty="0"/>
          </a:p>
        </p:txBody>
      </p:sp>
      <p:sp>
        <p:nvSpPr>
          <p:cNvPr id="13" name="Text 9"/>
          <p:cNvSpPr txBox="1"/>
          <p:nvPr/>
        </p:nvSpPr>
        <p:spPr>
          <a:xfrm>
            <a:off x="5074920" y="255117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DMPs, file organization</a:t>
            </a:r>
            <a:endParaRPr lang="en-US" sz="1200" dirty="0"/>
          </a:p>
        </p:txBody>
      </p:sp>
      <p:sp>
        <p:nvSpPr>
          <p:cNvPr id="14" name="Shape 10"/>
          <p:cNvSpPr/>
          <p:nvPr/>
        </p:nvSpPr>
        <p:spPr>
          <a:xfrm>
            <a:off x="8311896" y="2148840"/>
            <a:ext cx="3255264" cy="914400"/>
          </a:xfrm>
          <a:prstGeom prst="rect">
            <a:avLst/>
          </a:prstGeom>
          <a:solidFill>
            <a:srgbClr val="EEF2F7"/>
          </a:solidFill>
          <a:ln/>
        </p:spPr>
      </p:sp>
      <p:sp>
        <p:nvSpPr>
          <p:cNvPr id="15" name="Text 11"/>
          <p:cNvSpPr txBox="1"/>
          <p:nvPr/>
        </p:nvSpPr>
        <p:spPr>
          <a:xfrm>
            <a:off x="8494776" y="226771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Analysis &amp; visualization</a:t>
            </a:r>
            <a:endParaRPr lang="en-US" sz="1400" dirty="0"/>
          </a:p>
        </p:txBody>
      </p:sp>
      <p:sp>
        <p:nvSpPr>
          <p:cNvPr id="16" name="Text 12"/>
          <p:cNvSpPr txBox="1"/>
          <p:nvPr/>
        </p:nvSpPr>
        <p:spPr>
          <a:xfrm>
            <a:off x="8494776" y="255117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Cleaning, ML methods, clear visuals</a:t>
            </a:r>
            <a:endParaRPr lang="en-US" sz="1200" dirty="0"/>
          </a:p>
        </p:txBody>
      </p:sp>
      <p:sp>
        <p:nvSpPr>
          <p:cNvPr id="17" name="Shape 13"/>
          <p:cNvSpPr/>
          <p:nvPr/>
        </p:nvSpPr>
        <p:spPr>
          <a:xfrm>
            <a:off x="4892040" y="3227832"/>
            <a:ext cx="3255264" cy="914400"/>
          </a:xfrm>
          <a:prstGeom prst="rect">
            <a:avLst/>
          </a:prstGeom>
          <a:solidFill>
            <a:srgbClr val="EEF2F7"/>
          </a:solidFill>
          <a:ln/>
        </p:spPr>
      </p:sp>
      <p:sp>
        <p:nvSpPr>
          <p:cNvPr id="18" name="Text 14"/>
          <p:cNvSpPr txBox="1"/>
          <p:nvPr/>
        </p:nvSpPr>
        <p:spPr>
          <a:xfrm>
            <a:off x="5074920" y="334670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Sharing &amp; repositories</a:t>
            </a:r>
            <a:endParaRPr lang="en-US" sz="1400" dirty="0"/>
          </a:p>
        </p:txBody>
      </p:sp>
      <p:sp>
        <p:nvSpPr>
          <p:cNvPr id="19" name="Text 15"/>
          <p:cNvSpPr txBox="1"/>
          <p:nvPr/>
        </p:nvSpPr>
        <p:spPr>
          <a:xfrm>
            <a:off x="5074920" y="363016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Dryad, findable &amp; reusable data</a:t>
            </a:r>
            <a:endParaRPr lang="en-US" sz="1200" dirty="0"/>
          </a:p>
        </p:txBody>
      </p:sp>
      <p:sp>
        <p:nvSpPr>
          <p:cNvPr id="20" name="Shape 16"/>
          <p:cNvSpPr/>
          <p:nvPr/>
        </p:nvSpPr>
        <p:spPr>
          <a:xfrm>
            <a:off x="8311896" y="3227832"/>
            <a:ext cx="3255264" cy="914400"/>
          </a:xfrm>
          <a:prstGeom prst="rect">
            <a:avLst/>
          </a:prstGeom>
          <a:solidFill>
            <a:srgbClr val="EEF2F7"/>
          </a:solidFill>
          <a:ln/>
        </p:spPr>
      </p:sp>
      <p:sp>
        <p:nvSpPr>
          <p:cNvPr id="21" name="Text 17"/>
          <p:cNvSpPr txBox="1"/>
          <p:nvPr/>
        </p:nvSpPr>
        <p:spPr>
          <a:xfrm>
            <a:off x="8494776" y="334670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Collaborations</a:t>
            </a:r>
            <a:endParaRPr lang="en-US" sz="1400" dirty="0"/>
          </a:p>
        </p:txBody>
      </p:sp>
      <p:sp>
        <p:nvSpPr>
          <p:cNvPr id="22" name="Text 18"/>
          <p:cNvSpPr txBox="1"/>
          <p:nvPr/>
        </p:nvSpPr>
        <p:spPr>
          <a:xfrm>
            <a:off x="8494776" y="363016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Partner on your group’s data needs</a:t>
            </a:r>
            <a:endParaRPr lang="en-US" sz="1200" dirty="0"/>
          </a:p>
        </p:txBody>
      </p:sp>
      <p:sp>
        <p:nvSpPr>
          <p:cNvPr id="23" name="Text 19"/>
          <p:cNvSpPr txBox="1"/>
          <p:nvPr/>
        </p:nvSpPr>
        <p:spPr>
          <a:xfrm>
            <a:off x="4892040" y="4297680"/>
            <a:ext cx="667512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DATA WORKSHOPS THIS FALL</a:t>
            </a:r>
            <a:endParaRPr lang="en-US" sz="1100" dirty="0"/>
          </a:p>
        </p:txBody>
      </p:sp>
      <p:sp>
        <p:nvSpPr>
          <p:cNvPr id="24" name="Text 20"/>
          <p:cNvSpPr txBox="1"/>
          <p:nvPr/>
        </p:nvSpPr>
        <p:spPr>
          <a:xfrm>
            <a:off x="4892040" y="4590288"/>
            <a:ext cx="6675120" cy="914400"/>
          </a:xfrm>
          <a:prstGeom prst="rect">
            <a:avLst/>
          </a:prstGeom>
          <a:noFill/>
          <a:ln/>
        </p:spPr>
        <p:txBody>
          <a:bodyPr wrap="square" lIns="0" tIns="0" rIns="0" bIns="0" rtlCol="0" anchor="t"/>
          <a:lstStyle/>
          <a:p>
            <a:pPr marL="203200" indent="-203200">
              <a:spcAft>
                <a:spcPts val="400"/>
              </a:spcAft>
              <a:buSzPct val="100000"/>
              <a:buChar char="•"/>
            </a:pPr>
            <a:r>
              <a:rPr lang="en-US" sz="1350" dirty="0">
                <a:solidFill>
                  <a:srgbClr val="1D2533"/>
                </a:solidFill>
                <a:latin typeface="Calibri" pitchFamily="34" charset="0"/>
                <a:ea typeface="Calibri" pitchFamily="34" charset="-122"/>
                <a:cs typeface="Calibri" pitchFamily="34" charset="-120"/>
              </a:rPr>
              <a:t>Python for Beginners Using AI — Wed, Oct. 7</a:t>
            </a:r>
            <a:endParaRPr lang="en-US" sz="1350" dirty="0"/>
          </a:p>
          <a:p>
            <a:pPr marL="203200" indent="-203200">
              <a:spcAft>
                <a:spcPts val="400"/>
              </a:spcAft>
              <a:buSzPct val="100000"/>
              <a:buChar char="•"/>
            </a:pPr>
            <a:r>
              <a:rPr lang="en-US" sz="1350" dirty="0">
                <a:solidFill>
                  <a:srgbClr val="1D2533"/>
                </a:solidFill>
                <a:latin typeface="Calibri" pitchFamily="34" charset="0"/>
                <a:ea typeface="Calibri" pitchFamily="34" charset="-122"/>
                <a:cs typeface="Calibri" pitchFamily="34" charset="-120"/>
              </a:rPr>
              <a:t>Data Cleaning with Python, Pandas &amp; AI — Wed, Oct. 21</a:t>
            </a:r>
            <a:endParaRPr lang="en-US" sz="1350" dirty="0"/>
          </a:p>
          <a:p>
            <a:pPr marL="203200" indent="-203200">
              <a:spcAft>
                <a:spcPts val="400"/>
              </a:spcAft>
              <a:buSzPct val="100000"/>
              <a:buChar char="•"/>
            </a:pPr>
            <a:r>
              <a:rPr lang="en-US" sz="1350" dirty="0">
                <a:solidFill>
                  <a:srgbClr val="1D2533"/>
                </a:solidFill>
                <a:latin typeface="Calibri" pitchFamily="34" charset="0"/>
                <a:ea typeface="Calibri" pitchFamily="34" charset="-122"/>
                <a:cs typeface="Calibri" pitchFamily="34" charset="-120"/>
              </a:rPr>
              <a:t>Introduction to Machine Learning — Wed, Nov. 4</a:t>
            </a:r>
            <a:endParaRPr lang="en-US" sz="1350" dirty="0"/>
          </a:p>
        </p:txBody>
      </p:sp>
      <p:sp>
        <p:nvSpPr>
          <p:cNvPr id="25" name="Shape 21"/>
          <p:cNvSpPr/>
          <p:nvPr/>
        </p:nvSpPr>
        <p:spPr>
          <a:xfrm>
            <a:off x="4892040" y="5486400"/>
            <a:ext cx="6675120" cy="731520"/>
          </a:xfrm>
          <a:prstGeom prst="rect">
            <a:avLst/>
          </a:prstGeom>
          <a:solidFill>
            <a:srgbClr val="0A1F44"/>
          </a:solidFill>
          <a:ln/>
        </p:spPr>
      </p:sp>
      <p:sp>
        <p:nvSpPr>
          <p:cNvPr id="26" name="Text 22"/>
          <p:cNvSpPr txBox="1"/>
          <p:nvPr/>
        </p:nvSpPr>
        <p:spPr>
          <a:xfrm>
            <a:off x="5166360" y="5486400"/>
            <a:ext cx="6217920" cy="73152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Book Barbara:  </a:t>
            </a:r>
            <a:r>
              <a:rPr lang="en-US" sz="1300" u="sng" dirty="0">
                <a:solidFill>
                  <a:srgbClr val="FFD978"/>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calendly.com/barbara-martinezneda</a:t>
            </a:r>
            <a:r>
              <a:rPr lang="en-US" sz="1300" dirty="0">
                <a:solidFill>
                  <a:srgbClr val="FFFFFF"/>
                </a:solidFill>
                <a:latin typeface="Calibri" pitchFamily="34" charset="0"/>
                <a:ea typeface="Calibri" pitchFamily="34" charset="-122"/>
                <a:cs typeface="Calibri" pitchFamily="34" charset="-120"/>
              </a:rPr>
              <a:t>   ·   </a:t>
            </a:r>
            <a:r>
              <a:rPr lang="en-US" sz="1300" u="sng" dirty="0">
                <a:solidFill>
                  <a:srgbClr val="FFD978"/>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barbara.martinezneda@ucr.edu</a:t>
            </a:r>
            <a:endParaRPr lang="en-US" sz="13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05 · CREATE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Coming Soon: The STAR Lab Is Leveling Up With AI</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52</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68580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New high-performance workstations bring private, local AI tools to UCR researchers across disciplines.</a:t>
            </a:r>
            <a:endParaRPr lang="en-US" sz="1800" dirty="0"/>
          </a:p>
        </p:txBody>
      </p:sp>
      <p:sp>
        <p:nvSpPr>
          <p:cNvPr id="11" name="Shape 7"/>
          <p:cNvSpPr/>
          <p:nvPr/>
        </p:nvSpPr>
        <p:spPr>
          <a:xfrm>
            <a:off x="4892040" y="2423160"/>
            <a:ext cx="502920" cy="502920"/>
          </a:xfrm>
          <a:prstGeom prst="ellipse">
            <a:avLst/>
          </a:prstGeom>
          <a:solidFill>
            <a:srgbClr val="0A1F44"/>
          </a:solidFill>
          <a:ln/>
        </p:spPr>
      </p:sp>
      <p:pic>
        <p:nvPicPr>
          <p:cNvPr id="12" name="Image 2" descr="preencoded.png"/>
          <p:cNvPicPr>
            <a:picLocks noChangeAspect="1"/>
          </p:cNvPicPr>
          <p:nvPr/>
        </p:nvPicPr>
        <p:blipFill>
          <a:blip r:embed="rId5"/>
          <a:stretch>
            <a:fillRect/>
          </a:stretch>
        </p:blipFill>
        <p:spPr>
          <a:xfrm>
            <a:off x="5017770" y="2548890"/>
            <a:ext cx="251460" cy="251460"/>
          </a:xfrm>
          <a:prstGeom prst="rect">
            <a:avLst/>
          </a:prstGeom>
        </p:spPr>
      </p:pic>
      <p:sp>
        <p:nvSpPr>
          <p:cNvPr id="13" name="Text 8"/>
          <p:cNvSpPr txBox="1"/>
          <p:nvPr/>
        </p:nvSpPr>
        <p:spPr>
          <a:xfrm>
            <a:off x="5577840" y="2404872"/>
            <a:ext cx="5989320" cy="292608"/>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Chat with AI privately</a:t>
            </a:r>
            <a:endParaRPr lang="en-US" sz="1500" dirty="0"/>
          </a:p>
        </p:txBody>
      </p:sp>
      <p:sp>
        <p:nvSpPr>
          <p:cNvPr id="14" name="Text 9"/>
          <p:cNvSpPr txBox="1"/>
          <p:nvPr/>
        </p:nvSpPr>
        <p:spPr>
          <a:xfrm>
            <a:off x="5577840" y="2697480"/>
            <a:ext cx="5989320" cy="4114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Open WebUI &amp; Ollama running Llama, Gemma and Mistral locally</a:t>
            </a:r>
            <a:endParaRPr lang="en-US" sz="1300" dirty="0"/>
          </a:p>
        </p:txBody>
      </p:sp>
      <p:sp>
        <p:nvSpPr>
          <p:cNvPr id="15" name="Shape 10"/>
          <p:cNvSpPr/>
          <p:nvPr/>
        </p:nvSpPr>
        <p:spPr>
          <a:xfrm>
            <a:off x="4892040" y="3200400"/>
            <a:ext cx="502920" cy="502920"/>
          </a:xfrm>
          <a:prstGeom prst="ellipse">
            <a:avLst/>
          </a:prstGeom>
          <a:solidFill>
            <a:srgbClr val="0A1F44"/>
          </a:solidFill>
          <a:ln/>
        </p:spPr>
      </p:sp>
      <p:pic>
        <p:nvPicPr>
          <p:cNvPr id="16" name="Image 3" descr="preencoded.png"/>
          <p:cNvPicPr>
            <a:picLocks noChangeAspect="1"/>
          </p:cNvPicPr>
          <p:nvPr/>
        </p:nvPicPr>
        <p:blipFill>
          <a:blip r:embed="rId7"/>
          <a:stretch>
            <a:fillRect/>
          </a:stretch>
        </p:blipFill>
        <p:spPr>
          <a:xfrm>
            <a:off x="5017770" y="3326130"/>
            <a:ext cx="251460" cy="251460"/>
          </a:xfrm>
          <a:prstGeom prst="rect">
            <a:avLst/>
          </a:prstGeom>
        </p:spPr>
      </p:pic>
      <p:sp>
        <p:nvSpPr>
          <p:cNvPr id="17" name="Text 11"/>
          <p:cNvSpPr txBox="1"/>
          <p:nvPr/>
        </p:nvSpPr>
        <p:spPr>
          <a:xfrm>
            <a:off x="5577840" y="3182112"/>
            <a:ext cx="5989320" cy="292608"/>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Transcribe audio offline</a:t>
            </a:r>
            <a:endParaRPr lang="en-US" sz="1500" dirty="0"/>
          </a:p>
        </p:txBody>
      </p:sp>
      <p:sp>
        <p:nvSpPr>
          <p:cNvPr id="18" name="Text 12"/>
          <p:cNvSpPr txBox="1"/>
          <p:nvPr/>
        </p:nvSpPr>
        <p:spPr>
          <a:xfrm>
            <a:off x="5577840" y="3474720"/>
            <a:ext cx="5989320" cy="4114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aTrain for interviews, with speaker detection</a:t>
            </a:r>
            <a:endParaRPr lang="en-US" sz="1300" dirty="0"/>
          </a:p>
        </p:txBody>
      </p:sp>
      <p:sp>
        <p:nvSpPr>
          <p:cNvPr id="19" name="Shape 13"/>
          <p:cNvSpPr/>
          <p:nvPr/>
        </p:nvSpPr>
        <p:spPr>
          <a:xfrm>
            <a:off x="4892040" y="3977640"/>
            <a:ext cx="502920" cy="502920"/>
          </a:xfrm>
          <a:prstGeom prst="ellipse">
            <a:avLst/>
          </a:prstGeom>
          <a:solidFill>
            <a:srgbClr val="0A1F44"/>
          </a:solidFill>
          <a:ln/>
        </p:spPr>
      </p:sp>
      <p:pic>
        <p:nvPicPr>
          <p:cNvPr id="20" name="Image 4" descr="preencoded.png"/>
          <p:cNvPicPr>
            <a:picLocks noChangeAspect="1"/>
          </p:cNvPicPr>
          <p:nvPr/>
        </p:nvPicPr>
        <p:blipFill>
          <a:blip r:embed="rId9"/>
          <a:stretch>
            <a:fillRect/>
          </a:stretch>
        </p:blipFill>
        <p:spPr>
          <a:xfrm>
            <a:off x="5017770" y="4103370"/>
            <a:ext cx="251460" cy="251460"/>
          </a:xfrm>
          <a:prstGeom prst="rect">
            <a:avLst/>
          </a:prstGeom>
        </p:spPr>
      </p:pic>
      <p:sp>
        <p:nvSpPr>
          <p:cNvPr id="21" name="Text 14"/>
          <p:cNvSpPr txBox="1"/>
          <p:nvPr/>
        </p:nvSpPr>
        <p:spPr>
          <a:xfrm>
            <a:off x="5577840" y="3959352"/>
            <a:ext cx="5989320" cy="292608"/>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Analyze your documents</a:t>
            </a:r>
            <a:endParaRPr lang="en-US" sz="1500" dirty="0"/>
          </a:p>
        </p:txBody>
      </p:sp>
      <p:sp>
        <p:nvSpPr>
          <p:cNvPr id="22" name="Text 15"/>
          <p:cNvSpPr txBox="1"/>
          <p:nvPr/>
        </p:nvSpPr>
        <p:spPr>
          <a:xfrm>
            <a:off x="5577840" y="4251960"/>
            <a:ext cx="5989320" cy="4114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Local retrieval-augmented generation over PDFs &amp; data</a:t>
            </a:r>
            <a:endParaRPr lang="en-US" sz="1300" dirty="0"/>
          </a:p>
        </p:txBody>
      </p:sp>
      <p:sp>
        <p:nvSpPr>
          <p:cNvPr id="23" name="Shape 16"/>
          <p:cNvSpPr/>
          <p:nvPr/>
        </p:nvSpPr>
        <p:spPr>
          <a:xfrm>
            <a:off x="4892040" y="4754880"/>
            <a:ext cx="502920" cy="502920"/>
          </a:xfrm>
          <a:prstGeom prst="ellipse">
            <a:avLst/>
          </a:prstGeom>
          <a:solidFill>
            <a:srgbClr val="0A1F44"/>
          </a:solidFill>
          <a:ln/>
        </p:spPr>
      </p:sp>
      <p:pic>
        <p:nvPicPr>
          <p:cNvPr id="24" name="Image 5" descr="preencoded.png"/>
          <p:cNvPicPr>
            <a:picLocks noChangeAspect="1"/>
          </p:cNvPicPr>
          <p:nvPr/>
        </p:nvPicPr>
        <p:blipFill>
          <a:blip r:embed="rId11"/>
          <a:stretch>
            <a:fillRect/>
          </a:stretch>
        </p:blipFill>
        <p:spPr>
          <a:xfrm>
            <a:off x="5017770" y="4880610"/>
            <a:ext cx="251460" cy="251460"/>
          </a:xfrm>
          <a:prstGeom prst="rect">
            <a:avLst/>
          </a:prstGeom>
        </p:spPr>
      </p:pic>
      <p:sp>
        <p:nvSpPr>
          <p:cNvPr id="25" name="Text 17"/>
          <p:cNvSpPr txBox="1"/>
          <p:nvPr/>
        </p:nvSpPr>
        <p:spPr>
          <a:xfrm>
            <a:off x="5577840" y="4736592"/>
            <a:ext cx="5989320" cy="292608"/>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12">
                  <a:extLst>
                    <a:ext uri="{A12FA001-AC4F-418D-AE19-62706E023703}">
                      <ahyp:hlinkClr xmlns:ahyp="http://schemas.microsoft.com/office/drawing/2018/hyperlinkcolor" val="tx"/>
                    </a:ext>
                  </a:extLst>
                </a:hlinkClick>
              </a:rPr>
              <a:t>Build &amp; fine-tune models</a:t>
            </a:r>
            <a:endParaRPr lang="en-US" sz="1500" dirty="0"/>
          </a:p>
        </p:txBody>
      </p:sp>
      <p:sp>
        <p:nvSpPr>
          <p:cNvPr id="26" name="Text 18"/>
          <p:cNvSpPr txBox="1"/>
          <p:nvPr/>
        </p:nvSpPr>
        <p:spPr>
          <a:xfrm>
            <a:off x="5577840" y="5029200"/>
            <a:ext cx="5989320" cy="4114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Custom models and AI pipelines in VS Code &amp; Anaconda</a:t>
            </a:r>
            <a:endParaRPr lang="en-US" sz="1300" dirty="0"/>
          </a:p>
        </p:txBody>
      </p:sp>
      <p:sp>
        <p:nvSpPr>
          <p:cNvPr id="27" name="Shape 19"/>
          <p:cNvSpPr/>
          <p:nvPr/>
        </p:nvSpPr>
        <p:spPr>
          <a:xfrm>
            <a:off x="4892040" y="5532120"/>
            <a:ext cx="6675120" cy="731520"/>
          </a:xfrm>
          <a:prstGeom prst="rect">
            <a:avLst/>
          </a:prstGeom>
          <a:solidFill>
            <a:srgbClr val="0A1F44"/>
          </a:solidFill>
          <a:ln/>
        </p:spPr>
      </p:sp>
      <p:sp>
        <p:nvSpPr>
          <p:cNvPr id="28" name="Text 20"/>
          <p:cNvSpPr txBox="1"/>
          <p:nvPr/>
        </p:nvSpPr>
        <p:spPr>
          <a:xfrm>
            <a:off x="5166360" y="5532120"/>
            <a:ext cx="6217920" cy="73152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Questions: Barbara Martinez Neda  ·  </a:t>
            </a:r>
            <a:r>
              <a:rPr lang="en-US" sz="1300" u="sng" dirty="0">
                <a:solidFill>
                  <a:srgbClr val="FFD978"/>
                </a:solidFill>
                <a:latin typeface="Calibri" pitchFamily="34" charset="0"/>
                <a:ea typeface="Calibri" pitchFamily="34" charset="-122"/>
                <a:cs typeface="Calibri" pitchFamily="34" charset="-120"/>
                <a:hlinkClick r:id="rId13">
                  <a:extLst>
                    <a:ext uri="{A12FA001-AC4F-418D-AE19-62706E023703}">
                      <ahyp:hlinkClr xmlns:ahyp="http://schemas.microsoft.com/office/drawing/2018/hyperlinkcolor" val="tx"/>
                    </a:ext>
                  </a:extLst>
                </a:hlinkClick>
              </a:rPr>
              <a:t>barbarma@ucr.edu</a:t>
            </a:r>
            <a:endParaRPr lang="en-US" sz="13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B1F3A"/>
        </a:solidFill>
        <a:effectLst/>
      </p:bgPr>
    </p:bg>
    <p:spTree>
      <p:nvGrpSpPr>
        <p:cNvPr id="1" name=""/>
        <p:cNvGrpSpPr/>
        <p:nvPr/>
      </p:nvGrpSpPr>
      <p:grpSpPr>
        <a:xfrm>
          <a:off x="0" y="0"/>
          <a:ext cx="0" cy="0"/>
          <a:chOff x="0" y="0"/>
          <a:chExt cx="0" cy="0"/>
        </a:xfrm>
      </p:grpSpPr>
      <p:sp>
        <p:nvSpPr>
          <p:cNvPr id="2" name="Text 0"/>
          <p:cNvSpPr txBox="1"/>
          <p:nvPr/>
        </p:nvSpPr>
        <p:spPr>
          <a:xfrm>
            <a:off x="2901547" y="2627227"/>
            <a:ext cx="6973973" cy="914400"/>
          </a:xfrm>
          <a:prstGeom prst="rect">
            <a:avLst/>
          </a:prstGeom>
          <a:noFill/>
          <a:ln/>
        </p:spPr>
        <p:txBody>
          <a:bodyPr wrap="square" lIns="0" tIns="0" rIns="0" bIns="0" rtlCol="0" anchor="t"/>
          <a:lstStyle/>
          <a:p>
            <a:pPr marL="0" indent="0">
              <a:buNone/>
            </a:pPr>
            <a:r>
              <a:rPr lang="en-US" sz="4400" b="1" dirty="0">
                <a:solidFill>
                  <a:srgbClr val="FFFFFF"/>
                </a:solidFill>
                <a:latin typeface="Cambria" pitchFamily="34" charset="0"/>
                <a:ea typeface="Cambria" pitchFamily="34" charset="-122"/>
                <a:cs typeface="Cambria" pitchFamily="34" charset="-120"/>
              </a:rPr>
              <a:t>Questions </a:t>
            </a:r>
            <a:r>
              <a:rPr lang="en-US" sz="4400" b="1">
                <a:solidFill>
                  <a:srgbClr val="FFFFFF"/>
                </a:solidFill>
                <a:latin typeface="Cambria" pitchFamily="34" charset="0"/>
                <a:ea typeface="Cambria" pitchFamily="34" charset="-122"/>
                <a:cs typeface="Cambria" pitchFamily="34" charset="-120"/>
              </a:rPr>
              <a:t>&amp; Discussion</a:t>
            </a:r>
            <a:endParaRPr lang="en-US" sz="4400" dirty="0"/>
          </a:p>
        </p:txBody>
      </p:sp>
      <p:sp>
        <p:nvSpPr>
          <p:cNvPr id="3" name="Text 1"/>
          <p:cNvSpPr txBox="1"/>
          <p:nvPr/>
        </p:nvSpPr>
        <p:spPr>
          <a:xfrm>
            <a:off x="9306806" y="5120640"/>
            <a:ext cx="2658451" cy="411480"/>
          </a:xfrm>
          <a:prstGeom prst="rect">
            <a:avLst/>
          </a:prstGeom>
          <a:noFill/>
          <a:ln/>
        </p:spPr>
        <p:txBody>
          <a:bodyPr wrap="square" lIns="0" tIns="0" rIns="0" bIns="0" rtlCol="0" anchor="ctr"/>
          <a:lstStyle/>
          <a:p>
            <a:pPr marL="0" indent="0">
              <a:buNone/>
            </a:pPr>
            <a:r>
              <a:rPr lang="en-US" sz="1700" u="sng" dirty="0">
                <a:solidFill>
                  <a:srgbClr val="C8A24A"/>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Vita, apps and slides</a:t>
            </a:r>
            <a:endParaRPr lang="en-US" sz="1700" dirty="0"/>
          </a:p>
        </p:txBody>
      </p:sp>
      <p:sp>
        <p:nvSpPr>
          <p:cNvPr id="8" name="Text 6"/>
          <p:cNvSpPr txBox="1"/>
          <p:nvPr/>
        </p:nvSpPr>
        <p:spPr>
          <a:xfrm>
            <a:off x="9251049" y="5532120"/>
            <a:ext cx="2769963" cy="411480"/>
          </a:xfrm>
          <a:prstGeom prst="rect">
            <a:avLst/>
          </a:prstGeom>
          <a:noFill/>
          <a:ln/>
        </p:spPr>
        <p:txBody>
          <a:bodyPr wrap="square" lIns="0" tIns="0" rIns="0" bIns="0" rtlCol="0" anchor="ctr"/>
          <a:lstStyle/>
          <a:p>
            <a:pPr marL="0" indent="0">
              <a:buNone/>
            </a:pPr>
            <a:r>
              <a:rPr lang="en-US" sz="1700" u="sng" dirty="0">
                <a:solidFill>
                  <a:srgbClr val="C8A24A"/>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AI writing &amp; research archive</a:t>
            </a:r>
            <a:endParaRPr lang="en-US" sz="1700" dirty="0"/>
          </a:p>
        </p:txBody>
      </p:sp>
      <p:sp>
        <p:nvSpPr>
          <p:cNvPr id="9" name="Text 7"/>
          <p:cNvSpPr txBox="1"/>
          <p:nvPr/>
        </p:nvSpPr>
        <p:spPr>
          <a:xfrm>
            <a:off x="731520" y="5120640"/>
            <a:ext cx="9144000" cy="731520"/>
          </a:xfrm>
          <a:prstGeom prst="rect">
            <a:avLst/>
          </a:prstGeom>
          <a:noFill/>
          <a:ln/>
        </p:spPr>
        <p:txBody>
          <a:bodyPr wrap="square" lIns="0" tIns="0" rIns="0" bIns="0" rtlCol="0" anchor="t"/>
          <a:lstStyle/>
          <a:p>
            <a:pPr marL="0" indent="0">
              <a:buNone/>
            </a:pPr>
            <a:r>
              <a:rPr lang="en-US" sz="1500" b="1" dirty="0">
                <a:solidFill>
                  <a:srgbClr val="C9D3E3"/>
                </a:solidFill>
                <a:latin typeface="Calibri" pitchFamily="34" charset="0"/>
                <a:ea typeface="Calibri" pitchFamily="34" charset="-122"/>
                <a:cs typeface="Calibri" pitchFamily="34" charset="-120"/>
              </a:rPr>
              <a:t>Ray Uzwyshyn, Ph.D., MBA, MLIS</a:t>
            </a:r>
            <a:br>
              <a:rPr lang="en-US" sz="1500" b="1" dirty="0">
                <a:solidFill>
                  <a:srgbClr val="C9D3E3"/>
                </a:solidFill>
                <a:latin typeface="Calibri" pitchFamily="34" charset="0"/>
                <a:ea typeface="Calibri" pitchFamily="34" charset="-122"/>
                <a:cs typeface="Calibri" pitchFamily="34" charset="-120"/>
              </a:rPr>
            </a:br>
            <a:r>
              <a:rPr lang="en-US" sz="1500" b="1" dirty="0">
                <a:solidFill>
                  <a:srgbClr val="C9D3E3"/>
                </a:solidFill>
                <a:latin typeface="Calibri" pitchFamily="34" charset="0"/>
                <a:ea typeface="Calibri" pitchFamily="34" charset="-122"/>
                <a:cs typeface="Calibri" pitchFamily="34" charset="-120"/>
              </a:rPr>
              <a:t>Director, Research and Technology Services</a:t>
            </a:r>
            <a:br>
              <a:rPr lang="en-US" sz="1500" b="1" dirty="0">
                <a:solidFill>
                  <a:srgbClr val="C9D3E3"/>
                </a:solidFill>
                <a:latin typeface="Calibri" pitchFamily="34" charset="0"/>
                <a:ea typeface="Calibri" pitchFamily="34" charset="-122"/>
                <a:cs typeface="Calibri" pitchFamily="34" charset="-120"/>
              </a:rPr>
            </a:br>
            <a:r>
              <a:rPr lang="en-US" sz="1500" b="1" dirty="0">
                <a:solidFill>
                  <a:srgbClr val="C9D3E3"/>
                </a:solidFill>
                <a:latin typeface="Calibri" pitchFamily="34" charset="0"/>
                <a:ea typeface="Calibri" pitchFamily="34" charset="-122"/>
                <a:cs typeface="Calibri" pitchFamily="34" charset="-120"/>
              </a:rPr>
              <a:t>UCR Libraries</a:t>
            </a:r>
            <a:endParaRPr lang="en-US" sz="1500" dirty="0"/>
          </a:p>
          <a:p>
            <a:pPr marL="0" indent="0">
              <a:buNone/>
            </a:pPr>
            <a:r>
              <a:rPr lang="en-US" sz="1500" dirty="0">
                <a:solidFill>
                  <a:srgbClr val="C9D3E3"/>
                </a:solidFill>
                <a:latin typeface="Calibri" pitchFamily="34" charset="0"/>
                <a:ea typeface="Calibri" pitchFamily="34" charset="-122"/>
                <a:cs typeface="Calibri" pitchFamily="34" charset="-120"/>
              </a:rPr>
              <a:t>raymondu@ucr.edu · linkedin.com/in/rayuzwyshyn</a:t>
            </a:r>
            <a:endParaRPr lang="en-US" sz="1500" dirty="0"/>
          </a:p>
        </p:txBody>
      </p:sp>
    </p:spTree>
    <p:extLst>
      <p:ext uri="{BB962C8B-B14F-4D97-AF65-F5344CB8AC3E}">
        <p14:creationId xmlns:p14="http://schemas.microsoft.com/office/powerpoint/2010/main" val="11999474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5FD96-EBBF-4551-9FE4-E38651CE75CD}"/>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0C07009-44E5-40BC-8032-DFC6CC10C23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756880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What the loop looks like in practice</a:t>
            </a:r>
            <a:endParaRPr lang="en-US" sz="2800" dirty="0"/>
          </a:p>
        </p:txBody>
      </p:sp>
      <p:sp>
        <p:nvSpPr>
          <p:cNvPr id="3" name="Shape 1"/>
          <p:cNvSpPr/>
          <p:nvPr/>
        </p:nvSpPr>
        <p:spPr>
          <a:xfrm>
            <a:off x="9646920" y="502920"/>
            <a:ext cx="182880" cy="182880"/>
          </a:xfrm>
          <a:prstGeom prst="ellipse">
            <a:avLst/>
          </a:prstGeom>
          <a:solidFill>
            <a:srgbClr val="0B1F3A"/>
          </a:solidFill>
          <a:ln w="12700">
            <a:solidFill>
              <a:srgbClr val="0B1F3A"/>
            </a:solidFill>
            <a:prstDash val="solid"/>
          </a:ln>
        </p:spPr>
      </p:sp>
      <p:sp>
        <p:nvSpPr>
          <p:cNvPr id="4" name="Shape 2"/>
          <p:cNvSpPr/>
          <p:nvPr/>
        </p:nvSpPr>
        <p:spPr>
          <a:xfrm>
            <a:off x="101041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561320" y="502920"/>
            <a:ext cx="182880" cy="182880"/>
          </a:xfrm>
          <a:prstGeom prst="ellipse">
            <a:avLst/>
          </a:prstGeom>
          <a:solidFill>
            <a:srgbClr val="0B1F3A"/>
          </a:solidFill>
          <a:ln w="12700">
            <a:solidFill>
              <a:srgbClr val="0B1F3A"/>
            </a:solidFill>
            <a:prstDash val="solid"/>
          </a:ln>
        </p:spPr>
      </p:sp>
      <p:sp>
        <p:nvSpPr>
          <p:cNvPr id="6" name="Shape 4"/>
          <p:cNvSpPr/>
          <p:nvPr/>
        </p:nvSpPr>
        <p:spPr>
          <a:xfrm>
            <a:off x="11018520" y="502920"/>
            <a:ext cx="182880" cy="182880"/>
          </a:xfrm>
          <a:prstGeom prst="ellipse">
            <a:avLst/>
          </a:prstGeom>
          <a:solidFill>
            <a:srgbClr val="C8A24A"/>
          </a:solidFill>
          <a:ln w="12700">
            <a:solidFill>
              <a:srgbClr val="C8A24A"/>
            </a:solidFill>
            <a:prstDash val="solid"/>
          </a:ln>
        </p:spPr>
      </p:sp>
      <p:sp>
        <p:nvSpPr>
          <p:cNvPr id="7" name="Shape 5"/>
          <p:cNvSpPr/>
          <p:nvPr/>
        </p:nvSpPr>
        <p:spPr>
          <a:xfrm>
            <a:off x="11475720" y="502920"/>
            <a:ext cx="182880" cy="182880"/>
          </a:xfrm>
          <a:prstGeom prst="ellipse">
            <a:avLst/>
          </a:prstGeom>
          <a:solidFill>
            <a:srgbClr val="FFFFFF"/>
          </a:solidFill>
          <a:ln w="12700">
            <a:solidFill>
              <a:srgbClr val="0B1F3A"/>
            </a:solidFill>
            <a:prstDash val="solid"/>
          </a:ln>
        </p:spPr>
      </p:sp>
      <p:sp>
        <p:nvSpPr>
          <p:cNvPr id="8" name="Text 6"/>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Apps</a:t>
            </a:r>
            <a:endParaRPr lang="en-US" sz="1000" dirty="0"/>
          </a:p>
        </p:txBody>
      </p:sp>
      <p:sp>
        <p:nvSpPr>
          <p:cNvPr id="9" name="Shape 7"/>
          <p:cNvSpPr/>
          <p:nvPr/>
        </p:nvSpPr>
        <p:spPr>
          <a:xfrm>
            <a:off x="512064" y="1255365"/>
            <a:ext cx="5559552" cy="3158551"/>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0" name="Image 0" descr="/home/claude/deck/img/v_latour.jpg"/>
          <p:cNvPicPr>
            <a:picLocks noChangeAspect="1"/>
          </p:cNvPicPr>
          <p:nvPr/>
        </p:nvPicPr>
        <p:blipFill>
          <a:blip r:embed="rId3"/>
          <a:stretch>
            <a:fillRect/>
          </a:stretch>
        </p:blipFill>
        <p:spPr>
          <a:xfrm>
            <a:off x="548640" y="1291941"/>
            <a:ext cx="5486400" cy="3085399"/>
          </a:xfrm>
          <a:prstGeom prst="rect">
            <a:avLst/>
          </a:prstGeom>
        </p:spPr>
      </p:pic>
      <p:sp>
        <p:nvSpPr>
          <p:cNvPr id="11" name="Shape 8"/>
          <p:cNvSpPr/>
          <p:nvPr/>
        </p:nvSpPr>
        <p:spPr>
          <a:xfrm>
            <a:off x="6135624" y="1255365"/>
            <a:ext cx="5559552" cy="3158551"/>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2" name="Image 1" descr="/home/claude/deck/img/v_errors.jpg"/>
          <p:cNvPicPr>
            <a:picLocks noChangeAspect="1"/>
          </p:cNvPicPr>
          <p:nvPr/>
        </p:nvPicPr>
        <p:blipFill>
          <a:blip r:embed="rId4"/>
          <a:stretch>
            <a:fillRect/>
          </a:stretch>
        </p:blipFill>
        <p:spPr>
          <a:xfrm>
            <a:off x="6172200" y="1291941"/>
            <a:ext cx="5486400" cy="3085399"/>
          </a:xfrm>
          <a:prstGeom prst="rect">
            <a:avLst/>
          </a:prstGeom>
        </p:spPr>
      </p:pic>
      <p:sp>
        <p:nvSpPr>
          <p:cNvPr id="13" name="Text 9"/>
          <p:cNvSpPr txBox="1"/>
          <p:nvPr/>
        </p:nvSpPr>
        <p:spPr>
          <a:xfrm>
            <a:off x="548640" y="4663440"/>
            <a:ext cx="5486400" cy="1005840"/>
          </a:xfrm>
          <a:prstGeom prst="rect">
            <a:avLst/>
          </a:prstGeom>
          <a:noFill/>
          <a:ln/>
        </p:spPr>
        <p:txBody>
          <a:bodyPr wrap="square" lIns="0" tIns="0" rIns="0" bIns="0" rtlCol="0" anchor="t"/>
          <a:lstStyle/>
          <a:p>
            <a:pPr marL="0" indent="0">
              <a:buNone/>
            </a:pPr>
            <a:r>
              <a:rPr lang="en-US" sz="1400" b="1" dirty="0">
                <a:solidFill>
                  <a:srgbClr val="0B1F3A"/>
                </a:solidFill>
                <a:latin typeface="Calibri" pitchFamily="34" charset="0"/>
                <a:ea typeface="Calibri" pitchFamily="34" charset="-122"/>
                <a:cs typeface="Calibri" pitchFamily="34" charset="-120"/>
              </a:rPr>
              <a:t>The result  </a:t>
            </a:r>
            <a:r>
              <a:rPr lang="en-US" sz="1400" dirty="0">
                <a:solidFill>
                  <a:srgbClr val="1F2937"/>
                </a:solidFill>
                <a:latin typeface="Calibri" pitchFamily="34" charset="0"/>
                <a:ea typeface="Calibri" pitchFamily="34" charset="-122"/>
                <a:cs typeface="Calibri" pitchFamily="34" charset="-120"/>
              </a:rPr>
              <a:t>AI Literacy Builder on Latour’s STS framework — a live Anthropic API app, shown at the NeurIPS 2025 education showcase.</a:t>
            </a:r>
            <a:endParaRPr lang="en-US" sz="1400" dirty="0"/>
          </a:p>
        </p:txBody>
      </p:sp>
      <p:sp>
        <p:nvSpPr>
          <p:cNvPr id="14" name="Text 10"/>
          <p:cNvSpPr txBox="1"/>
          <p:nvPr/>
        </p:nvSpPr>
        <p:spPr>
          <a:xfrm>
            <a:off x="6172200" y="4663440"/>
            <a:ext cx="5486400" cy="1005840"/>
          </a:xfrm>
          <a:prstGeom prst="rect">
            <a:avLst/>
          </a:prstGeom>
          <a:noFill/>
          <a:ln/>
        </p:spPr>
        <p:txBody>
          <a:bodyPr wrap="square" lIns="0" tIns="0" rIns="0" bIns="0" rtlCol="0" anchor="t"/>
          <a:lstStyle/>
          <a:p>
            <a:pPr marL="0" indent="0">
              <a:buNone/>
            </a:pPr>
            <a:r>
              <a:rPr lang="en-US" sz="1400" b="1" dirty="0">
                <a:solidFill>
                  <a:srgbClr val="0B1F3A"/>
                </a:solidFill>
                <a:latin typeface="Calibri" pitchFamily="34" charset="0"/>
                <a:ea typeface="Calibri" pitchFamily="34" charset="-122"/>
                <a:cs typeface="Calibri" pitchFamily="34" charset="-120"/>
              </a:rPr>
              <a:t>The process  </a:t>
            </a:r>
            <a:r>
              <a:rPr lang="en-US" sz="1400" dirty="0">
                <a:solidFill>
                  <a:srgbClr val="1F2937"/>
                </a:solidFill>
                <a:latin typeface="Calibri" pitchFamily="34" charset="0"/>
                <a:ea typeface="Calibri" pitchFamily="34" charset="-122"/>
                <a:cs typeface="Calibri" pitchFamily="34" charset="-120"/>
              </a:rPr>
              <a:t>Errors are normal: “Try fixing with Claude,” restate the goal, iterate — seven versions to get one dashboard right.</a:t>
            </a:r>
            <a:endParaRPr lang="en-US" sz="1400" dirty="0"/>
          </a:p>
        </p:txBody>
      </p:sp>
      <p:sp>
        <p:nvSpPr>
          <p:cNvPr id="15" name="Text 11"/>
          <p:cNvSpPr txBox="1"/>
          <p:nvPr/>
        </p:nvSpPr>
        <p:spPr>
          <a:xfrm>
            <a:off x="548640" y="5852160"/>
            <a:ext cx="274320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5" tooltip="https://claude.ai/public/artifacts/da408442-9c2a-40d2-812e-39b8300f39c6">
                  <a:extLst>
                    <a:ext uri="{A12FA001-AC4F-418D-AE19-62706E023703}">
                      <ahyp:hlinkClr xmlns:ahyp="http://schemas.microsoft.com/office/drawing/2018/hyperlinkcolor" val="tx"/>
                    </a:ext>
                  </a:extLst>
                </a:hlinkClick>
              </a:rPr>
              <a:t>Open the Latour builder ↗</a:t>
            </a:r>
            <a:endParaRPr lang="en-US" sz="1200" dirty="0"/>
          </a:p>
        </p:txBody>
      </p:sp>
      <p:sp>
        <p:nvSpPr>
          <p:cNvPr id="16" name="Text 12"/>
          <p:cNvSpPr txBox="1"/>
          <p:nvPr/>
        </p:nvSpPr>
        <p:spPr>
          <a:xfrm>
            <a:off x="548640" y="6400800"/>
            <a:ext cx="10972800" cy="274320"/>
          </a:xfrm>
          <a:prstGeom prst="rect">
            <a:avLst/>
          </a:prstGeom>
          <a:noFill/>
          <a:ln/>
        </p:spPr>
        <p:txBody>
          <a:bodyPr wrap="square" lIns="0" tIns="0" rIns="0" bIns="0" rtlCol="0" anchor="t"/>
          <a:lstStyle/>
          <a:p>
            <a:pPr marL="0" indent="0">
              <a:buNone/>
            </a:pPr>
            <a:r>
              <a:rPr lang="en-US" sz="1000" dirty="0">
                <a:solidFill>
                  <a:srgbClr val="5B6472"/>
                </a:solidFill>
                <a:latin typeface="Calibri" pitchFamily="34" charset="0"/>
                <a:ea typeface="Calibri" pitchFamily="34" charset="-122"/>
                <a:cs typeface="Calibri" pitchFamily="34" charset="-120"/>
              </a:rPr>
              <a:t>From Vibe Coding: AI-Driven Development (UCR Orbach Library, Nov 2025)</a:t>
            </a:r>
            <a:endParaRPr lang="en-US" sz="1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A gallery built this way</a:t>
            </a:r>
            <a:endParaRPr lang="en-US" sz="2800" dirty="0"/>
          </a:p>
        </p:txBody>
      </p:sp>
      <p:sp>
        <p:nvSpPr>
          <p:cNvPr id="3" name="Text 1"/>
          <p:cNvSpPr txBox="1"/>
          <p:nvPr/>
        </p:nvSpPr>
        <p:spPr>
          <a:xfrm>
            <a:off x="548640" y="1051560"/>
            <a:ext cx="9875520"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Click through after the session — all are live</a:t>
            </a:r>
            <a:endParaRPr lang="en-US" sz="1500" dirty="0"/>
          </a:p>
        </p:txBody>
      </p:sp>
      <p:sp>
        <p:nvSpPr>
          <p:cNvPr id="4" name="Shape 2"/>
          <p:cNvSpPr/>
          <p:nvPr/>
        </p:nvSpPr>
        <p:spPr>
          <a:xfrm>
            <a:off x="96469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104120" y="502920"/>
            <a:ext cx="182880" cy="182880"/>
          </a:xfrm>
          <a:prstGeom prst="ellipse">
            <a:avLst/>
          </a:prstGeom>
          <a:solidFill>
            <a:srgbClr val="0B1F3A"/>
          </a:solidFill>
          <a:ln w="12700">
            <a:solidFill>
              <a:srgbClr val="0B1F3A"/>
            </a:solidFill>
            <a:prstDash val="solid"/>
          </a:ln>
        </p:spPr>
      </p:sp>
      <p:sp>
        <p:nvSpPr>
          <p:cNvPr id="6" name="Shape 4"/>
          <p:cNvSpPr/>
          <p:nvPr/>
        </p:nvSpPr>
        <p:spPr>
          <a:xfrm>
            <a:off x="10561320" y="502920"/>
            <a:ext cx="182880" cy="182880"/>
          </a:xfrm>
          <a:prstGeom prst="ellipse">
            <a:avLst/>
          </a:prstGeom>
          <a:solidFill>
            <a:srgbClr val="0B1F3A"/>
          </a:solidFill>
          <a:ln w="12700">
            <a:solidFill>
              <a:srgbClr val="0B1F3A"/>
            </a:solidFill>
            <a:prstDash val="solid"/>
          </a:ln>
        </p:spPr>
      </p:sp>
      <p:sp>
        <p:nvSpPr>
          <p:cNvPr id="7" name="Shape 5"/>
          <p:cNvSpPr/>
          <p:nvPr/>
        </p:nvSpPr>
        <p:spPr>
          <a:xfrm>
            <a:off x="11018520" y="502920"/>
            <a:ext cx="182880" cy="182880"/>
          </a:xfrm>
          <a:prstGeom prst="ellipse">
            <a:avLst/>
          </a:prstGeom>
          <a:solidFill>
            <a:srgbClr val="C8A24A"/>
          </a:solidFill>
          <a:ln w="12700">
            <a:solidFill>
              <a:srgbClr val="C8A24A"/>
            </a:solidFill>
            <a:prstDash val="solid"/>
          </a:ln>
        </p:spPr>
      </p:sp>
      <p:sp>
        <p:nvSpPr>
          <p:cNvPr id="8" name="Shape 6"/>
          <p:cNvSpPr/>
          <p:nvPr/>
        </p:nvSpPr>
        <p:spPr>
          <a:xfrm>
            <a:off x="11475720" y="502920"/>
            <a:ext cx="182880" cy="182880"/>
          </a:xfrm>
          <a:prstGeom prst="ellipse">
            <a:avLst/>
          </a:prstGeom>
          <a:solidFill>
            <a:srgbClr val="FFFFFF"/>
          </a:solidFill>
          <a:ln w="12700">
            <a:solidFill>
              <a:srgbClr val="0B1F3A"/>
            </a:solidFill>
            <a:prstDash val="solid"/>
          </a:ln>
        </p:spPr>
      </p:sp>
      <p:sp>
        <p:nvSpPr>
          <p:cNvPr id="9" name="Text 7"/>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Apps</a:t>
            </a:r>
            <a:endParaRPr lang="en-US" sz="1000" dirty="0"/>
          </a:p>
        </p:txBody>
      </p:sp>
      <p:sp>
        <p:nvSpPr>
          <p:cNvPr id="10" name="Shape 8"/>
          <p:cNvSpPr/>
          <p:nvPr/>
        </p:nvSpPr>
        <p:spPr>
          <a:xfrm>
            <a:off x="548640" y="1645920"/>
            <a:ext cx="3566160" cy="2057400"/>
          </a:xfrm>
          <a:prstGeom prst="roundRect">
            <a:avLst>
              <a:gd name="adj" fmla="val 3556"/>
            </a:avLst>
          </a:prstGeom>
          <a:solidFill>
            <a:srgbClr val="EEF1F5"/>
          </a:solidFill>
          <a:ln w="12700">
            <a:solidFill>
              <a:srgbClr val="EEF1F5"/>
            </a:solidFill>
            <a:prstDash val="solid"/>
          </a:ln>
        </p:spPr>
      </p:sp>
      <p:sp>
        <p:nvSpPr>
          <p:cNvPr id="11" name="Text 9"/>
          <p:cNvSpPr txBox="1"/>
          <p:nvPr/>
        </p:nvSpPr>
        <p:spPr>
          <a:xfrm>
            <a:off x="777240" y="1874520"/>
            <a:ext cx="3108960" cy="411480"/>
          </a:xfrm>
          <a:prstGeom prst="rect">
            <a:avLst/>
          </a:prstGeom>
          <a:noFill/>
          <a:ln/>
        </p:spPr>
        <p:txBody>
          <a:bodyPr wrap="square" lIns="0" tIns="0" rIns="0" bIns="0" rtlCol="0" anchor="t"/>
          <a:lstStyle/>
          <a:p>
            <a:pPr marL="0" indent="0">
              <a:buNone/>
            </a:pPr>
            <a:r>
              <a:rPr lang="en-US" sz="1700" b="1" dirty="0">
                <a:solidFill>
                  <a:srgbClr val="0B1F3A"/>
                </a:solidFill>
                <a:latin typeface="Calibri" pitchFamily="34" charset="0"/>
                <a:ea typeface="Calibri" pitchFamily="34" charset="-122"/>
                <a:cs typeface="Calibri" pitchFamily="34" charset="-120"/>
              </a:rPr>
              <a:t>Move 37</a:t>
            </a:r>
            <a:endParaRPr lang="en-US" sz="1700" dirty="0"/>
          </a:p>
        </p:txBody>
      </p:sp>
      <p:sp>
        <p:nvSpPr>
          <p:cNvPr id="12" name="Text 10"/>
          <p:cNvSpPr txBox="1"/>
          <p:nvPr/>
        </p:nvSpPr>
        <p:spPr>
          <a:xfrm>
            <a:off x="777240" y="2377440"/>
            <a:ext cx="3108960" cy="822960"/>
          </a:xfrm>
          <a:prstGeom prst="rect">
            <a:avLst/>
          </a:prstGeom>
          <a:noFill/>
          <a:ln/>
        </p:spPr>
        <p:txBody>
          <a:bodyPr wrap="square" lIns="0" tIns="0" rIns="0" bIns="0" rtlCol="0" anchor="t"/>
          <a:lstStyle/>
          <a:p>
            <a:pPr marL="0" indent="0">
              <a:buNone/>
            </a:pPr>
            <a:r>
              <a:rPr lang="en-US" sz="1350" dirty="0">
                <a:solidFill>
                  <a:srgbClr val="1F2937"/>
                </a:solidFill>
                <a:latin typeface="Calibri" pitchFamily="34" charset="0"/>
                <a:ea typeface="Calibri" pitchFamily="34" charset="-122"/>
                <a:cs typeface="Calibri" pitchFamily="34" charset="-120"/>
              </a:rPr>
              <a:t>Discovery engine modeled on AlphaGo’s creative leap</a:t>
            </a:r>
            <a:endParaRPr lang="en-US" sz="1350" dirty="0"/>
          </a:p>
        </p:txBody>
      </p:sp>
      <p:sp>
        <p:nvSpPr>
          <p:cNvPr id="13" name="Text 11"/>
          <p:cNvSpPr txBox="1"/>
          <p:nvPr/>
        </p:nvSpPr>
        <p:spPr>
          <a:xfrm>
            <a:off x="777240" y="3246120"/>
            <a:ext cx="1828800" cy="274320"/>
          </a:xfrm>
          <a:prstGeom prst="rect">
            <a:avLst/>
          </a:prstGeom>
          <a:noFill/>
          <a:ln/>
        </p:spPr>
        <p:txBody>
          <a:bodyPr wrap="square" lIns="0" tIns="0" rIns="0" bIns="0" rtlCol="0" anchor="t"/>
          <a:lstStyle/>
          <a:p>
            <a:pPr marL="0" indent="0">
              <a:buNone/>
            </a:pPr>
            <a:r>
              <a:rPr lang="en-US" sz="1300" u="sng" dirty="0">
                <a:solidFill>
                  <a:srgbClr val="3F6E8C"/>
                </a:solidFill>
                <a:latin typeface="Calibri" pitchFamily="34" charset="0"/>
                <a:ea typeface="Calibri" pitchFamily="34" charset="-122"/>
                <a:cs typeface="Calibri" pitchFamily="34" charset="-120"/>
                <a:hlinkClick r:id="rId3" tooltip="https://claude.ai/public/artifacts/b22b3f1e-1c1a-4c35-9ac1-36c02ebf7971">
                  <a:extLst>
                    <a:ext uri="{A12FA001-AC4F-418D-AE19-62706E023703}">
                      <ahyp:hlinkClr xmlns:ahyp="http://schemas.microsoft.com/office/drawing/2018/hyperlinkcolor" val="tx"/>
                    </a:ext>
                  </a:extLst>
                </a:hlinkClick>
              </a:rPr>
              <a:t>Open ↗</a:t>
            </a:r>
            <a:endParaRPr lang="en-US" sz="1300" dirty="0"/>
          </a:p>
        </p:txBody>
      </p:sp>
      <p:sp>
        <p:nvSpPr>
          <p:cNvPr id="14" name="Shape 12"/>
          <p:cNvSpPr/>
          <p:nvPr/>
        </p:nvSpPr>
        <p:spPr>
          <a:xfrm>
            <a:off x="4315968" y="1645920"/>
            <a:ext cx="3566160" cy="2057400"/>
          </a:xfrm>
          <a:prstGeom prst="roundRect">
            <a:avLst>
              <a:gd name="adj" fmla="val 3556"/>
            </a:avLst>
          </a:prstGeom>
          <a:solidFill>
            <a:srgbClr val="EEF1F5"/>
          </a:solidFill>
          <a:ln w="12700">
            <a:solidFill>
              <a:srgbClr val="EEF1F5"/>
            </a:solidFill>
            <a:prstDash val="solid"/>
          </a:ln>
        </p:spPr>
      </p:sp>
      <p:sp>
        <p:nvSpPr>
          <p:cNvPr id="15" name="Text 13"/>
          <p:cNvSpPr txBox="1"/>
          <p:nvPr/>
        </p:nvSpPr>
        <p:spPr>
          <a:xfrm>
            <a:off x="4544568" y="1874520"/>
            <a:ext cx="3108960" cy="411480"/>
          </a:xfrm>
          <a:prstGeom prst="rect">
            <a:avLst/>
          </a:prstGeom>
          <a:noFill/>
          <a:ln/>
        </p:spPr>
        <p:txBody>
          <a:bodyPr wrap="square" lIns="0" tIns="0" rIns="0" bIns="0" rtlCol="0" anchor="t"/>
          <a:lstStyle/>
          <a:p>
            <a:pPr marL="0" indent="0">
              <a:buNone/>
            </a:pPr>
            <a:r>
              <a:rPr lang="en-US" sz="1700" b="1" dirty="0">
                <a:solidFill>
                  <a:srgbClr val="0B1F3A"/>
                </a:solidFill>
                <a:latin typeface="Calibri" pitchFamily="34" charset="0"/>
                <a:ea typeface="Calibri" pitchFamily="34" charset="-122"/>
                <a:cs typeface="Calibri" pitchFamily="34" charset="-120"/>
              </a:rPr>
              <a:t>UC Research Starter</a:t>
            </a:r>
            <a:endParaRPr lang="en-US" sz="1700" dirty="0"/>
          </a:p>
        </p:txBody>
      </p:sp>
      <p:sp>
        <p:nvSpPr>
          <p:cNvPr id="16" name="Text 14"/>
          <p:cNvSpPr txBox="1"/>
          <p:nvPr/>
        </p:nvSpPr>
        <p:spPr>
          <a:xfrm>
            <a:off x="4544568" y="2377440"/>
            <a:ext cx="3108960" cy="822960"/>
          </a:xfrm>
          <a:prstGeom prst="rect">
            <a:avLst/>
          </a:prstGeom>
          <a:noFill/>
          <a:ln/>
        </p:spPr>
        <p:txBody>
          <a:bodyPr wrap="square" lIns="0" tIns="0" rIns="0" bIns="0" rtlCol="0" anchor="t"/>
          <a:lstStyle/>
          <a:p>
            <a:pPr marL="0" indent="0">
              <a:buNone/>
            </a:pPr>
            <a:r>
              <a:rPr lang="en-US" sz="1350" dirty="0">
                <a:solidFill>
                  <a:srgbClr val="1F2937"/>
                </a:solidFill>
                <a:latin typeface="Calibri" pitchFamily="34" charset="0"/>
                <a:ea typeface="Calibri" pitchFamily="34" charset="-122"/>
                <a:cs typeface="Calibri" pitchFamily="34" charset="-120"/>
              </a:rPr>
              <a:t>AI brainstorming for faculty and grad students</a:t>
            </a:r>
            <a:endParaRPr lang="en-US" sz="1350" dirty="0"/>
          </a:p>
        </p:txBody>
      </p:sp>
      <p:sp>
        <p:nvSpPr>
          <p:cNvPr id="17" name="Text 15"/>
          <p:cNvSpPr txBox="1"/>
          <p:nvPr/>
        </p:nvSpPr>
        <p:spPr>
          <a:xfrm>
            <a:off x="4544568" y="3246120"/>
            <a:ext cx="1828800" cy="274320"/>
          </a:xfrm>
          <a:prstGeom prst="rect">
            <a:avLst/>
          </a:prstGeom>
          <a:noFill/>
          <a:ln/>
        </p:spPr>
        <p:txBody>
          <a:bodyPr wrap="square" lIns="0" tIns="0" rIns="0" bIns="0" rtlCol="0" anchor="t"/>
          <a:lstStyle/>
          <a:p>
            <a:pPr marL="0" indent="0">
              <a:buNone/>
            </a:pPr>
            <a:r>
              <a:rPr lang="en-US" sz="1300" u="sng" dirty="0">
                <a:solidFill>
                  <a:srgbClr val="3F6E8C"/>
                </a:solidFill>
                <a:latin typeface="Calibri" pitchFamily="34" charset="0"/>
                <a:ea typeface="Calibri" pitchFamily="34" charset="-122"/>
                <a:cs typeface="Calibri" pitchFamily="34" charset="-120"/>
                <a:hlinkClick r:id="rId4" tooltip="https://claude.ai/public/artifacts/10797821-1fba-4910-a832-13bedb43cd4b">
                  <a:extLst>
                    <a:ext uri="{A12FA001-AC4F-418D-AE19-62706E023703}">
                      <ahyp:hlinkClr xmlns:ahyp="http://schemas.microsoft.com/office/drawing/2018/hyperlinkcolor" val="tx"/>
                    </a:ext>
                  </a:extLst>
                </a:hlinkClick>
              </a:rPr>
              <a:t>Open ↗</a:t>
            </a:r>
            <a:endParaRPr lang="en-US" sz="1300" dirty="0"/>
          </a:p>
        </p:txBody>
      </p:sp>
      <p:sp>
        <p:nvSpPr>
          <p:cNvPr id="18" name="Shape 16"/>
          <p:cNvSpPr/>
          <p:nvPr/>
        </p:nvSpPr>
        <p:spPr>
          <a:xfrm>
            <a:off x="8083296" y="1645920"/>
            <a:ext cx="3566160" cy="2057400"/>
          </a:xfrm>
          <a:prstGeom prst="roundRect">
            <a:avLst>
              <a:gd name="adj" fmla="val 3556"/>
            </a:avLst>
          </a:prstGeom>
          <a:solidFill>
            <a:srgbClr val="EEF1F5"/>
          </a:solidFill>
          <a:ln w="12700">
            <a:solidFill>
              <a:srgbClr val="EEF1F5"/>
            </a:solidFill>
            <a:prstDash val="solid"/>
          </a:ln>
        </p:spPr>
      </p:sp>
      <p:sp>
        <p:nvSpPr>
          <p:cNvPr id="19" name="Text 17"/>
          <p:cNvSpPr txBox="1"/>
          <p:nvPr/>
        </p:nvSpPr>
        <p:spPr>
          <a:xfrm>
            <a:off x="8311896" y="1874520"/>
            <a:ext cx="3108960" cy="411480"/>
          </a:xfrm>
          <a:prstGeom prst="rect">
            <a:avLst/>
          </a:prstGeom>
          <a:noFill/>
          <a:ln/>
        </p:spPr>
        <p:txBody>
          <a:bodyPr wrap="square" lIns="0" tIns="0" rIns="0" bIns="0" rtlCol="0" anchor="t"/>
          <a:lstStyle/>
          <a:p>
            <a:pPr marL="0" indent="0">
              <a:buNone/>
            </a:pPr>
            <a:r>
              <a:rPr lang="en-US" sz="1700" b="1" dirty="0">
                <a:solidFill>
                  <a:srgbClr val="0B1F3A"/>
                </a:solidFill>
                <a:latin typeface="Calibri" pitchFamily="34" charset="0"/>
                <a:ea typeface="Calibri" pitchFamily="34" charset="-122"/>
                <a:cs typeface="Calibri" pitchFamily="34" charset="-120"/>
              </a:rPr>
              <a:t>Latour AI Literacy Builder</a:t>
            </a:r>
            <a:endParaRPr lang="en-US" sz="1700" dirty="0"/>
          </a:p>
        </p:txBody>
      </p:sp>
      <p:sp>
        <p:nvSpPr>
          <p:cNvPr id="20" name="Text 18"/>
          <p:cNvSpPr txBox="1"/>
          <p:nvPr/>
        </p:nvSpPr>
        <p:spPr>
          <a:xfrm>
            <a:off x="8311896" y="2377440"/>
            <a:ext cx="3108960" cy="822960"/>
          </a:xfrm>
          <a:prstGeom prst="rect">
            <a:avLst/>
          </a:prstGeom>
          <a:noFill/>
          <a:ln/>
        </p:spPr>
        <p:txBody>
          <a:bodyPr wrap="square" lIns="0" tIns="0" rIns="0" bIns="0" rtlCol="0" anchor="t"/>
          <a:lstStyle/>
          <a:p>
            <a:pPr marL="0" indent="0">
              <a:buNone/>
            </a:pPr>
            <a:r>
              <a:rPr lang="en-US" sz="1350" dirty="0">
                <a:solidFill>
                  <a:srgbClr val="1F2937"/>
                </a:solidFill>
                <a:latin typeface="Calibri" pitchFamily="34" charset="0"/>
                <a:ea typeface="Calibri" pitchFamily="34" charset="-122"/>
                <a:cs typeface="Calibri" pitchFamily="34" charset="-120"/>
              </a:rPr>
              <a:t>Curriculum builder on an STS framework</a:t>
            </a:r>
            <a:endParaRPr lang="en-US" sz="1350" dirty="0"/>
          </a:p>
        </p:txBody>
      </p:sp>
      <p:sp>
        <p:nvSpPr>
          <p:cNvPr id="21" name="Text 19"/>
          <p:cNvSpPr txBox="1"/>
          <p:nvPr/>
        </p:nvSpPr>
        <p:spPr>
          <a:xfrm>
            <a:off x="8311896" y="3246120"/>
            <a:ext cx="1828800" cy="274320"/>
          </a:xfrm>
          <a:prstGeom prst="rect">
            <a:avLst/>
          </a:prstGeom>
          <a:noFill/>
          <a:ln/>
        </p:spPr>
        <p:txBody>
          <a:bodyPr wrap="square" lIns="0" tIns="0" rIns="0" bIns="0" rtlCol="0" anchor="t"/>
          <a:lstStyle/>
          <a:p>
            <a:pPr marL="0" indent="0">
              <a:buNone/>
            </a:pPr>
            <a:r>
              <a:rPr lang="en-US" sz="1300" u="sng" dirty="0">
                <a:solidFill>
                  <a:srgbClr val="3F6E8C"/>
                </a:solidFill>
                <a:latin typeface="Calibri" pitchFamily="34" charset="0"/>
                <a:ea typeface="Calibri" pitchFamily="34" charset="-122"/>
                <a:cs typeface="Calibri" pitchFamily="34" charset="-120"/>
                <a:hlinkClick r:id="rId5" tooltip="https://claude.ai/public/artifacts/da408442-9c2a-40d2-812e-39b8300f39c6">
                  <a:extLst>
                    <a:ext uri="{A12FA001-AC4F-418D-AE19-62706E023703}">
                      <ahyp:hlinkClr xmlns:ahyp="http://schemas.microsoft.com/office/drawing/2018/hyperlinkcolor" val="tx"/>
                    </a:ext>
                  </a:extLst>
                </a:hlinkClick>
              </a:rPr>
              <a:t>Open ↗</a:t>
            </a:r>
            <a:endParaRPr lang="en-US" sz="1300" dirty="0"/>
          </a:p>
        </p:txBody>
      </p:sp>
      <p:sp>
        <p:nvSpPr>
          <p:cNvPr id="22" name="Shape 20"/>
          <p:cNvSpPr/>
          <p:nvPr/>
        </p:nvSpPr>
        <p:spPr>
          <a:xfrm>
            <a:off x="548640" y="3931920"/>
            <a:ext cx="3566160" cy="2057400"/>
          </a:xfrm>
          <a:prstGeom prst="roundRect">
            <a:avLst>
              <a:gd name="adj" fmla="val 3556"/>
            </a:avLst>
          </a:prstGeom>
          <a:solidFill>
            <a:srgbClr val="EEF1F5"/>
          </a:solidFill>
          <a:ln w="12700">
            <a:solidFill>
              <a:srgbClr val="EEF1F5"/>
            </a:solidFill>
            <a:prstDash val="solid"/>
          </a:ln>
        </p:spPr>
      </p:sp>
      <p:sp>
        <p:nvSpPr>
          <p:cNvPr id="23" name="Text 21"/>
          <p:cNvSpPr txBox="1"/>
          <p:nvPr/>
        </p:nvSpPr>
        <p:spPr>
          <a:xfrm>
            <a:off x="777240" y="4160520"/>
            <a:ext cx="3108960" cy="411480"/>
          </a:xfrm>
          <a:prstGeom prst="rect">
            <a:avLst/>
          </a:prstGeom>
          <a:noFill/>
          <a:ln/>
        </p:spPr>
        <p:txBody>
          <a:bodyPr wrap="square" lIns="0" tIns="0" rIns="0" bIns="0" rtlCol="0" anchor="t"/>
          <a:lstStyle/>
          <a:p>
            <a:pPr marL="0" indent="0">
              <a:buNone/>
            </a:pPr>
            <a:r>
              <a:rPr lang="en-US" sz="1700" b="1" dirty="0">
                <a:solidFill>
                  <a:srgbClr val="0B1F3A"/>
                </a:solidFill>
                <a:latin typeface="Calibri" pitchFamily="34" charset="0"/>
                <a:ea typeface="Calibri" pitchFamily="34" charset="-122"/>
                <a:cs typeface="Calibri" pitchFamily="34" charset="-120"/>
              </a:rPr>
              <a:t>Research Insights Architect</a:t>
            </a:r>
            <a:endParaRPr lang="en-US" sz="1700" dirty="0"/>
          </a:p>
        </p:txBody>
      </p:sp>
      <p:sp>
        <p:nvSpPr>
          <p:cNvPr id="24" name="Text 22"/>
          <p:cNvSpPr txBox="1"/>
          <p:nvPr/>
        </p:nvSpPr>
        <p:spPr>
          <a:xfrm>
            <a:off x="777240" y="4663440"/>
            <a:ext cx="3108960" cy="822960"/>
          </a:xfrm>
          <a:prstGeom prst="rect">
            <a:avLst/>
          </a:prstGeom>
          <a:noFill/>
          <a:ln/>
        </p:spPr>
        <p:txBody>
          <a:bodyPr wrap="square" lIns="0" tIns="0" rIns="0" bIns="0" rtlCol="0" anchor="t"/>
          <a:lstStyle/>
          <a:p>
            <a:pPr marL="0" indent="0">
              <a:buNone/>
            </a:pPr>
            <a:r>
              <a:rPr lang="en-US" sz="1350" dirty="0">
                <a:solidFill>
                  <a:srgbClr val="1F2937"/>
                </a:solidFill>
                <a:latin typeface="Calibri" pitchFamily="34" charset="0"/>
                <a:ea typeface="Calibri" pitchFamily="34" charset="-122"/>
                <a:cs typeface="Calibri" pitchFamily="34" charset="-120"/>
              </a:rPr>
              <a:t>PRISMA systematic-review framework</a:t>
            </a:r>
            <a:endParaRPr lang="en-US" sz="1350" dirty="0"/>
          </a:p>
        </p:txBody>
      </p:sp>
      <p:sp>
        <p:nvSpPr>
          <p:cNvPr id="25" name="Text 23"/>
          <p:cNvSpPr txBox="1"/>
          <p:nvPr/>
        </p:nvSpPr>
        <p:spPr>
          <a:xfrm>
            <a:off x="777240" y="5532120"/>
            <a:ext cx="1828800" cy="274320"/>
          </a:xfrm>
          <a:prstGeom prst="rect">
            <a:avLst/>
          </a:prstGeom>
          <a:noFill/>
          <a:ln/>
        </p:spPr>
        <p:txBody>
          <a:bodyPr wrap="square" lIns="0" tIns="0" rIns="0" bIns="0" rtlCol="0" anchor="t"/>
          <a:lstStyle/>
          <a:p>
            <a:pPr marL="0" indent="0">
              <a:buNone/>
            </a:pPr>
            <a:r>
              <a:rPr lang="en-US" sz="1300" u="sng" dirty="0">
                <a:solidFill>
                  <a:srgbClr val="3F6E8C"/>
                </a:solidFill>
                <a:latin typeface="Calibri" pitchFamily="34" charset="0"/>
                <a:ea typeface="Calibri" pitchFamily="34" charset="-122"/>
                <a:cs typeface="Calibri" pitchFamily="34" charset="-120"/>
                <a:hlinkClick r:id="rId6" tooltip="https://claude.ai/public/artifacts/3d20e402-7aaa-46d2-8723-7715438e6278">
                  <a:extLst>
                    <a:ext uri="{A12FA001-AC4F-418D-AE19-62706E023703}">
                      <ahyp:hlinkClr xmlns:ahyp="http://schemas.microsoft.com/office/drawing/2018/hyperlinkcolor" val="tx"/>
                    </a:ext>
                  </a:extLst>
                </a:hlinkClick>
              </a:rPr>
              <a:t>Open ↗</a:t>
            </a:r>
            <a:endParaRPr lang="en-US" sz="1300" dirty="0"/>
          </a:p>
        </p:txBody>
      </p:sp>
      <p:sp>
        <p:nvSpPr>
          <p:cNvPr id="26" name="Shape 24"/>
          <p:cNvSpPr/>
          <p:nvPr/>
        </p:nvSpPr>
        <p:spPr>
          <a:xfrm>
            <a:off x="4315968" y="3931920"/>
            <a:ext cx="3566160" cy="2057400"/>
          </a:xfrm>
          <a:prstGeom prst="roundRect">
            <a:avLst>
              <a:gd name="adj" fmla="val 3556"/>
            </a:avLst>
          </a:prstGeom>
          <a:solidFill>
            <a:srgbClr val="EEF1F5"/>
          </a:solidFill>
          <a:ln w="12700">
            <a:solidFill>
              <a:srgbClr val="EEF1F5"/>
            </a:solidFill>
            <a:prstDash val="solid"/>
          </a:ln>
        </p:spPr>
      </p:sp>
      <p:sp>
        <p:nvSpPr>
          <p:cNvPr id="27" name="Text 25"/>
          <p:cNvSpPr txBox="1"/>
          <p:nvPr/>
        </p:nvSpPr>
        <p:spPr>
          <a:xfrm>
            <a:off x="4544568" y="4160520"/>
            <a:ext cx="3108960" cy="411480"/>
          </a:xfrm>
          <a:prstGeom prst="rect">
            <a:avLst/>
          </a:prstGeom>
          <a:noFill/>
          <a:ln/>
        </p:spPr>
        <p:txBody>
          <a:bodyPr wrap="square" lIns="0" tIns="0" rIns="0" bIns="0" rtlCol="0" anchor="t"/>
          <a:lstStyle/>
          <a:p>
            <a:pPr marL="0" indent="0">
              <a:buNone/>
            </a:pPr>
            <a:r>
              <a:rPr lang="en-US" sz="1700" b="1" dirty="0">
                <a:solidFill>
                  <a:srgbClr val="0B1F3A"/>
                </a:solidFill>
                <a:latin typeface="Calibri" pitchFamily="34" charset="0"/>
                <a:ea typeface="Calibri" pitchFamily="34" charset="-122"/>
                <a:cs typeface="Calibri" pitchFamily="34" charset="-120"/>
              </a:rPr>
              <a:t>Collider Bias</a:t>
            </a:r>
            <a:endParaRPr lang="en-US" sz="1700" dirty="0"/>
          </a:p>
        </p:txBody>
      </p:sp>
      <p:sp>
        <p:nvSpPr>
          <p:cNvPr id="28" name="Text 26"/>
          <p:cNvSpPr txBox="1"/>
          <p:nvPr/>
        </p:nvSpPr>
        <p:spPr>
          <a:xfrm>
            <a:off x="4544568" y="4663440"/>
            <a:ext cx="3108960" cy="822960"/>
          </a:xfrm>
          <a:prstGeom prst="rect">
            <a:avLst/>
          </a:prstGeom>
          <a:noFill/>
          <a:ln/>
        </p:spPr>
        <p:txBody>
          <a:bodyPr wrap="square" lIns="0" tIns="0" rIns="0" bIns="0" rtlCol="0" anchor="t"/>
          <a:lstStyle/>
          <a:p>
            <a:pPr marL="0" indent="0">
              <a:buNone/>
            </a:pPr>
            <a:r>
              <a:rPr lang="en-US" sz="1350" dirty="0">
                <a:solidFill>
                  <a:srgbClr val="1F2937"/>
                </a:solidFill>
                <a:latin typeface="Calibri" pitchFamily="34" charset="0"/>
                <a:ea typeface="Calibri" pitchFamily="34" charset="-122"/>
                <a:cs typeface="Calibri" pitchFamily="34" charset="-120"/>
              </a:rPr>
              <a:t>Multivariate statistics through interactive visualization</a:t>
            </a:r>
            <a:endParaRPr lang="en-US" sz="1350" dirty="0"/>
          </a:p>
        </p:txBody>
      </p:sp>
      <p:sp>
        <p:nvSpPr>
          <p:cNvPr id="29" name="Text 27"/>
          <p:cNvSpPr txBox="1"/>
          <p:nvPr/>
        </p:nvSpPr>
        <p:spPr>
          <a:xfrm>
            <a:off x="4544568" y="5532120"/>
            <a:ext cx="1828800" cy="274320"/>
          </a:xfrm>
          <a:prstGeom prst="rect">
            <a:avLst/>
          </a:prstGeom>
          <a:noFill/>
          <a:ln/>
        </p:spPr>
        <p:txBody>
          <a:bodyPr wrap="square" lIns="0" tIns="0" rIns="0" bIns="0" rtlCol="0" anchor="t"/>
          <a:lstStyle/>
          <a:p>
            <a:pPr marL="0" indent="0">
              <a:buNone/>
            </a:pPr>
            <a:r>
              <a:rPr lang="en-US" sz="1300" u="sng" dirty="0">
                <a:solidFill>
                  <a:srgbClr val="3F6E8C"/>
                </a:solidFill>
                <a:latin typeface="Calibri" pitchFamily="34" charset="0"/>
                <a:ea typeface="Calibri" pitchFamily="34" charset="-122"/>
                <a:cs typeface="Calibri" pitchFamily="34" charset="-120"/>
                <a:hlinkClick r:id="rId7" tooltip="https://claude.ai/public/artifacts/30e0d069-cc01-4793-97ca-cee499a9f98a">
                  <a:extLst>
                    <a:ext uri="{A12FA001-AC4F-418D-AE19-62706E023703}">
                      <ahyp:hlinkClr xmlns:ahyp="http://schemas.microsoft.com/office/drawing/2018/hyperlinkcolor" val="tx"/>
                    </a:ext>
                  </a:extLst>
                </a:hlinkClick>
              </a:rPr>
              <a:t>Open ↗</a:t>
            </a:r>
            <a:endParaRPr lang="en-US" sz="1300" dirty="0"/>
          </a:p>
        </p:txBody>
      </p:sp>
      <p:sp>
        <p:nvSpPr>
          <p:cNvPr id="30" name="Shape 28"/>
          <p:cNvSpPr/>
          <p:nvPr/>
        </p:nvSpPr>
        <p:spPr>
          <a:xfrm>
            <a:off x="8083296" y="3931920"/>
            <a:ext cx="3566160" cy="2057400"/>
          </a:xfrm>
          <a:prstGeom prst="roundRect">
            <a:avLst>
              <a:gd name="adj" fmla="val 3556"/>
            </a:avLst>
          </a:prstGeom>
          <a:solidFill>
            <a:srgbClr val="EEF1F5"/>
          </a:solidFill>
          <a:ln w="12700">
            <a:solidFill>
              <a:srgbClr val="EEF1F5"/>
            </a:solidFill>
            <a:prstDash val="solid"/>
          </a:ln>
        </p:spPr>
      </p:sp>
      <p:sp>
        <p:nvSpPr>
          <p:cNvPr id="31" name="Text 29"/>
          <p:cNvSpPr txBox="1"/>
          <p:nvPr/>
        </p:nvSpPr>
        <p:spPr>
          <a:xfrm>
            <a:off x="8311896" y="4160520"/>
            <a:ext cx="3108960" cy="411480"/>
          </a:xfrm>
          <a:prstGeom prst="rect">
            <a:avLst/>
          </a:prstGeom>
          <a:noFill/>
          <a:ln/>
        </p:spPr>
        <p:txBody>
          <a:bodyPr wrap="square" lIns="0" tIns="0" rIns="0" bIns="0" rtlCol="0" anchor="t"/>
          <a:lstStyle/>
          <a:p>
            <a:pPr marL="0" indent="0">
              <a:buNone/>
            </a:pPr>
            <a:r>
              <a:rPr lang="en-US" sz="1700" b="1" dirty="0">
                <a:solidFill>
                  <a:srgbClr val="0B1F3A"/>
                </a:solidFill>
                <a:latin typeface="Calibri" pitchFamily="34" charset="0"/>
                <a:ea typeface="Calibri" pitchFamily="34" charset="-122"/>
                <a:cs typeface="Calibri" pitchFamily="34" charset="-120"/>
              </a:rPr>
              <a:t>Graduate Employment Paradox</a:t>
            </a:r>
            <a:endParaRPr lang="en-US" sz="1700" dirty="0"/>
          </a:p>
        </p:txBody>
      </p:sp>
      <p:sp>
        <p:nvSpPr>
          <p:cNvPr id="32" name="Text 30"/>
          <p:cNvSpPr txBox="1"/>
          <p:nvPr/>
        </p:nvSpPr>
        <p:spPr>
          <a:xfrm>
            <a:off x="8311896" y="4663440"/>
            <a:ext cx="3108960" cy="822960"/>
          </a:xfrm>
          <a:prstGeom prst="rect">
            <a:avLst/>
          </a:prstGeom>
          <a:noFill/>
          <a:ln/>
        </p:spPr>
        <p:txBody>
          <a:bodyPr wrap="square" lIns="0" tIns="0" rIns="0" bIns="0" rtlCol="0" anchor="t"/>
          <a:lstStyle/>
          <a:p>
            <a:pPr marL="0" indent="0">
              <a:buNone/>
            </a:pPr>
            <a:r>
              <a:rPr lang="en-US" sz="1350" dirty="0">
                <a:solidFill>
                  <a:srgbClr val="1F2937"/>
                </a:solidFill>
                <a:latin typeface="Calibri" pitchFamily="34" charset="0"/>
                <a:ea typeface="Calibri" pitchFamily="34" charset="-122"/>
                <a:cs typeface="Calibri" pitchFamily="34" charset="-120"/>
              </a:rPr>
              <a:t>Fed, StatCan and UK labor data synthesized</a:t>
            </a:r>
            <a:endParaRPr lang="en-US" sz="1350" dirty="0"/>
          </a:p>
        </p:txBody>
      </p:sp>
      <p:sp>
        <p:nvSpPr>
          <p:cNvPr id="33" name="Text 31"/>
          <p:cNvSpPr txBox="1"/>
          <p:nvPr/>
        </p:nvSpPr>
        <p:spPr>
          <a:xfrm>
            <a:off x="8311896" y="5532120"/>
            <a:ext cx="1828800" cy="274320"/>
          </a:xfrm>
          <a:prstGeom prst="rect">
            <a:avLst/>
          </a:prstGeom>
          <a:noFill/>
          <a:ln/>
        </p:spPr>
        <p:txBody>
          <a:bodyPr wrap="square" lIns="0" tIns="0" rIns="0" bIns="0" rtlCol="0" anchor="t"/>
          <a:lstStyle/>
          <a:p>
            <a:pPr marL="0" indent="0">
              <a:buNone/>
            </a:pPr>
            <a:r>
              <a:rPr lang="en-US" sz="1300" u="sng" dirty="0">
                <a:solidFill>
                  <a:srgbClr val="3F6E8C"/>
                </a:solidFill>
                <a:latin typeface="Calibri" pitchFamily="34" charset="0"/>
                <a:ea typeface="Calibri" pitchFamily="34" charset="-122"/>
                <a:cs typeface="Calibri" pitchFamily="34" charset="-120"/>
                <a:hlinkClick r:id="rId8" tooltip="https://claude.ai/public/artifacts/4ae4b803-6197-46e2-ad8b-c6b5b3fb384c">
                  <a:extLst>
                    <a:ext uri="{A12FA001-AC4F-418D-AE19-62706E023703}">
                      <ahyp:hlinkClr xmlns:ahyp="http://schemas.microsoft.com/office/drawing/2018/hyperlinkcolor" val="tx"/>
                    </a:ext>
                  </a:extLst>
                </a:hlinkClick>
              </a:rPr>
              <a:t>Open ↗</a:t>
            </a:r>
            <a:endParaRPr lang="en-US" sz="13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Try it: your first deep-research run</a:t>
            </a:r>
            <a:endParaRPr lang="en-US" sz="2800" dirty="0"/>
          </a:p>
        </p:txBody>
      </p:sp>
      <p:sp>
        <p:nvSpPr>
          <p:cNvPr id="3" name="Text 1"/>
          <p:cNvSpPr txBox="1"/>
          <p:nvPr/>
        </p:nvSpPr>
        <p:spPr>
          <a:xfrm>
            <a:off x="548640" y="1051560"/>
            <a:ext cx="9875520"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Works in ChatGPT, Gemini, Claude or Perplexity — paste, edit the brackets, run</a:t>
            </a:r>
            <a:endParaRPr lang="en-US" sz="1500" dirty="0"/>
          </a:p>
        </p:txBody>
      </p:sp>
      <p:sp>
        <p:nvSpPr>
          <p:cNvPr id="4" name="Shape 2"/>
          <p:cNvSpPr/>
          <p:nvPr/>
        </p:nvSpPr>
        <p:spPr>
          <a:xfrm>
            <a:off x="96469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104120" y="502920"/>
            <a:ext cx="182880" cy="182880"/>
          </a:xfrm>
          <a:prstGeom prst="ellipse">
            <a:avLst/>
          </a:prstGeom>
          <a:solidFill>
            <a:srgbClr val="C8A24A"/>
          </a:solidFill>
          <a:ln w="12700">
            <a:solidFill>
              <a:srgbClr val="C8A24A"/>
            </a:solidFill>
            <a:prstDash val="solid"/>
          </a:ln>
        </p:spPr>
      </p:sp>
      <p:sp>
        <p:nvSpPr>
          <p:cNvPr id="6" name="Shape 4"/>
          <p:cNvSpPr/>
          <p:nvPr/>
        </p:nvSpPr>
        <p:spPr>
          <a:xfrm>
            <a:off x="10561320" y="502920"/>
            <a:ext cx="182880" cy="182880"/>
          </a:xfrm>
          <a:prstGeom prst="ellipse">
            <a:avLst/>
          </a:prstGeom>
          <a:solidFill>
            <a:srgbClr val="FFFFFF"/>
          </a:solidFill>
          <a:ln w="12700">
            <a:solidFill>
              <a:srgbClr val="0B1F3A"/>
            </a:solidFill>
            <a:prstDash val="solid"/>
          </a:ln>
        </p:spPr>
      </p:sp>
      <p:sp>
        <p:nvSpPr>
          <p:cNvPr id="7" name="Shape 5"/>
          <p:cNvSpPr/>
          <p:nvPr/>
        </p:nvSpPr>
        <p:spPr>
          <a:xfrm>
            <a:off x="11018520" y="502920"/>
            <a:ext cx="182880" cy="182880"/>
          </a:xfrm>
          <a:prstGeom prst="ellipse">
            <a:avLst/>
          </a:prstGeom>
          <a:solidFill>
            <a:srgbClr val="FFFFFF"/>
          </a:solidFill>
          <a:ln w="12700">
            <a:solidFill>
              <a:srgbClr val="0B1F3A"/>
            </a:solidFill>
            <a:prstDash val="solid"/>
          </a:ln>
        </p:spPr>
      </p:sp>
      <p:sp>
        <p:nvSpPr>
          <p:cNvPr id="8" name="Shape 6"/>
          <p:cNvSpPr/>
          <p:nvPr/>
        </p:nvSpPr>
        <p:spPr>
          <a:xfrm>
            <a:off x="11475720" y="502920"/>
            <a:ext cx="182880" cy="182880"/>
          </a:xfrm>
          <a:prstGeom prst="ellipse">
            <a:avLst/>
          </a:prstGeom>
          <a:solidFill>
            <a:srgbClr val="FFFFFF"/>
          </a:solidFill>
          <a:ln w="12700">
            <a:solidFill>
              <a:srgbClr val="0B1F3A"/>
            </a:solidFill>
            <a:prstDash val="solid"/>
          </a:ln>
        </p:spPr>
      </p:sp>
      <p:sp>
        <p:nvSpPr>
          <p:cNvPr id="9" name="Text 7"/>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Office</a:t>
            </a:r>
            <a:endParaRPr lang="en-US" sz="1000" dirty="0"/>
          </a:p>
        </p:txBody>
      </p:sp>
      <p:sp>
        <p:nvSpPr>
          <p:cNvPr id="10" name="Shape 8"/>
          <p:cNvSpPr/>
          <p:nvPr/>
        </p:nvSpPr>
        <p:spPr>
          <a:xfrm>
            <a:off x="548640" y="1600200"/>
            <a:ext cx="6949440" cy="4572000"/>
          </a:xfrm>
          <a:prstGeom prst="roundRect">
            <a:avLst>
              <a:gd name="adj" fmla="val 1600"/>
            </a:avLst>
          </a:prstGeom>
          <a:solidFill>
            <a:srgbClr val="0B1F3A"/>
          </a:solidFill>
          <a:ln w="12700">
            <a:solidFill>
              <a:srgbClr val="0B1F3A"/>
            </a:solidFill>
            <a:prstDash val="solid"/>
          </a:ln>
        </p:spPr>
      </p:sp>
      <p:sp>
        <p:nvSpPr>
          <p:cNvPr id="11" name="Text 9"/>
          <p:cNvSpPr txBox="1"/>
          <p:nvPr/>
        </p:nvSpPr>
        <p:spPr>
          <a:xfrm>
            <a:off x="868680" y="1828800"/>
            <a:ext cx="6400800" cy="4206240"/>
          </a:xfrm>
          <a:prstGeom prst="rect">
            <a:avLst/>
          </a:prstGeom>
          <a:noFill/>
          <a:ln/>
        </p:spPr>
        <p:txBody>
          <a:bodyPr wrap="square" lIns="0" tIns="0" rIns="0" bIns="0" rtlCol="0" anchor="t"/>
          <a:lstStyle/>
          <a:p>
            <a:pPr marL="0" indent="0">
              <a:buNone/>
            </a:pPr>
            <a:r>
              <a:rPr lang="en-US" sz="1400" dirty="0">
                <a:solidFill>
                  <a:srgbClr val="FFFFFF"/>
                </a:solidFill>
                <a:latin typeface="Courier New" pitchFamily="34" charset="0"/>
                <a:ea typeface="Courier New" pitchFamily="34" charset="-122"/>
                <a:cs typeface="Courier New" pitchFamily="34" charset="-120"/>
              </a:rPr>
              <a:t>Research question: [your question].</a:t>
            </a:r>
            <a:endParaRPr lang="en-US" sz="1400" dirty="0"/>
          </a:p>
          <a:p>
            <a:pPr marL="0" indent="0">
              <a:buNone/>
            </a:pPr>
            <a:endParaRPr lang="en-US" sz="1400" dirty="0"/>
          </a:p>
          <a:p>
            <a:pPr marL="0" indent="0">
              <a:buNone/>
            </a:pPr>
            <a:r>
              <a:rPr lang="en-US" sz="1400" dirty="0">
                <a:solidFill>
                  <a:srgbClr val="FFFFFF"/>
                </a:solidFill>
                <a:latin typeface="Courier New" pitchFamily="34" charset="0"/>
                <a:ea typeface="Courier New" pitchFamily="34" charset="-122"/>
                <a:cs typeface="Courier New" pitchFamily="34" charset="-120"/>
              </a:rPr>
              <a:t>Scope: peer-reviewed and governmental sources, [years], [regions].</a:t>
            </a:r>
            <a:endParaRPr lang="en-US" sz="1400" dirty="0"/>
          </a:p>
          <a:p>
            <a:pPr marL="0" indent="0">
              <a:buNone/>
            </a:pPr>
            <a:endParaRPr lang="en-US" sz="1400" dirty="0"/>
          </a:p>
          <a:p>
            <a:pPr marL="0" indent="0">
              <a:buNone/>
            </a:pPr>
            <a:r>
              <a:rPr lang="en-US" sz="1400" dirty="0">
                <a:solidFill>
                  <a:srgbClr val="FFFFFF"/>
                </a:solidFill>
                <a:latin typeface="Courier New" pitchFamily="34" charset="0"/>
                <a:ea typeface="Courier New" pitchFamily="34" charset="-122"/>
                <a:cs typeface="Courier New" pitchFamily="34" charset="-120"/>
              </a:rPr>
              <a:t>Method: first propose a research plan and wait for my approval. Then search broadly, prioritize primary sources, and flag disagreements between sources.</a:t>
            </a:r>
            <a:endParaRPr lang="en-US" sz="1400" dirty="0"/>
          </a:p>
          <a:p>
            <a:pPr marL="0" indent="0">
              <a:buNone/>
            </a:pPr>
            <a:endParaRPr lang="en-US" sz="1400" dirty="0"/>
          </a:p>
          <a:p>
            <a:pPr marL="0" indent="0">
              <a:buNone/>
            </a:pPr>
            <a:r>
              <a:rPr lang="en-US" sz="1400" dirty="0">
                <a:solidFill>
                  <a:srgbClr val="FFFFFF"/>
                </a:solidFill>
                <a:latin typeface="Courier New" pitchFamily="34" charset="0"/>
                <a:ea typeface="Courier New" pitchFamily="34" charset="-122"/>
                <a:cs typeface="Courier New" pitchFamily="34" charset="-120"/>
              </a:rPr>
              <a:t>Output: an executive summary, a findings table with a citation per claim, gaps in the evidence, and 5 suggested next questions.</a:t>
            </a:r>
            <a:endParaRPr lang="en-US" sz="1400" dirty="0"/>
          </a:p>
          <a:p>
            <a:pPr marL="0" indent="0">
              <a:buNone/>
            </a:pPr>
            <a:endParaRPr lang="en-US" sz="1400" dirty="0"/>
          </a:p>
          <a:p>
            <a:pPr marL="0" indent="0">
              <a:buNone/>
            </a:pPr>
            <a:r>
              <a:rPr lang="en-US" sz="1400" dirty="0">
                <a:solidFill>
                  <a:srgbClr val="FFFFFF"/>
                </a:solidFill>
                <a:latin typeface="Courier New" pitchFamily="34" charset="0"/>
                <a:ea typeface="Courier New" pitchFamily="34" charset="-122"/>
                <a:cs typeface="Courier New" pitchFamily="34" charset="-120"/>
              </a:rPr>
              <a:t>Rules: never invent a citation; label anything uncertain.</a:t>
            </a:r>
            <a:endParaRPr lang="en-US" sz="1400" dirty="0"/>
          </a:p>
        </p:txBody>
      </p:sp>
      <p:sp>
        <p:nvSpPr>
          <p:cNvPr id="12" name="Shape 10"/>
          <p:cNvSpPr/>
          <p:nvPr/>
        </p:nvSpPr>
        <p:spPr>
          <a:xfrm>
            <a:off x="7818120" y="1600200"/>
            <a:ext cx="3840480" cy="4572000"/>
          </a:xfrm>
          <a:prstGeom prst="roundRect">
            <a:avLst>
              <a:gd name="adj" fmla="val 1905"/>
            </a:avLst>
          </a:prstGeom>
          <a:solidFill>
            <a:srgbClr val="EEF1F5"/>
          </a:solidFill>
          <a:ln w="12700">
            <a:solidFill>
              <a:srgbClr val="EEF1F5"/>
            </a:solidFill>
            <a:prstDash val="solid"/>
          </a:ln>
        </p:spPr>
      </p:sp>
      <p:sp>
        <p:nvSpPr>
          <p:cNvPr id="13" name="Shape 11"/>
          <p:cNvSpPr/>
          <p:nvPr/>
        </p:nvSpPr>
        <p:spPr>
          <a:xfrm>
            <a:off x="8046720" y="1828800"/>
            <a:ext cx="201168" cy="201168"/>
          </a:xfrm>
          <a:prstGeom prst="ellipse">
            <a:avLst/>
          </a:prstGeom>
          <a:solidFill>
            <a:srgbClr val="C8A24A"/>
          </a:solidFill>
          <a:ln w="12700">
            <a:solidFill>
              <a:srgbClr val="C8A24A"/>
            </a:solidFill>
            <a:prstDash val="solid"/>
          </a:ln>
        </p:spPr>
      </p:sp>
      <p:sp>
        <p:nvSpPr>
          <p:cNvPr id="14" name="Text 12"/>
          <p:cNvSpPr txBox="1"/>
          <p:nvPr/>
        </p:nvSpPr>
        <p:spPr>
          <a:xfrm>
            <a:off x="8366760" y="1755648"/>
            <a:ext cx="3108960" cy="365760"/>
          </a:xfrm>
          <a:prstGeom prst="rect">
            <a:avLst/>
          </a:prstGeom>
          <a:noFill/>
          <a:ln/>
        </p:spPr>
        <p:txBody>
          <a:bodyPr wrap="square" lIns="0" tIns="0" rIns="0" bIns="0" rtlCol="0" anchor="ctr"/>
          <a:lstStyle/>
          <a:p>
            <a:pPr marL="0" indent="0">
              <a:buNone/>
            </a:pPr>
            <a:r>
              <a:rPr lang="en-US" sz="1600" b="1" dirty="0">
                <a:solidFill>
                  <a:srgbClr val="0B1F3A"/>
                </a:solidFill>
                <a:latin typeface="Calibri" pitchFamily="34" charset="0"/>
                <a:ea typeface="Calibri" pitchFamily="34" charset="-122"/>
                <a:cs typeface="Calibri" pitchFamily="34" charset="-120"/>
              </a:rPr>
              <a:t>Why it works</a:t>
            </a:r>
            <a:endParaRPr lang="en-US" sz="1600" dirty="0"/>
          </a:p>
        </p:txBody>
      </p:sp>
      <p:sp>
        <p:nvSpPr>
          <p:cNvPr id="15" name="Text 13"/>
          <p:cNvSpPr txBox="1"/>
          <p:nvPr/>
        </p:nvSpPr>
        <p:spPr>
          <a:xfrm>
            <a:off x="8046720" y="2240280"/>
            <a:ext cx="3383280" cy="3794760"/>
          </a:xfrm>
          <a:prstGeom prst="rect">
            <a:avLst/>
          </a:prstGeom>
          <a:noFill/>
          <a:ln/>
        </p:spPr>
        <p:txBody>
          <a:bodyPr wrap="square" lIns="0" tIns="0" rIns="0" bIns="0" rtlCol="0" anchor="t"/>
          <a:lstStyle/>
          <a:p>
            <a:pPr marL="0" indent="0">
              <a:buNone/>
            </a:pPr>
            <a:r>
              <a:rPr lang="en-US" sz="1500" dirty="0">
                <a:solidFill>
                  <a:srgbClr val="1F2937"/>
                </a:solidFill>
                <a:latin typeface="Calibri" pitchFamily="34" charset="0"/>
                <a:ea typeface="Calibri" pitchFamily="34" charset="-122"/>
                <a:cs typeface="Calibri" pitchFamily="34" charset="-120"/>
              </a:rPr>
              <a:t>Plan-first keeps you in the director’s chair.</a:t>
            </a:r>
            <a:endParaRPr lang="en-US" sz="1500" dirty="0"/>
          </a:p>
          <a:p>
            <a:pPr marL="0" indent="0">
              <a:buNone/>
            </a:pPr>
            <a:endParaRPr lang="en-US" sz="1500" dirty="0"/>
          </a:p>
          <a:p>
            <a:pPr marL="0" indent="0">
              <a:buNone/>
            </a:pPr>
            <a:r>
              <a:rPr lang="en-US" sz="1500" dirty="0">
                <a:solidFill>
                  <a:srgbClr val="1F2937"/>
                </a:solidFill>
                <a:latin typeface="Calibri" pitchFamily="34" charset="0"/>
                <a:ea typeface="Calibri" pitchFamily="34" charset="-122"/>
                <a:cs typeface="Calibri" pitchFamily="34" charset="-120"/>
              </a:rPr>
              <a:t>A citation-per-claim table makes verification fast.</a:t>
            </a:r>
            <a:endParaRPr lang="en-US" sz="1500" dirty="0"/>
          </a:p>
          <a:p>
            <a:pPr marL="0" indent="0">
              <a:buNone/>
            </a:pPr>
            <a:endParaRPr lang="en-US" sz="1500" dirty="0"/>
          </a:p>
          <a:p>
            <a:pPr marL="0" indent="0">
              <a:buNone/>
            </a:pPr>
            <a:r>
              <a:rPr lang="en-US" sz="1500" dirty="0">
                <a:solidFill>
                  <a:srgbClr val="1F2937"/>
                </a:solidFill>
                <a:latin typeface="Calibri" pitchFamily="34" charset="0"/>
                <a:ea typeface="Calibri" pitchFamily="34" charset="-122"/>
                <a:cs typeface="Calibri" pitchFamily="34" charset="-120"/>
              </a:rPr>
              <a:t>“Gaps” and “next questions” turn a report into a research agenda.</a:t>
            </a:r>
            <a:endParaRPr lang="en-US" sz="15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Where to start — at your level</a:t>
            </a:r>
            <a:endParaRPr lang="en-US" sz="2800" dirty="0"/>
          </a:p>
        </p:txBody>
      </p:sp>
      <p:sp>
        <p:nvSpPr>
          <p:cNvPr id="3" name="Shape 1"/>
          <p:cNvSpPr/>
          <p:nvPr/>
        </p:nvSpPr>
        <p:spPr>
          <a:xfrm>
            <a:off x="548640" y="1554480"/>
            <a:ext cx="5440680" cy="2011680"/>
          </a:xfrm>
          <a:prstGeom prst="roundRect">
            <a:avLst>
              <a:gd name="adj" fmla="val 3636"/>
            </a:avLst>
          </a:prstGeom>
          <a:solidFill>
            <a:srgbClr val="EEF1F5"/>
          </a:solidFill>
          <a:ln w="12700">
            <a:solidFill>
              <a:srgbClr val="EEF1F5"/>
            </a:solidFill>
            <a:prstDash val="solid"/>
          </a:ln>
        </p:spPr>
      </p:sp>
      <p:sp>
        <p:nvSpPr>
          <p:cNvPr id="4" name="Shape 2"/>
          <p:cNvSpPr/>
          <p:nvPr/>
        </p:nvSpPr>
        <p:spPr>
          <a:xfrm>
            <a:off x="777240" y="1783080"/>
            <a:ext cx="201168" cy="201168"/>
          </a:xfrm>
          <a:prstGeom prst="ellipse">
            <a:avLst/>
          </a:prstGeom>
          <a:solidFill>
            <a:srgbClr val="C8A24A"/>
          </a:solidFill>
          <a:ln w="12700">
            <a:solidFill>
              <a:srgbClr val="C8A24A"/>
            </a:solidFill>
            <a:prstDash val="solid"/>
          </a:ln>
        </p:spPr>
      </p:sp>
      <p:sp>
        <p:nvSpPr>
          <p:cNvPr id="5" name="Text 3"/>
          <p:cNvSpPr txBox="1"/>
          <p:nvPr/>
        </p:nvSpPr>
        <p:spPr>
          <a:xfrm>
            <a:off x="1097280" y="1709928"/>
            <a:ext cx="4709160" cy="365760"/>
          </a:xfrm>
          <a:prstGeom prst="rect">
            <a:avLst/>
          </a:prstGeom>
          <a:noFill/>
          <a:ln/>
        </p:spPr>
        <p:txBody>
          <a:bodyPr wrap="square" lIns="0" tIns="0" rIns="0" bIns="0" rtlCol="0" anchor="ctr"/>
          <a:lstStyle/>
          <a:p>
            <a:pPr marL="0" indent="0">
              <a:buNone/>
            </a:pPr>
            <a:r>
              <a:rPr lang="en-US" sz="1600" b="1" dirty="0">
                <a:solidFill>
                  <a:srgbClr val="0B1F3A"/>
                </a:solidFill>
                <a:latin typeface="Calibri" pitchFamily="34" charset="0"/>
                <a:ea typeface="Calibri" pitchFamily="34" charset="-122"/>
                <a:cs typeface="Calibri" pitchFamily="34" charset="-120"/>
              </a:rPr>
              <a:t>Undergraduates</a:t>
            </a:r>
            <a:endParaRPr lang="en-US" sz="1600" dirty="0"/>
          </a:p>
        </p:txBody>
      </p:sp>
      <p:sp>
        <p:nvSpPr>
          <p:cNvPr id="6" name="Text 4"/>
          <p:cNvSpPr txBox="1"/>
          <p:nvPr/>
        </p:nvSpPr>
        <p:spPr>
          <a:xfrm>
            <a:off x="777240" y="2194560"/>
            <a:ext cx="4983480" cy="1234440"/>
          </a:xfrm>
          <a:prstGeom prst="rect">
            <a:avLst/>
          </a:prstGeom>
          <a:noFill/>
          <a:ln/>
        </p:spPr>
        <p:txBody>
          <a:bodyPr wrap="square" lIns="0" tIns="0" rIns="0" bIns="0" rtlCol="0" anchor="t"/>
          <a:lstStyle/>
          <a:p>
            <a:pPr marL="0" indent="0">
              <a:buNone/>
            </a:pPr>
            <a:r>
              <a:rPr lang="en-US" sz="1500" dirty="0">
                <a:solidFill>
                  <a:srgbClr val="1F2937"/>
                </a:solidFill>
                <a:latin typeface="Calibri" pitchFamily="34" charset="0"/>
                <a:ea typeface="Calibri" pitchFamily="34" charset="-122"/>
                <a:cs typeface="Calibri" pitchFamily="34" charset="-120"/>
              </a:rPr>
              <a:t>Run one deep-research prompt on a course topic; verify three citations by hand.</a:t>
            </a:r>
            <a:endParaRPr lang="en-US" sz="1500" dirty="0"/>
          </a:p>
        </p:txBody>
      </p:sp>
      <p:sp>
        <p:nvSpPr>
          <p:cNvPr id="7" name="Shape 5"/>
          <p:cNvSpPr/>
          <p:nvPr/>
        </p:nvSpPr>
        <p:spPr>
          <a:xfrm>
            <a:off x="6190488" y="1554480"/>
            <a:ext cx="5440680" cy="2011680"/>
          </a:xfrm>
          <a:prstGeom prst="roundRect">
            <a:avLst>
              <a:gd name="adj" fmla="val 3636"/>
            </a:avLst>
          </a:prstGeom>
          <a:solidFill>
            <a:srgbClr val="EEF1F5"/>
          </a:solidFill>
          <a:ln w="12700">
            <a:solidFill>
              <a:srgbClr val="EEF1F5"/>
            </a:solidFill>
            <a:prstDash val="solid"/>
          </a:ln>
        </p:spPr>
      </p:sp>
      <p:sp>
        <p:nvSpPr>
          <p:cNvPr id="8" name="Shape 6"/>
          <p:cNvSpPr/>
          <p:nvPr/>
        </p:nvSpPr>
        <p:spPr>
          <a:xfrm>
            <a:off x="6419088" y="1783080"/>
            <a:ext cx="201168" cy="201168"/>
          </a:xfrm>
          <a:prstGeom prst="ellipse">
            <a:avLst/>
          </a:prstGeom>
          <a:solidFill>
            <a:srgbClr val="3F6E8C"/>
          </a:solidFill>
          <a:ln w="12700">
            <a:solidFill>
              <a:srgbClr val="3F6E8C"/>
            </a:solidFill>
            <a:prstDash val="solid"/>
          </a:ln>
        </p:spPr>
      </p:sp>
      <p:sp>
        <p:nvSpPr>
          <p:cNvPr id="9" name="Text 7"/>
          <p:cNvSpPr txBox="1"/>
          <p:nvPr/>
        </p:nvSpPr>
        <p:spPr>
          <a:xfrm>
            <a:off x="6739128" y="1709928"/>
            <a:ext cx="4709160" cy="365760"/>
          </a:xfrm>
          <a:prstGeom prst="rect">
            <a:avLst/>
          </a:prstGeom>
          <a:noFill/>
          <a:ln/>
        </p:spPr>
        <p:txBody>
          <a:bodyPr wrap="square" lIns="0" tIns="0" rIns="0" bIns="0" rtlCol="0" anchor="ctr"/>
          <a:lstStyle/>
          <a:p>
            <a:pPr marL="0" indent="0">
              <a:buNone/>
            </a:pPr>
            <a:r>
              <a:rPr lang="en-US" sz="1600" b="1" dirty="0">
                <a:solidFill>
                  <a:srgbClr val="0B1F3A"/>
                </a:solidFill>
                <a:latin typeface="Calibri" pitchFamily="34" charset="0"/>
                <a:ea typeface="Calibri" pitchFamily="34" charset="-122"/>
                <a:cs typeface="Calibri" pitchFamily="34" charset="-120"/>
              </a:rPr>
              <a:t>Graduate students</a:t>
            </a:r>
            <a:endParaRPr lang="en-US" sz="1600" dirty="0"/>
          </a:p>
        </p:txBody>
      </p:sp>
      <p:sp>
        <p:nvSpPr>
          <p:cNvPr id="10" name="Text 8"/>
          <p:cNvSpPr txBox="1"/>
          <p:nvPr/>
        </p:nvSpPr>
        <p:spPr>
          <a:xfrm>
            <a:off x="6419088" y="2194560"/>
            <a:ext cx="4983480" cy="1234440"/>
          </a:xfrm>
          <a:prstGeom prst="rect">
            <a:avLst/>
          </a:prstGeom>
          <a:noFill/>
          <a:ln/>
        </p:spPr>
        <p:txBody>
          <a:bodyPr wrap="square" lIns="0" tIns="0" rIns="0" bIns="0" rtlCol="0" anchor="t"/>
          <a:lstStyle/>
          <a:p>
            <a:pPr marL="0" indent="0">
              <a:buNone/>
            </a:pPr>
            <a:r>
              <a:rPr lang="en-US" sz="1500" dirty="0">
                <a:solidFill>
                  <a:srgbClr val="1F2937"/>
                </a:solidFill>
                <a:latin typeface="Calibri" pitchFamily="34" charset="0"/>
                <a:ea typeface="Calibri" pitchFamily="34" charset="-122"/>
                <a:cs typeface="Calibri" pitchFamily="34" charset="-120"/>
              </a:rPr>
              <a:t>Write a methods-advisor persona; have it critique your proposal draft.</a:t>
            </a:r>
            <a:endParaRPr lang="en-US" sz="1500" dirty="0"/>
          </a:p>
        </p:txBody>
      </p:sp>
      <p:sp>
        <p:nvSpPr>
          <p:cNvPr id="11" name="Shape 9"/>
          <p:cNvSpPr/>
          <p:nvPr/>
        </p:nvSpPr>
        <p:spPr>
          <a:xfrm>
            <a:off x="548640" y="3886200"/>
            <a:ext cx="5440680" cy="2011680"/>
          </a:xfrm>
          <a:prstGeom prst="roundRect">
            <a:avLst>
              <a:gd name="adj" fmla="val 3636"/>
            </a:avLst>
          </a:prstGeom>
          <a:solidFill>
            <a:srgbClr val="EEF1F5"/>
          </a:solidFill>
          <a:ln w="12700">
            <a:solidFill>
              <a:srgbClr val="EEF1F5"/>
            </a:solidFill>
            <a:prstDash val="solid"/>
          </a:ln>
        </p:spPr>
      </p:sp>
      <p:sp>
        <p:nvSpPr>
          <p:cNvPr id="12" name="Shape 10"/>
          <p:cNvSpPr/>
          <p:nvPr/>
        </p:nvSpPr>
        <p:spPr>
          <a:xfrm>
            <a:off x="777240" y="4114800"/>
            <a:ext cx="201168" cy="201168"/>
          </a:xfrm>
          <a:prstGeom prst="ellipse">
            <a:avLst/>
          </a:prstGeom>
          <a:solidFill>
            <a:srgbClr val="C8A24A"/>
          </a:solidFill>
          <a:ln w="12700">
            <a:solidFill>
              <a:srgbClr val="C8A24A"/>
            </a:solidFill>
            <a:prstDash val="solid"/>
          </a:ln>
        </p:spPr>
      </p:sp>
      <p:sp>
        <p:nvSpPr>
          <p:cNvPr id="13" name="Text 11"/>
          <p:cNvSpPr txBox="1"/>
          <p:nvPr/>
        </p:nvSpPr>
        <p:spPr>
          <a:xfrm>
            <a:off x="1097280" y="4041648"/>
            <a:ext cx="4709160" cy="365760"/>
          </a:xfrm>
          <a:prstGeom prst="rect">
            <a:avLst/>
          </a:prstGeom>
          <a:noFill/>
          <a:ln/>
        </p:spPr>
        <p:txBody>
          <a:bodyPr wrap="square" lIns="0" tIns="0" rIns="0" bIns="0" rtlCol="0" anchor="ctr"/>
          <a:lstStyle/>
          <a:p>
            <a:pPr marL="0" indent="0">
              <a:buNone/>
            </a:pPr>
            <a:r>
              <a:rPr lang="en-US" sz="1600" b="1" dirty="0">
                <a:solidFill>
                  <a:srgbClr val="0B1F3A"/>
                </a:solidFill>
                <a:latin typeface="Calibri" pitchFamily="34" charset="0"/>
                <a:ea typeface="Calibri" pitchFamily="34" charset="-122"/>
                <a:cs typeface="Calibri" pitchFamily="34" charset="-120"/>
              </a:rPr>
              <a:t>PhDs &amp; postdocs</a:t>
            </a:r>
            <a:endParaRPr lang="en-US" sz="1600" dirty="0"/>
          </a:p>
        </p:txBody>
      </p:sp>
      <p:sp>
        <p:nvSpPr>
          <p:cNvPr id="14" name="Text 12"/>
          <p:cNvSpPr txBox="1"/>
          <p:nvPr/>
        </p:nvSpPr>
        <p:spPr>
          <a:xfrm>
            <a:off x="777240" y="4526280"/>
            <a:ext cx="4983480" cy="1234440"/>
          </a:xfrm>
          <a:prstGeom prst="rect">
            <a:avLst/>
          </a:prstGeom>
          <a:noFill/>
          <a:ln/>
        </p:spPr>
        <p:txBody>
          <a:bodyPr wrap="square" lIns="0" tIns="0" rIns="0" bIns="0" rtlCol="0" anchor="t"/>
          <a:lstStyle/>
          <a:p>
            <a:pPr marL="0" indent="0">
              <a:buNone/>
            </a:pPr>
            <a:r>
              <a:rPr lang="en-US" sz="1500" dirty="0">
                <a:solidFill>
                  <a:srgbClr val="1F2937"/>
                </a:solidFill>
                <a:latin typeface="Calibri" pitchFamily="34" charset="0"/>
                <a:ea typeface="Calibri" pitchFamily="34" charset="-122"/>
                <a:cs typeface="Calibri" pitchFamily="34" charset="-120"/>
              </a:rPr>
              <a:t>Vibe-code a small tool for your data; add one API call that reasons.</a:t>
            </a:r>
            <a:endParaRPr lang="en-US" sz="1500" dirty="0"/>
          </a:p>
        </p:txBody>
      </p:sp>
      <p:sp>
        <p:nvSpPr>
          <p:cNvPr id="15" name="Shape 13"/>
          <p:cNvSpPr/>
          <p:nvPr/>
        </p:nvSpPr>
        <p:spPr>
          <a:xfrm>
            <a:off x="6190488" y="3886200"/>
            <a:ext cx="5440680" cy="2011680"/>
          </a:xfrm>
          <a:prstGeom prst="roundRect">
            <a:avLst>
              <a:gd name="adj" fmla="val 3636"/>
            </a:avLst>
          </a:prstGeom>
          <a:solidFill>
            <a:srgbClr val="EEF1F5"/>
          </a:solidFill>
          <a:ln w="12700">
            <a:solidFill>
              <a:srgbClr val="EEF1F5"/>
            </a:solidFill>
            <a:prstDash val="solid"/>
          </a:ln>
        </p:spPr>
      </p:sp>
      <p:sp>
        <p:nvSpPr>
          <p:cNvPr id="16" name="Shape 14"/>
          <p:cNvSpPr/>
          <p:nvPr/>
        </p:nvSpPr>
        <p:spPr>
          <a:xfrm>
            <a:off x="6419088" y="4114800"/>
            <a:ext cx="201168" cy="201168"/>
          </a:xfrm>
          <a:prstGeom prst="ellipse">
            <a:avLst/>
          </a:prstGeom>
          <a:solidFill>
            <a:srgbClr val="3F6E8C"/>
          </a:solidFill>
          <a:ln w="12700">
            <a:solidFill>
              <a:srgbClr val="3F6E8C"/>
            </a:solidFill>
            <a:prstDash val="solid"/>
          </a:ln>
        </p:spPr>
      </p:sp>
      <p:sp>
        <p:nvSpPr>
          <p:cNvPr id="17" name="Text 15"/>
          <p:cNvSpPr txBox="1"/>
          <p:nvPr/>
        </p:nvSpPr>
        <p:spPr>
          <a:xfrm>
            <a:off x="6739128" y="4041648"/>
            <a:ext cx="4709160" cy="365760"/>
          </a:xfrm>
          <a:prstGeom prst="rect">
            <a:avLst/>
          </a:prstGeom>
          <a:noFill/>
          <a:ln/>
        </p:spPr>
        <p:txBody>
          <a:bodyPr wrap="square" lIns="0" tIns="0" rIns="0" bIns="0" rtlCol="0" anchor="ctr"/>
          <a:lstStyle/>
          <a:p>
            <a:pPr marL="0" indent="0">
              <a:buNone/>
            </a:pPr>
            <a:r>
              <a:rPr lang="en-US" sz="1600" b="1" dirty="0">
                <a:solidFill>
                  <a:srgbClr val="0B1F3A"/>
                </a:solidFill>
                <a:latin typeface="Calibri" pitchFamily="34" charset="0"/>
                <a:ea typeface="Calibri" pitchFamily="34" charset="-122"/>
                <a:cs typeface="Calibri" pitchFamily="34" charset="-120"/>
              </a:rPr>
              <a:t>Staff</a:t>
            </a:r>
            <a:endParaRPr lang="en-US" sz="1600" dirty="0"/>
          </a:p>
        </p:txBody>
      </p:sp>
      <p:sp>
        <p:nvSpPr>
          <p:cNvPr id="18" name="Text 16"/>
          <p:cNvSpPr txBox="1"/>
          <p:nvPr/>
        </p:nvSpPr>
        <p:spPr>
          <a:xfrm>
            <a:off x="6419088" y="4526280"/>
            <a:ext cx="4983480" cy="1234440"/>
          </a:xfrm>
          <a:prstGeom prst="rect">
            <a:avLst/>
          </a:prstGeom>
          <a:noFill/>
          <a:ln/>
        </p:spPr>
        <p:txBody>
          <a:bodyPr wrap="square" lIns="0" tIns="0" rIns="0" bIns="0" rtlCol="0" anchor="t"/>
          <a:lstStyle/>
          <a:p>
            <a:pPr marL="0" indent="0">
              <a:buNone/>
            </a:pPr>
            <a:r>
              <a:rPr lang="en-US" sz="1500" dirty="0">
                <a:solidFill>
                  <a:srgbClr val="1F2937"/>
                </a:solidFill>
                <a:latin typeface="Calibri" pitchFamily="34" charset="0"/>
                <a:ea typeface="Calibri" pitchFamily="34" charset="-122"/>
                <a:cs typeface="Calibri" pitchFamily="34" charset="-120"/>
              </a:rPr>
              <a:t>Automate one recurring spreadsheet or slide task; compare two models.</a:t>
            </a:r>
            <a:endParaRPr lang="en-US" sz="1500" dirty="0"/>
          </a:p>
        </p:txBody>
      </p:sp>
      <p:sp>
        <p:nvSpPr>
          <p:cNvPr id="19" name="Text 17"/>
          <p:cNvSpPr txBox="1"/>
          <p:nvPr/>
        </p:nvSpPr>
        <p:spPr>
          <a:xfrm>
            <a:off x="548640" y="6355080"/>
            <a:ext cx="640080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3" tooltip="https://rayuzwyshyn.net/UCRiverside2026/Research%20Services%20Fall%20Workshop%20Offerings.pdf">
                  <a:extLst>
                    <a:ext uri="{A12FA001-AC4F-418D-AE19-62706E023703}">
                      <ahyp:hlinkClr xmlns:ahyp="http://schemas.microsoft.com/office/drawing/2018/hyperlinkcolor" val="tx"/>
                    </a:ext>
                  </a:extLst>
                </a:hlinkClick>
              </a:rPr>
              <a:t>UCR Library Research Services workshops (Fall 2026)</a:t>
            </a:r>
            <a:endParaRPr lang="en-US" sz="1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94360" y="271356"/>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Be the Orchestrator, Producer or Director</a:t>
            </a:r>
            <a:br>
              <a:rPr lang="en-US" sz="2800" b="1" dirty="0">
                <a:solidFill>
                  <a:srgbClr val="0B1F3A"/>
                </a:solidFill>
                <a:latin typeface="Cambria" pitchFamily="34" charset="0"/>
                <a:ea typeface="Cambria" pitchFamily="34" charset="-122"/>
                <a:cs typeface="Cambria" pitchFamily="34" charset="-120"/>
              </a:rPr>
            </a:br>
            <a:r>
              <a:rPr lang="en-US" sz="2800" b="1" dirty="0">
                <a:solidFill>
                  <a:srgbClr val="0B1F3A"/>
                </a:solidFill>
                <a:latin typeface="Cambria" pitchFamily="34" charset="0"/>
                <a:ea typeface="Cambria" pitchFamily="34" charset="-122"/>
                <a:cs typeface="Cambria" pitchFamily="34" charset="-120"/>
              </a:rPr>
              <a:t>Model selection is the new information literacy</a:t>
            </a:r>
            <a:endParaRPr lang="en-US" sz="2800" dirty="0"/>
          </a:p>
        </p:txBody>
      </p:sp>
      <p:sp>
        <p:nvSpPr>
          <p:cNvPr id="3" name="Text 1"/>
          <p:cNvSpPr txBox="1"/>
          <p:nvPr/>
        </p:nvSpPr>
        <p:spPr>
          <a:xfrm>
            <a:off x="594360" y="1329836"/>
            <a:ext cx="9875520"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Don’t ask which model is smartest — ask which meets your specific task needs</a:t>
            </a:r>
            <a:endParaRPr lang="en-US" sz="1500" dirty="0"/>
          </a:p>
        </p:txBody>
      </p:sp>
      <p:sp>
        <p:nvSpPr>
          <p:cNvPr id="4" name="Shape 2"/>
          <p:cNvSpPr/>
          <p:nvPr/>
        </p:nvSpPr>
        <p:spPr>
          <a:xfrm>
            <a:off x="9646920" y="502920"/>
            <a:ext cx="182880" cy="182880"/>
          </a:xfrm>
          <a:prstGeom prst="ellipse">
            <a:avLst/>
          </a:prstGeom>
          <a:solidFill>
            <a:srgbClr val="C8A24A"/>
          </a:solidFill>
          <a:ln w="12700">
            <a:solidFill>
              <a:srgbClr val="C8A24A"/>
            </a:solidFill>
            <a:prstDash val="solid"/>
          </a:ln>
        </p:spPr>
      </p:sp>
      <p:sp>
        <p:nvSpPr>
          <p:cNvPr id="5" name="Shape 3"/>
          <p:cNvSpPr/>
          <p:nvPr/>
        </p:nvSpPr>
        <p:spPr>
          <a:xfrm>
            <a:off x="10104120" y="502920"/>
            <a:ext cx="182880" cy="182880"/>
          </a:xfrm>
          <a:prstGeom prst="ellipse">
            <a:avLst/>
          </a:prstGeom>
          <a:solidFill>
            <a:srgbClr val="FFFFFF"/>
          </a:solidFill>
          <a:ln w="12700">
            <a:solidFill>
              <a:srgbClr val="0B1F3A"/>
            </a:solidFill>
            <a:prstDash val="solid"/>
          </a:ln>
        </p:spPr>
      </p:sp>
      <p:sp>
        <p:nvSpPr>
          <p:cNvPr id="6" name="Shape 4"/>
          <p:cNvSpPr/>
          <p:nvPr/>
        </p:nvSpPr>
        <p:spPr>
          <a:xfrm>
            <a:off x="10561320" y="502920"/>
            <a:ext cx="182880" cy="182880"/>
          </a:xfrm>
          <a:prstGeom prst="ellipse">
            <a:avLst/>
          </a:prstGeom>
          <a:solidFill>
            <a:srgbClr val="FFFFFF"/>
          </a:solidFill>
          <a:ln w="12700">
            <a:solidFill>
              <a:srgbClr val="0B1F3A"/>
            </a:solidFill>
            <a:prstDash val="solid"/>
          </a:ln>
        </p:spPr>
      </p:sp>
      <p:sp>
        <p:nvSpPr>
          <p:cNvPr id="7" name="Shape 5"/>
          <p:cNvSpPr/>
          <p:nvPr/>
        </p:nvSpPr>
        <p:spPr>
          <a:xfrm>
            <a:off x="11018520" y="502920"/>
            <a:ext cx="182880" cy="182880"/>
          </a:xfrm>
          <a:prstGeom prst="ellipse">
            <a:avLst/>
          </a:prstGeom>
          <a:solidFill>
            <a:srgbClr val="FFFFFF"/>
          </a:solidFill>
          <a:ln w="12700">
            <a:solidFill>
              <a:srgbClr val="0B1F3A"/>
            </a:solidFill>
            <a:prstDash val="solid"/>
          </a:ln>
        </p:spPr>
      </p:sp>
      <p:sp>
        <p:nvSpPr>
          <p:cNvPr id="8" name="Shape 6"/>
          <p:cNvSpPr/>
          <p:nvPr/>
        </p:nvSpPr>
        <p:spPr>
          <a:xfrm>
            <a:off x="11475720" y="502920"/>
            <a:ext cx="182880" cy="182880"/>
          </a:xfrm>
          <a:prstGeom prst="ellipse">
            <a:avLst/>
          </a:prstGeom>
          <a:solidFill>
            <a:srgbClr val="FFFFFF"/>
          </a:solidFill>
          <a:ln w="12700">
            <a:solidFill>
              <a:srgbClr val="0B1F3A"/>
            </a:solidFill>
            <a:prstDash val="solid"/>
          </a:ln>
        </p:spPr>
      </p:sp>
      <p:sp>
        <p:nvSpPr>
          <p:cNvPr id="9" name="Text 7"/>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Frontier</a:t>
            </a:r>
            <a:endParaRPr lang="en-US" sz="1000" dirty="0"/>
          </a:p>
        </p:txBody>
      </p:sp>
      <p:sp>
        <p:nvSpPr>
          <p:cNvPr id="10" name="Shape 8"/>
          <p:cNvSpPr/>
          <p:nvPr/>
        </p:nvSpPr>
        <p:spPr>
          <a:xfrm>
            <a:off x="512064" y="1850339"/>
            <a:ext cx="7022592" cy="3980282"/>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sp>
        <p:nvSpPr>
          <p:cNvPr id="12" name="Shape 9"/>
          <p:cNvSpPr/>
          <p:nvPr/>
        </p:nvSpPr>
        <p:spPr>
          <a:xfrm>
            <a:off x="7827264" y="1685595"/>
            <a:ext cx="3867912" cy="2206650"/>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3" name="Image 1" descr="/home/claude/deck/img/j_orch.jpg"/>
          <p:cNvPicPr>
            <a:picLocks noChangeAspect="1"/>
          </p:cNvPicPr>
          <p:nvPr/>
        </p:nvPicPr>
        <p:blipFill>
          <a:blip r:embed="rId3"/>
          <a:stretch>
            <a:fillRect/>
          </a:stretch>
        </p:blipFill>
        <p:spPr>
          <a:xfrm>
            <a:off x="483583" y="1902104"/>
            <a:ext cx="7079554" cy="3980282"/>
          </a:xfrm>
          <a:prstGeom prst="rect">
            <a:avLst/>
          </a:prstGeom>
        </p:spPr>
      </p:pic>
      <p:sp>
        <p:nvSpPr>
          <p:cNvPr id="14" name="Text 10"/>
          <p:cNvSpPr txBox="1"/>
          <p:nvPr/>
        </p:nvSpPr>
        <p:spPr>
          <a:xfrm>
            <a:off x="7863840" y="4206240"/>
            <a:ext cx="3794760" cy="1188720"/>
          </a:xfrm>
          <a:prstGeom prst="rect">
            <a:avLst/>
          </a:prstGeom>
          <a:noFill/>
          <a:ln/>
        </p:spPr>
        <p:txBody>
          <a:bodyPr wrap="square" lIns="0" tIns="0" rIns="0" bIns="0" rtlCol="0" anchor="t"/>
          <a:lstStyle/>
          <a:p>
            <a:pPr marL="0" indent="0">
              <a:buNone/>
            </a:pPr>
            <a:r>
              <a:rPr lang="en-US" sz="1400" dirty="0">
                <a:solidFill>
                  <a:srgbClr val="1F2937"/>
                </a:solidFill>
                <a:latin typeface="Calibri" pitchFamily="34" charset="0"/>
                <a:ea typeface="Calibri" pitchFamily="34" charset="-122"/>
                <a:cs typeface="Calibri" pitchFamily="34" charset="-120"/>
              </a:rPr>
              <a:t>Be the orchestrator: chain models by strength — the pattern behind the Invisible Mile project later in this talk.</a:t>
            </a:r>
            <a:endParaRPr lang="en-US" sz="1400" dirty="0"/>
          </a:p>
        </p:txBody>
      </p:sp>
      <p:sp>
        <p:nvSpPr>
          <p:cNvPr id="15" name="Text 11"/>
          <p:cNvSpPr txBox="1"/>
          <p:nvPr/>
        </p:nvSpPr>
        <p:spPr>
          <a:xfrm>
            <a:off x="548640" y="6400800"/>
            <a:ext cx="10972800" cy="274320"/>
          </a:xfrm>
          <a:prstGeom prst="rect">
            <a:avLst/>
          </a:prstGeom>
          <a:noFill/>
          <a:ln/>
        </p:spPr>
        <p:txBody>
          <a:bodyPr wrap="square" lIns="0" tIns="0" rIns="0" bIns="0" rtlCol="0" anchor="t"/>
          <a:lstStyle/>
          <a:p>
            <a:pPr marL="0" indent="0">
              <a:buNone/>
            </a:pPr>
            <a:r>
              <a:rPr lang="en-US" sz="1000" dirty="0">
                <a:solidFill>
                  <a:srgbClr val="5B6472"/>
                </a:solidFill>
                <a:latin typeface="Calibri" pitchFamily="34" charset="0"/>
                <a:ea typeface="Calibri" pitchFamily="34" charset="-122"/>
                <a:cs typeface="Calibri" pitchFamily="34" charset="-120"/>
              </a:rPr>
              <a:t>Routing guidance as of May 2026 — the frontier moves monthly</a:t>
            </a:r>
            <a:endParaRPr lang="en-US" sz="1000" dirty="0"/>
          </a:p>
        </p:txBody>
      </p:sp>
      <p:pic>
        <p:nvPicPr>
          <p:cNvPr id="11" name="Image 0" descr="/home/claude/deck/img/j_routing.jpg"/>
          <p:cNvPicPr>
            <a:picLocks noChangeAspect="1"/>
          </p:cNvPicPr>
          <p:nvPr/>
        </p:nvPicPr>
        <p:blipFill>
          <a:blip r:embed="rId4"/>
          <a:stretch>
            <a:fillRect/>
          </a:stretch>
        </p:blipFill>
        <p:spPr>
          <a:xfrm>
            <a:off x="8000257" y="1807883"/>
            <a:ext cx="3679679" cy="2068797"/>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05DB88B-F4AB-4215-AB5B-B2C84D7D2B18}"/>
              </a:ext>
            </a:extLst>
          </p:cNvPr>
          <p:cNvSpPr>
            <a:spLocks noGrp="1"/>
          </p:cNvSpPr>
          <p:nvPr/>
        </p:nvSpPr>
        <p:spPr>
          <a:xfrm>
            <a:off x="647700" y="466725"/>
            <a:ext cx="10839450" cy="952500"/>
          </a:xfrm>
          <a:prstGeom prst="rect">
            <a:avLst/>
          </a:prstGeom>
          <a:noFill/>
          <a:ln w="0">
            <a:noFill/>
          </a:ln>
        </p:spPr>
        <p:txBody>
          <a:bodyPr lIns="0" tIns="0" rIns="0" bIns="0" anchor="t">
            <a:noAutofit/>
          </a:bodyPr>
          <a:lstStyle/>
          <a:p>
            <a:pPr>
              <a:defRPr sz="3225" b="1">
                <a:solidFill>
                  <a:srgbClr val="102F40"/>
                </a:solidFill>
                <a:latin typeface="Aptos"/>
                <a:ea typeface="Aptos"/>
                <a:cs typeface="Aptos"/>
              </a:defRPr>
            </a:pPr>
            <a:r>
              <a:rPr sz="3225" b="1">
                <a:solidFill>
                  <a:srgbClr val="102F40"/>
                </a:solidFill>
                <a:latin typeface="Aptos"/>
                <a:ea typeface="Aptos"/>
                <a:cs typeface="Aptos"/>
              </a:rPr>
              <a:t>Six roles with explicit responsibilities</a:t>
            </a:r>
          </a:p>
        </p:txBody>
      </p:sp>
      <p:graphicFrame>
        <p:nvGraphicFramePr>
          <p:cNvPr id="6" name="Table 5"/>
          <p:cNvGraphicFramePr/>
          <p:nvPr/>
        </p:nvGraphicFramePr>
        <p:xfrm>
          <a:off x="647700" y="1562100"/>
          <a:ext cx="10572750" cy="3752850"/>
        </p:xfrm>
        <a:graphic>
          <a:graphicData uri="http://schemas.openxmlformats.org/drawingml/2006/table">
            <a:tbl>
              <a:tblPr/>
              <a:tblGrid>
                <a:gridCol w="2428875">
                  <a:extLst>
                    <a:ext uri="{9D8B030D-6E8A-4147-A177-3AD203B41FA5}">
                      <a16:colId xmlns:a16="http://schemas.microsoft.com/office/drawing/2014/main" val="20000"/>
                    </a:ext>
                  </a:extLst>
                </a:gridCol>
                <a:gridCol w="4286250">
                  <a:extLst>
                    <a:ext uri="{9D8B030D-6E8A-4147-A177-3AD203B41FA5}">
                      <a16:colId xmlns:a16="http://schemas.microsoft.com/office/drawing/2014/main" val="20001"/>
                    </a:ext>
                  </a:extLst>
                </a:gridCol>
                <a:gridCol w="3857625">
                  <a:extLst>
                    <a:ext uri="{9D8B030D-6E8A-4147-A177-3AD203B41FA5}">
                      <a16:colId xmlns:a16="http://schemas.microsoft.com/office/drawing/2014/main" val="20002"/>
                    </a:ext>
                  </a:extLst>
                </a:gridCol>
              </a:tblGrid>
              <a:tr h="495300">
                <a:tc>
                  <a:txBody>
                    <a:bodyPr/>
                    <a:lstStyle/>
                    <a:p>
                      <a:r>
                        <a:rPr sz="1725" b="1">
                          <a:solidFill>
                            <a:srgbClr val="FFFFFF"/>
                          </a:solidFill>
                          <a:latin typeface="Aptos"/>
                          <a:ea typeface="Aptos"/>
                          <a:cs typeface="Aptos"/>
                        </a:rPr>
                        <a:t>Persona</a:t>
                      </a:r>
                    </a:p>
                  </a:txBody>
                  <a:tcPr anchor="ctr">
                    <a:solidFill>
                      <a:srgbClr val="102F40"/>
                    </a:solidFill>
                  </a:tcPr>
                </a:tc>
                <a:tc>
                  <a:txBody>
                    <a:bodyPr/>
                    <a:lstStyle/>
                    <a:p>
                      <a:r>
                        <a:rPr sz="1725" b="1">
                          <a:solidFill>
                            <a:srgbClr val="FFFFFF"/>
                          </a:solidFill>
                          <a:latin typeface="Aptos"/>
                          <a:ea typeface="Aptos"/>
                          <a:cs typeface="Aptos"/>
                        </a:rPr>
                        <a:t>Contribution</a:t>
                      </a:r>
                    </a:p>
                  </a:txBody>
                  <a:tcPr anchor="ctr">
                    <a:solidFill>
                      <a:srgbClr val="102F40"/>
                    </a:solidFill>
                  </a:tcPr>
                </a:tc>
                <a:tc>
                  <a:txBody>
                    <a:bodyPr/>
                    <a:lstStyle/>
                    <a:p>
                      <a:r>
                        <a:rPr sz="1725" b="1">
                          <a:solidFill>
                            <a:srgbClr val="FFFFFF"/>
                          </a:solidFill>
                          <a:latin typeface="Aptos"/>
                          <a:ea typeface="Aptos"/>
                          <a:cs typeface="Aptos"/>
                        </a:rPr>
                        <a:t>Evidence to inspect</a:t>
                      </a:r>
                    </a:p>
                  </a:txBody>
                  <a:tcPr anchor="ctr">
                    <a:solidFill>
                      <a:srgbClr val="102F40"/>
                    </a:solidFill>
                  </a:tcPr>
                </a:tc>
                <a:extLst>
                  <a:ext uri="{0D108BD9-81ED-4DB2-BD59-A6C34878D82A}">
                    <a16:rowId xmlns:a16="http://schemas.microsoft.com/office/drawing/2014/main" val="10000"/>
                  </a:ext>
                </a:extLst>
              </a:tr>
              <a:tr h="542925">
                <a:tc>
                  <a:txBody>
                    <a:bodyPr/>
                    <a:lstStyle/>
                    <a:p>
                      <a:r>
                        <a:rPr sz="1725" b="0">
                          <a:solidFill>
                            <a:srgbClr val="183543"/>
                          </a:solidFill>
                          <a:latin typeface="Aptos"/>
                          <a:ea typeface="Aptos"/>
                          <a:cs typeface="Aptos"/>
                        </a:rPr>
                        <a:t>Research Librarian</a:t>
                      </a:r>
                    </a:p>
                  </a:txBody>
                  <a:tcPr anchor="ctr">
                    <a:solidFill>
                      <a:srgbClr val="FFFFFF"/>
                    </a:solidFill>
                  </a:tcPr>
                </a:tc>
                <a:tc>
                  <a:txBody>
                    <a:bodyPr/>
                    <a:lstStyle/>
                    <a:p>
                      <a:r>
                        <a:rPr sz="1725" b="0">
                          <a:solidFill>
                            <a:srgbClr val="183543"/>
                          </a:solidFill>
                          <a:latin typeface="Aptos"/>
                          <a:ea typeface="Aptos"/>
                          <a:cs typeface="Aptos"/>
                        </a:rPr>
                        <a:t>Clarifies purpose and context</a:t>
                      </a:r>
                    </a:p>
                  </a:txBody>
                  <a:tcPr anchor="ctr">
                    <a:solidFill>
                      <a:srgbClr val="FFFFFF"/>
                    </a:solidFill>
                  </a:tcPr>
                </a:tc>
                <a:tc>
                  <a:txBody>
                    <a:bodyPr/>
                    <a:lstStyle/>
                    <a:p>
                      <a:r>
                        <a:rPr sz="1725" b="0">
                          <a:solidFill>
                            <a:srgbClr val="183543"/>
                          </a:solidFill>
                          <a:latin typeface="Aptos"/>
                          <a:ea typeface="Aptos"/>
                          <a:cs typeface="Aptos"/>
                        </a:rPr>
                        <a:t>Structured intake brief</a:t>
                      </a:r>
                    </a:p>
                  </a:txBody>
                  <a:tcPr anchor="ctr">
                    <a:solidFill>
                      <a:srgbClr val="FFFFFF"/>
                    </a:solidFill>
                  </a:tcPr>
                </a:tc>
                <a:extLst>
                  <a:ext uri="{0D108BD9-81ED-4DB2-BD59-A6C34878D82A}">
                    <a16:rowId xmlns:a16="http://schemas.microsoft.com/office/drawing/2014/main" val="10001"/>
                  </a:ext>
                </a:extLst>
              </a:tr>
              <a:tr h="542925">
                <a:tc>
                  <a:txBody>
                    <a:bodyPr/>
                    <a:lstStyle/>
                    <a:p>
                      <a:r>
                        <a:rPr sz="1725" b="0">
                          <a:solidFill>
                            <a:srgbClr val="183543"/>
                          </a:solidFill>
                          <a:latin typeface="Aptos"/>
                          <a:ea typeface="Aptos"/>
                          <a:cs typeface="Aptos"/>
                        </a:rPr>
                        <a:t>Director</a:t>
                      </a:r>
                    </a:p>
                  </a:txBody>
                  <a:tcPr anchor="ctr">
                    <a:solidFill>
                      <a:srgbClr val="EDF1EF"/>
                    </a:solidFill>
                  </a:tcPr>
                </a:tc>
                <a:tc>
                  <a:txBody>
                    <a:bodyPr/>
                    <a:lstStyle/>
                    <a:p>
                      <a:r>
                        <a:rPr sz="1725" b="0">
                          <a:solidFill>
                            <a:srgbClr val="183543"/>
                          </a:solidFill>
                          <a:latin typeface="Aptos"/>
                          <a:ea typeface="Aptos"/>
                          <a:cs typeface="Aptos"/>
                        </a:rPr>
                        <a:t>Coordinates the workflow</a:t>
                      </a:r>
                    </a:p>
                  </a:txBody>
                  <a:tcPr anchor="ctr">
                    <a:solidFill>
                      <a:srgbClr val="EDF1EF"/>
                    </a:solidFill>
                  </a:tcPr>
                </a:tc>
                <a:tc>
                  <a:txBody>
                    <a:bodyPr/>
                    <a:lstStyle/>
                    <a:p>
                      <a:r>
                        <a:rPr sz="1725" b="0">
                          <a:solidFill>
                            <a:srgbClr val="183543"/>
                          </a:solidFill>
                          <a:latin typeface="Aptos"/>
                          <a:ea typeface="Aptos"/>
                          <a:cs typeface="Aptos"/>
                        </a:rPr>
                        <a:t>Plan and escalation decisions</a:t>
                      </a:r>
                    </a:p>
                  </a:txBody>
                  <a:tcPr anchor="ctr">
                    <a:solidFill>
                      <a:srgbClr val="EDF1EF"/>
                    </a:solidFill>
                  </a:tcPr>
                </a:tc>
                <a:extLst>
                  <a:ext uri="{0D108BD9-81ED-4DB2-BD59-A6C34878D82A}">
                    <a16:rowId xmlns:a16="http://schemas.microsoft.com/office/drawing/2014/main" val="10002"/>
                  </a:ext>
                </a:extLst>
              </a:tr>
              <a:tr h="542925">
                <a:tc>
                  <a:txBody>
                    <a:bodyPr/>
                    <a:lstStyle/>
                    <a:p>
                      <a:r>
                        <a:rPr sz="1725" b="0">
                          <a:solidFill>
                            <a:srgbClr val="183543"/>
                          </a:solidFill>
                          <a:latin typeface="Aptos"/>
                          <a:ea typeface="Aptos"/>
                          <a:cs typeface="Aptos"/>
                        </a:rPr>
                        <a:t>Metadata Librarian</a:t>
                      </a:r>
                    </a:p>
                  </a:txBody>
                  <a:tcPr anchor="ctr">
                    <a:solidFill>
                      <a:srgbClr val="FFFFFF"/>
                    </a:solidFill>
                  </a:tcPr>
                </a:tc>
                <a:tc>
                  <a:txBody>
                    <a:bodyPr/>
                    <a:lstStyle/>
                    <a:p>
                      <a:r>
                        <a:rPr sz="1725" b="0">
                          <a:solidFill>
                            <a:srgbClr val="183543"/>
                          </a:solidFill>
                          <a:latin typeface="Aptos"/>
                          <a:ea typeface="Aptos"/>
                          <a:cs typeface="Aptos"/>
                        </a:rPr>
                        <a:t>Drafts descriptions and mappings</a:t>
                      </a:r>
                    </a:p>
                  </a:txBody>
                  <a:tcPr anchor="ctr">
                    <a:solidFill>
                      <a:srgbClr val="FFFFFF"/>
                    </a:solidFill>
                  </a:tcPr>
                </a:tc>
                <a:tc>
                  <a:txBody>
                    <a:bodyPr/>
                    <a:lstStyle/>
                    <a:p>
                      <a:r>
                        <a:rPr sz="1725" b="0">
                          <a:solidFill>
                            <a:srgbClr val="183543"/>
                          </a:solidFill>
                          <a:latin typeface="Aptos"/>
                          <a:ea typeface="Aptos"/>
                          <a:cs typeface="Aptos"/>
                        </a:rPr>
                        <a:t>Record and crosswalk</a:t>
                      </a:r>
                    </a:p>
                  </a:txBody>
                  <a:tcPr anchor="ctr">
                    <a:solidFill>
                      <a:srgbClr val="FFFFFF"/>
                    </a:solidFill>
                  </a:tcPr>
                </a:tc>
                <a:extLst>
                  <a:ext uri="{0D108BD9-81ED-4DB2-BD59-A6C34878D82A}">
                    <a16:rowId xmlns:a16="http://schemas.microsoft.com/office/drawing/2014/main" val="10003"/>
                  </a:ext>
                </a:extLst>
              </a:tr>
              <a:tr h="542925">
                <a:tc>
                  <a:txBody>
                    <a:bodyPr/>
                    <a:lstStyle/>
                    <a:p>
                      <a:r>
                        <a:rPr sz="1725" b="0">
                          <a:solidFill>
                            <a:srgbClr val="183543"/>
                          </a:solidFill>
                          <a:latin typeface="Aptos"/>
                          <a:ea typeface="Aptos"/>
                          <a:cs typeface="Aptos"/>
                        </a:rPr>
                        <a:t>Fact Checker</a:t>
                      </a:r>
                    </a:p>
                  </a:txBody>
                  <a:tcPr anchor="ctr">
                    <a:solidFill>
                      <a:srgbClr val="EDF1EF"/>
                    </a:solidFill>
                  </a:tcPr>
                </a:tc>
                <a:tc>
                  <a:txBody>
                    <a:bodyPr/>
                    <a:lstStyle/>
                    <a:p>
                      <a:r>
                        <a:rPr sz="1725" b="0">
                          <a:solidFill>
                            <a:srgbClr val="183543"/>
                          </a:solidFill>
                          <a:latin typeface="Aptos"/>
                          <a:ea typeface="Aptos"/>
                          <a:cs typeface="Aptos"/>
                        </a:rPr>
                        <a:t>Checks identifiers and claims</a:t>
                      </a:r>
                    </a:p>
                  </a:txBody>
                  <a:tcPr anchor="ctr">
                    <a:solidFill>
                      <a:srgbClr val="EDF1EF"/>
                    </a:solidFill>
                  </a:tcPr>
                </a:tc>
                <a:tc>
                  <a:txBody>
                    <a:bodyPr/>
                    <a:lstStyle/>
                    <a:p>
                      <a:r>
                        <a:rPr sz="1725" b="0">
                          <a:solidFill>
                            <a:srgbClr val="183543"/>
                          </a:solidFill>
                          <a:latin typeface="Aptos"/>
                          <a:ea typeface="Aptos"/>
                          <a:cs typeface="Aptos"/>
                        </a:rPr>
                        <a:t>Verification results</a:t>
                      </a:r>
                    </a:p>
                  </a:txBody>
                  <a:tcPr anchor="ctr">
                    <a:solidFill>
                      <a:srgbClr val="EDF1EF"/>
                    </a:solidFill>
                  </a:tcPr>
                </a:tc>
                <a:extLst>
                  <a:ext uri="{0D108BD9-81ED-4DB2-BD59-A6C34878D82A}">
                    <a16:rowId xmlns:a16="http://schemas.microsoft.com/office/drawing/2014/main" val="10004"/>
                  </a:ext>
                </a:extLst>
              </a:tr>
              <a:tr h="542925">
                <a:tc>
                  <a:txBody>
                    <a:bodyPr/>
                    <a:lstStyle/>
                    <a:p>
                      <a:r>
                        <a:rPr sz="1725" b="0">
                          <a:solidFill>
                            <a:srgbClr val="183543"/>
                          </a:solidFill>
                          <a:latin typeface="Aptos"/>
                          <a:ea typeface="Aptos"/>
                          <a:cs typeface="Aptos"/>
                        </a:rPr>
                        <a:t>Quality Reviewer</a:t>
                      </a:r>
                    </a:p>
                  </a:txBody>
                  <a:tcPr anchor="ctr">
                    <a:solidFill>
                      <a:srgbClr val="FFFFFF"/>
                    </a:solidFill>
                  </a:tcPr>
                </a:tc>
                <a:tc>
                  <a:txBody>
                    <a:bodyPr/>
                    <a:lstStyle/>
                    <a:p>
                      <a:r>
                        <a:rPr sz="1725" b="0">
                          <a:solidFill>
                            <a:srgbClr val="183543"/>
                          </a:solidFill>
                          <a:latin typeface="Aptos"/>
                          <a:ea typeface="Aptos"/>
                          <a:cs typeface="Aptos"/>
                        </a:rPr>
                        <a:t>Examines reuse requirements</a:t>
                      </a:r>
                    </a:p>
                  </a:txBody>
                  <a:tcPr anchor="ctr">
                    <a:solidFill>
                      <a:srgbClr val="FFFFFF"/>
                    </a:solidFill>
                  </a:tcPr>
                </a:tc>
                <a:tc>
                  <a:txBody>
                    <a:bodyPr/>
                    <a:lstStyle/>
                    <a:p>
                      <a:r>
                        <a:rPr sz="1725" b="0">
                          <a:solidFill>
                            <a:srgbClr val="183543"/>
                          </a:solidFill>
                          <a:latin typeface="Aptos"/>
                          <a:ea typeface="Aptos"/>
                          <a:cs typeface="Aptos"/>
                        </a:rPr>
                        <a:t>Pass, warning, or failure</a:t>
                      </a:r>
                    </a:p>
                  </a:txBody>
                  <a:tcPr anchor="ctr">
                    <a:solidFill>
                      <a:srgbClr val="FFFFFF"/>
                    </a:solidFill>
                  </a:tcPr>
                </a:tc>
                <a:extLst>
                  <a:ext uri="{0D108BD9-81ED-4DB2-BD59-A6C34878D82A}">
                    <a16:rowId xmlns:a16="http://schemas.microsoft.com/office/drawing/2014/main" val="10005"/>
                  </a:ext>
                </a:extLst>
              </a:tr>
              <a:tr h="542925">
                <a:tc>
                  <a:txBody>
                    <a:bodyPr/>
                    <a:lstStyle/>
                    <a:p>
                      <a:r>
                        <a:rPr sz="1725" b="0">
                          <a:solidFill>
                            <a:srgbClr val="183543"/>
                          </a:solidFill>
                          <a:latin typeface="Aptos"/>
                          <a:ea typeface="Aptos"/>
                          <a:cs typeface="Aptos"/>
                        </a:rPr>
                        <a:t>Recorder</a:t>
                      </a:r>
                    </a:p>
                  </a:txBody>
                  <a:tcPr anchor="ctr">
                    <a:solidFill>
                      <a:srgbClr val="EDF1EF"/>
                    </a:solidFill>
                  </a:tcPr>
                </a:tc>
                <a:tc>
                  <a:txBody>
                    <a:bodyPr/>
                    <a:lstStyle/>
                    <a:p>
                      <a:r>
                        <a:rPr sz="1725" b="0">
                          <a:solidFill>
                            <a:srgbClr val="183543"/>
                          </a:solidFill>
                          <a:latin typeface="Aptos"/>
                          <a:ea typeface="Aptos"/>
                          <a:cs typeface="Aptos"/>
                        </a:rPr>
                        <a:t>Preserves the history</a:t>
                      </a:r>
                    </a:p>
                  </a:txBody>
                  <a:tcPr anchor="ctr">
                    <a:solidFill>
                      <a:srgbClr val="EDF1EF"/>
                    </a:solidFill>
                  </a:tcPr>
                </a:tc>
                <a:tc>
                  <a:txBody>
                    <a:bodyPr/>
                    <a:lstStyle/>
                    <a:p>
                      <a:r>
                        <a:rPr sz="1725" b="0">
                          <a:solidFill>
                            <a:srgbClr val="183543"/>
                          </a:solidFill>
                          <a:latin typeface="Aptos"/>
                          <a:ea typeface="Aptos"/>
                          <a:cs typeface="Aptos"/>
                        </a:rPr>
                        <a:t>Provenance log</a:t>
                      </a:r>
                    </a:p>
                  </a:txBody>
                  <a:tcPr anchor="ctr">
                    <a:solidFill>
                      <a:srgbClr val="EDF1EF"/>
                    </a:solidFill>
                  </a:tcPr>
                </a:tc>
                <a:extLst>
                  <a:ext uri="{0D108BD9-81ED-4DB2-BD59-A6C34878D82A}">
                    <a16:rowId xmlns:a16="http://schemas.microsoft.com/office/drawing/2014/main" val="10006"/>
                  </a:ext>
                </a:extLst>
              </a:tr>
            </a:tbl>
          </a:graphicData>
        </a:graphic>
      </p:graphicFrame>
      <p:sp>
        <p:nvSpPr>
          <p:cNvPr id="3" name="Rectangle 2">
            <a:extLst>
              <a:ext uri="{FF2B5EF4-FFF2-40B4-BE49-F238E27FC236}">
                <a16:creationId xmlns:a16="http://schemas.microsoft.com/office/drawing/2014/main" id="{C5E88E25-67E0-405B-8EC2-650988B9D4A4}"/>
              </a:ext>
            </a:extLst>
          </p:cNvPr>
          <p:cNvSpPr>
            <a:spLocks noGrp="1"/>
          </p:cNvSpPr>
          <p:nvPr/>
        </p:nvSpPr>
        <p:spPr>
          <a:xfrm>
            <a:off x="685800" y="5562600"/>
            <a:ext cx="10668000" cy="571500"/>
          </a:xfrm>
          <a:prstGeom prst="rect">
            <a:avLst/>
          </a:prstGeom>
          <a:noFill/>
          <a:ln w="0">
            <a:noFill/>
          </a:ln>
        </p:spPr>
        <p:txBody>
          <a:bodyPr lIns="0" tIns="0" rIns="0" bIns="0" anchor="t">
            <a:noAutofit/>
          </a:bodyPr>
          <a:lstStyle/>
          <a:p>
            <a:pPr>
              <a:defRPr sz="1800" b="0">
                <a:solidFill>
                  <a:srgbClr val="157E89"/>
                </a:solidFill>
                <a:latin typeface="Aptos"/>
                <a:ea typeface="Aptos"/>
                <a:cs typeface="Aptos"/>
              </a:defRPr>
            </a:pPr>
            <a:r>
              <a:rPr sz="1800" b="0">
                <a:solidFill>
                  <a:srgbClr val="157E89"/>
                </a:solidFill>
                <a:latin typeface="Aptos"/>
                <a:ea typeface="Aptos"/>
                <a:cs typeface="Aptos"/>
              </a:rPr>
              <a:t>Roles describe intended responsibilities. A demo can simulate their outputs.</a:t>
            </a:r>
          </a:p>
        </p:txBody>
      </p:sp>
      <p:sp>
        <p:nvSpPr>
          <p:cNvPr id="4" name="Rectangle 3">
            <a:extLst>
              <a:ext uri="{FF2B5EF4-FFF2-40B4-BE49-F238E27FC236}">
                <a16:creationId xmlns:a16="http://schemas.microsoft.com/office/drawing/2014/main" id="{2111CF4E-761B-40C2-8CFD-8D4074E11A00}"/>
              </a:ext>
            </a:extLst>
          </p:cNvPr>
          <p:cNvSpPr>
            <a:spLocks noGrp="1"/>
          </p:cNvSpPr>
          <p:nvPr/>
        </p:nvSpPr>
        <p:spPr>
          <a:xfrm>
            <a:off x="11525250" y="6334125"/>
            <a:ext cx="381000" cy="257175"/>
          </a:xfrm>
          <a:prstGeom prst="rect">
            <a:avLst/>
          </a:prstGeom>
          <a:noFill/>
          <a:ln w="0">
            <a:noFill/>
          </a:ln>
        </p:spPr>
        <p:txBody>
          <a:bodyPr lIns="0" tIns="0" rIns="0" bIns="0" anchor="t">
            <a:noAutofit/>
          </a:bodyPr>
          <a:lstStyle/>
          <a:p>
            <a:pPr>
              <a:defRPr sz="1275" b="0">
                <a:solidFill>
                  <a:srgbClr val="58707A"/>
                </a:solidFill>
                <a:latin typeface="Aptos"/>
                <a:ea typeface="Aptos"/>
                <a:cs typeface="Aptos"/>
              </a:defRPr>
            </a:pPr>
            <a:r>
              <a:rPr sz="1275" b="0">
                <a:solidFill>
                  <a:srgbClr val="58707A"/>
                </a:solidFill>
                <a:latin typeface="Aptos"/>
                <a:ea typeface="Aptos"/>
                <a:cs typeface="Aptos"/>
              </a:rPr>
              <a:t>21</a:t>
            </a:r>
          </a:p>
        </p:txBody>
      </p:sp>
    </p:spTree>
    <p:extLst>
      <p:ext uri="{BB962C8B-B14F-4D97-AF65-F5344CB8AC3E}">
        <p14:creationId xmlns:p14="http://schemas.microsoft.com/office/powerpoint/2010/main" val="14920065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How the Research team works</a:t>
            </a:r>
            <a:br>
              <a:rPr lang="en-US" sz="2800" b="1" dirty="0">
                <a:solidFill>
                  <a:srgbClr val="0B1F3A"/>
                </a:solidFill>
                <a:latin typeface="Cambria" pitchFamily="34" charset="0"/>
                <a:ea typeface="Cambria" pitchFamily="34" charset="-122"/>
                <a:cs typeface="Cambria" pitchFamily="34" charset="-120"/>
              </a:rPr>
            </a:br>
            <a:r>
              <a:rPr lang="en-US" sz="2800" b="1" dirty="0">
                <a:solidFill>
                  <a:srgbClr val="0B1F3A"/>
                </a:solidFill>
                <a:latin typeface="Cambria" pitchFamily="34" charset="0"/>
                <a:ea typeface="Cambria" pitchFamily="34" charset="-122"/>
                <a:cs typeface="Cambria" pitchFamily="34" charset="-120"/>
              </a:rPr>
              <a:t>Where Agentic AI and Where humans decide</a:t>
            </a:r>
            <a:endParaRPr lang="en-US" sz="2800" dirty="0"/>
          </a:p>
        </p:txBody>
      </p:sp>
      <p:sp>
        <p:nvSpPr>
          <p:cNvPr id="3" name="Shape 1"/>
          <p:cNvSpPr/>
          <p:nvPr/>
        </p:nvSpPr>
        <p:spPr>
          <a:xfrm>
            <a:off x="9646920" y="502920"/>
            <a:ext cx="182880" cy="182880"/>
          </a:xfrm>
          <a:prstGeom prst="ellipse">
            <a:avLst/>
          </a:prstGeom>
          <a:solidFill>
            <a:srgbClr val="0B1F3A"/>
          </a:solidFill>
          <a:ln w="12700">
            <a:solidFill>
              <a:srgbClr val="0B1F3A"/>
            </a:solidFill>
            <a:prstDash val="solid"/>
          </a:ln>
        </p:spPr>
      </p:sp>
      <p:sp>
        <p:nvSpPr>
          <p:cNvPr id="4" name="Shape 2"/>
          <p:cNvSpPr/>
          <p:nvPr/>
        </p:nvSpPr>
        <p:spPr>
          <a:xfrm>
            <a:off x="101041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561320" y="502920"/>
            <a:ext cx="182880" cy="182880"/>
          </a:xfrm>
          <a:prstGeom prst="ellipse">
            <a:avLst/>
          </a:prstGeom>
          <a:solidFill>
            <a:srgbClr val="0B1F3A"/>
          </a:solidFill>
          <a:ln w="12700">
            <a:solidFill>
              <a:srgbClr val="0B1F3A"/>
            </a:solidFill>
            <a:prstDash val="solid"/>
          </a:ln>
        </p:spPr>
      </p:sp>
      <p:sp>
        <p:nvSpPr>
          <p:cNvPr id="6" name="Shape 4"/>
          <p:cNvSpPr/>
          <p:nvPr/>
        </p:nvSpPr>
        <p:spPr>
          <a:xfrm>
            <a:off x="11018520" y="502920"/>
            <a:ext cx="182880" cy="182880"/>
          </a:xfrm>
          <a:prstGeom prst="ellipse">
            <a:avLst/>
          </a:prstGeom>
          <a:solidFill>
            <a:srgbClr val="0B1F3A"/>
          </a:solidFill>
          <a:ln w="12700">
            <a:solidFill>
              <a:srgbClr val="0B1F3A"/>
            </a:solidFill>
            <a:prstDash val="solid"/>
          </a:ln>
        </p:spPr>
      </p:sp>
      <p:sp>
        <p:nvSpPr>
          <p:cNvPr id="7" name="Shape 5"/>
          <p:cNvSpPr/>
          <p:nvPr/>
        </p:nvSpPr>
        <p:spPr>
          <a:xfrm>
            <a:off x="11475720" y="502920"/>
            <a:ext cx="182880" cy="182880"/>
          </a:xfrm>
          <a:prstGeom prst="ellipse">
            <a:avLst/>
          </a:prstGeom>
          <a:solidFill>
            <a:srgbClr val="C8A24A"/>
          </a:solidFill>
          <a:ln w="12700">
            <a:solidFill>
              <a:srgbClr val="C8A24A"/>
            </a:solidFill>
            <a:prstDash val="solid"/>
          </a:ln>
        </p:spPr>
      </p:sp>
      <p:sp>
        <p:nvSpPr>
          <p:cNvPr id="8" name="Text 6"/>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Research</a:t>
            </a:r>
            <a:endParaRPr lang="en-US" sz="1000" dirty="0"/>
          </a:p>
        </p:txBody>
      </p:sp>
      <p:sp>
        <p:nvSpPr>
          <p:cNvPr id="9" name="Shape 7"/>
          <p:cNvSpPr/>
          <p:nvPr/>
        </p:nvSpPr>
        <p:spPr>
          <a:xfrm>
            <a:off x="512064" y="1255776"/>
            <a:ext cx="5559552" cy="3157728"/>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0" name="Image 0" descr="/home/claude/deck/img/r_loop.jpg"/>
          <p:cNvPicPr>
            <a:picLocks noChangeAspect="1"/>
          </p:cNvPicPr>
          <p:nvPr/>
        </p:nvPicPr>
        <p:blipFill>
          <a:blip r:embed="rId3"/>
          <a:stretch>
            <a:fillRect/>
          </a:stretch>
        </p:blipFill>
        <p:spPr>
          <a:xfrm>
            <a:off x="548640" y="1292352"/>
            <a:ext cx="5486400" cy="3084576"/>
          </a:xfrm>
          <a:prstGeom prst="rect">
            <a:avLst/>
          </a:prstGeom>
        </p:spPr>
      </p:pic>
      <p:sp>
        <p:nvSpPr>
          <p:cNvPr id="11" name="Shape 8"/>
          <p:cNvSpPr/>
          <p:nvPr/>
        </p:nvSpPr>
        <p:spPr>
          <a:xfrm>
            <a:off x="6135624" y="1255776"/>
            <a:ext cx="5559552" cy="3157728"/>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2" name="Image 1" descr="/home/claude/deck/img/r_humans.jpg"/>
          <p:cNvPicPr>
            <a:picLocks noChangeAspect="1"/>
          </p:cNvPicPr>
          <p:nvPr/>
        </p:nvPicPr>
        <p:blipFill>
          <a:blip r:embed="rId4"/>
          <a:stretch>
            <a:fillRect/>
          </a:stretch>
        </p:blipFill>
        <p:spPr>
          <a:xfrm>
            <a:off x="6172200" y="1292352"/>
            <a:ext cx="5486400" cy="3084576"/>
          </a:xfrm>
          <a:prstGeom prst="rect">
            <a:avLst/>
          </a:prstGeom>
        </p:spPr>
      </p:pic>
      <p:sp>
        <p:nvSpPr>
          <p:cNvPr id="13" name="Text 9"/>
          <p:cNvSpPr txBox="1"/>
          <p:nvPr/>
        </p:nvSpPr>
        <p:spPr>
          <a:xfrm>
            <a:off x="289560" y="5290808"/>
            <a:ext cx="5486400" cy="1188720"/>
          </a:xfrm>
          <a:prstGeom prst="rect">
            <a:avLst/>
          </a:prstGeom>
          <a:noFill/>
          <a:ln/>
        </p:spPr>
        <p:txBody>
          <a:bodyPr wrap="square" lIns="0" tIns="0" rIns="0" bIns="0" rtlCol="0" anchor="t"/>
          <a:lstStyle/>
          <a:p>
            <a:pPr marL="0" indent="0">
              <a:buNone/>
            </a:pPr>
            <a:r>
              <a:rPr lang="en-US" sz="1400" b="1" dirty="0">
                <a:solidFill>
                  <a:srgbClr val="0B1F3A"/>
                </a:solidFill>
                <a:latin typeface="Calibri" pitchFamily="34" charset="0"/>
                <a:ea typeface="Calibri" pitchFamily="34" charset="-122"/>
                <a:cs typeface="Calibri" pitchFamily="34" charset="-120"/>
              </a:rPr>
              <a:t>Inner loop  </a:t>
            </a:r>
            <a:r>
              <a:rPr lang="en-US" sz="1400" dirty="0">
                <a:solidFill>
                  <a:srgbClr val="1F2937"/>
                </a:solidFill>
                <a:latin typeface="Calibri" pitchFamily="34" charset="0"/>
                <a:ea typeface="Calibri" pitchFamily="34" charset="-122"/>
                <a:cs typeface="Calibri" pitchFamily="34" charset="-120"/>
              </a:rPr>
              <a:t>The Metadata Librarian generates; the Fact Checker and FAIR Expert critique in parallel; the Director decides — at most two rounds before Human escalation.</a:t>
            </a:r>
            <a:endParaRPr lang="en-US" sz="1400" dirty="0"/>
          </a:p>
        </p:txBody>
      </p:sp>
      <p:sp>
        <p:nvSpPr>
          <p:cNvPr id="14" name="Text 10"/>
          <p:cNvSpPr txBox="1"/>
          <p:nvPr/>
        </p:nvSpPr>
        <p:spPr>
          <a:xfrm>
            <a:off x="6172200" y="4663440"/>
            <a:ext cx="5486400" cy="1188720"/>
          </a:xfrm>
          <a:prstGeom prst="rect">
            <a:avLst/>
          </a:prstGeom>
          <a:noFill/>
          <a:ln/>
        </p:spPr>
        <p:txBody>
          <a:bodyPr wrap="square" lIns="0" tIns="0" rIns="0" bIns="0" rtlCol="0" anchor="t"/>
          <a:lstStyle/>
          <a:p>
            <a:pPr marL="0" indent="0">
              <a:buNone/>
            </a:pPr>
            <a:r>
              <a:rPr lang="en-US" sz="1400" b="1" dirty="0">
                <a:solidFill>
                  <a:srgbClr val="0B1F3A"/>
                </a:solidFill>
                <a:latin typeface="Calibri" pitchFamily="34" charset="0"/>
                <a:ea typeface="Calibri" pitchFamily="34" charset="-122"/>
                <a:cs typeface="Calibri" pitchFamily="34" charset="-120"/>
              </a:rPr>
              <a:t>Irreversible checkpoint  </a:t>
            </a:r>
            <a:r>
              <a:rPr lang="en-US" sz="1400" dirty="0">
                <a:solidFill>
                  <a:srgbClr val="1F2937"/>
                </a:solidFill>
                <a:latin typeface="Calibri" pitchFamily="34" charset="0"/>
                <a:ea typeface="Calibri" pitchFamily="34" charset="-122"/>
                <a:cs typeface="Calibri" pitchFamily="34" charset="-120"/>
              </a:rPr>
              <a:t>Agents draft, map and score. Humans mint DOIs, assign licenses, publish, and govern sensitive data.</a:t>
            </a:r>
            <a:endParaRPr lang="en-US" sz="1400" dirty="0"/>
          </a:p>
        </p:txBody>
      </p:sp>
      <p:sp>
        <p:nvSpPr>
          <p:cNvPr id="15" name="Rectangle 14">
            <a:extLst>
              <a:ext uri="{FF2B5EF4-FFF2-40B4-BE49-F238E27FC236}">
                <a16:creationId xmlns:a16="http://schemas.microsoft.com/office/drawing/2014/main" id="{00E18947-8C66-46C2-95DF-AE308B90540F}"/>
              </a:ext>
            </a:extLst>
          </p:cNvPr>
          <p:cNvSpPr>
            <a:spLocks noGrp="1"/>
          </p:cNvSpPr>
          <p:nvPr/>
        </p:nvSpPr>
        <p:spPr>
          <a:xfrm>
            <a:off x="441960" y="4576386"/>
            <a:ext cx="10668000" cy="304800"/>
          </a:xfrm>
          <a:prstGeom prst="rect">
            <a:avLst/>
          </a:prstGeom>
          <a:noFill/>
          <a:ln w="0">
            <a:noFill/>
          </a:ln>
        </p:spPr>
        <p:txBody>
          <a:bodyPr lIns="0" tIns="0" rIns="0" bIns="0" anchor="t">
            <a:noAutofit/>
          </a:bodyPr>
          <a:lstStyle/>
          <a:p>
            <a:pPr>
              <a:defRPr sz="1425" b="0">
                <a:solidFill>
                  <a:srgbClr val="58707A"/>
                </a:solidFill>
                <a:latin typeface="Aptos"/>
                <a:ea typeface="Aptos"/>
                <a:cs typeface="Aptos"/>
              </a:defRPr>
            </a:pPr>
            <a:r>
              <a:rPr sz="1425" b="0" dirty="0">
                <a:solidFill>
                  <a:srgbClr val="58707A"/>
                </a:solidFill>
                <a:latin typeface="Aptos"/>
                <a:ea typeface="Aptos"/>
                <a:cs typeface="Aptos"/>
              </a:rPr>
              <a:t>Architecture illustration from the Research Data Director presentation</a:t>
            </a:r>
            <a:br>
              <a:rPr lang="en-US" sz="1425" b="0" dirty="0">
                <a:solidFill>
                  <a:srgbClr val="58707A"/>
                </a:solidFill>
                <a:latin typeface="Aptos"/>
                <a:ea typeface="Aptos"/>
                <a:cs typeface="Aptos"/>
              </a:rPr>
            </a:br>
            <a:br>
              <a:rPr lang="en-US" sz="1425" b="0" dirty="0">
                <a:solidFill>
                  <a:srgbClr val="58707A"/>
                </a:solidFill>
                <a:latin typeface="Aptos"/>
                <a:ea typeface="Aptos"/>
                <a:cs typeface="Aptos"/>
              </a:rPr>
            </a:br>
            <a:r>
              <a:rPr lang="en-US" sz="1425" b="0" dirty="0">
                <a:solidFill>
                  <a:srgbClr val="58707A"/>
                </a:solidFill>
                <a:latin typeface="Aptos"/>
                <a:ea typeface="Aptos"/>
                <a:cs typeface="Aptos"/>
              </a:rPr>
              <a:t>Shared Context and a Review Loop</a:t>
            </a:r>
            <a:endParaRPr sz="1425" b="0" dirty="0">
              <a:solidFill>
                <a:srgbClr val="58707A"/>
              </a:solidFill>
              <a:latin typeface="Aptos"/>
              <a:ea typeface="Aptos"/>
              <a:cs typeface="Apto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61683C-6F24-4F9B-A140-D658C34F5BBA}"/>
              </a:ext>
            </a:extLst>
          </p:cNvPr>
          <p:cNvPicPr>
            <a:picLocks noChangeAspect="1"/>
          </p:cNvPicPr>
          <p:nvPr/>
        </p:nvPicPr>
        <p:blipFill>
          <a:blip r:embed="rId2"/>
          <a:stretch>
            <a:fillRect/>
          </a:stretch>
        </p:blipFill>
        <p:spPr>
          <a:xfrm>
            <a:off x="5654687" y="1661338"/>
            <a:ext cx="6020640" cy="4963218"/>
          </a:xfrm>
          <a:prstGeom prst="rect">
            <a:avLst/>
          </a:prstGeom>
        </p:spPr>
      </p:pic>
      <p:pic>
        <p:nvPicPr>
          <p:cNvPr id="7" name="Picture 6">
            <a:extLst>
              <a:ext uri="{FF2B5EF4-FFF2-40B4-BE49-F238E27FC236}">
                <a16:creationId xmlns:a16="http://schemas.microsoft.com/office/drawing/2014/main" id="{B27FFFC1-ABB5-4BB5-8156-CD7D1DCAC756}"/>
              </a:ext>
            </a:extLst>
          </p:cNvPr>
          <p:cNvPicPr>
            <a:picLocks noChangeAspect="1"/>
          </p:cNvPicPr>
          <p:nvPr/>
        </p:nvPicPr>
        <p:blipFill>
          <a:blip r:embed="rId3"/>
          <a:stretch>
            <a:fillRect/>
          </a:stretch>
        </p:blipFill>
        <p:spPr>
          <a:xfrm>
            <a:off x="850163" y="1655762"/>
            <a:ext cx="4581525" cy="4572000"/>
          </a:xfrm>
          <a:prstGeom prst="rect">
            <a:avLst/>
          </a:prstGeom>
        </p:spPr>
      </p:pic>
      <p:sp>
        <p:nvSpPr>
          <p:cNvPr id="3" name="Subtitle 2">
            <a:extLst>
              <a:ext uri="{FF2B5EF4-FFF2-40B4-BE49-F238E27FC236}">
                <a16:creationId xmlns:a16="http://schemas.microsoft.com/office/drawing/2014/main" id="{0C162FF5-BEC6-4627-87D1-CCB87F99E1D1}"/>
              </a:ext>
            </a:extLst>
          </p:cNvPr>
          <p:cNvSpPr>
            <a:spLocks noGrp="1"/>
          </p:cNvSpPr>
          <p:nvPr>
            <p:ph type="subTitle" idx="1"/>
          </p:nvPr>
        </p:nvSpPr>
        <p:spPr>
          <a:xfrm>
            <a:off x="125493" y="0"/>
            <a:ext cx="11549834" cy="2062976"/>
          </a:xfrm>
        </p:spPr>
        <p:txBody>
          <a:bodyPr/>
          <a:lstStyle/>
          <a:p>
            <a:r>
              <a:rPr lang="en-US" b="1" dirty="0"/>
              <a:t>The Research Data Lifecycle &amp; the Scientific Process, Scientific Discovery</a:t>
            </a:r>
            <a:br>
              <a:rPr lang="en-US" dirty="0"/>
            </a:br>
            <a:r>
              <a:rPr lang="en-US" dirty="0"/>
              <a:t>Data Integrity, Findability, Access, Interoperability, Reproducibility (FAIR Principles</a:t>
            </a:r>
            <a:br>
              <a:rPr lang="en-US" dirty="0"/>
            </a:br>
            <a:r>
              <a:rPr lang="en-US" dirty="0"/>
              <a:t>US and International Grant Compliance, Publication, Sharing, Collaboration, Automation</a:t>
            </a:r>
            <a:br>
              <a:rPr lang="en-US" dirty="0"/>
            </a:br>
            <a:r>
              <a:rPr lang="en-US" dirty="0"/>
              <a:t>Data, Metadata, Metadata Schema, </a:t>
            </a:r>
            <a:r>
              <a:rPr lang="en-US" b="1" dirty="0"/>
              <a:t>Metadata Mappings and Crosswalks </a:t>
            </a:r>
            <a:r>
              <a:rPr lang="en-US" dirty="0"/>
              <a:t>and Data and </a:t>
            </a:r>
            <a:br>
              <a:rPr lang="en-US" dirty="0"/>
            </a:br>
            <a:r>
              <a:rPr lang="en-US" dirty="0"/>
              <a:t>Scientific Discovery</a:t>
            </a:r>
            <a:br>
              <a:rPr lang="en-US" dirty="0"/>
            </a:br>
            <a:endParaRPr lang="en-US" dirty="0"/>
          </a:p>
        </p:txBody>
      </p:sp>
    </p:spTree>
    <p:extLst>
      <p:ext uri="{BB962C8B-B14F-4D97-AF65-F5344CB8AC3E}">
        <p14:creationId xmlns:p14="http://schemas.microsoft.com/office/powerpoint/2010/main" val="12830291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Demo: watch the team work</a:t>
            </a:r>
            <a:endParaRPr lang="en-US" sz="2800" dirty="0"/>
          </a:p>
        </p:txBody>
      </p:sp>
      <p:sp>
        <p:nvSpPr>
          <p:cNvPr id="3" name="Shape 1"/>
          <p:cNvSpPr/>
          <p:nvPr/>
        </p:nvSpPr>
        <p:spPr>
          <a:xfrm>
            <a:off x="9646920" y="502920"/>
            <a:ext cx="182880" cy="182880"/>
          </a:xfrm>
          <a:prstGeom prst="ellipse">
            <a:avLst/>
          </a:prstGeom>
          <a:solidFill>
            <a:srgbClr val="0B1F3A"/>
          </a:solidFill>
          <a:ln w="12700">
            <a:solidFill>
              <a:srgbClr val="0B1F3A"/>
            </a:solidFill>
            <a:prstDash val="solid"/>
          </a:ln>
        </p:spPr>
      </p:sp>
      <p:sp>
        <p:nvSpPr>
          <p:cNvPr id="4" name="Shape 2"/>
          <p:cNvSpPr/>
          <p:nvPr/>
        </p:nvSpPr>
        <p:spPr>
          <a:xfrm>
            <a:off x="101041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561320" y="502920"/>
            <a:ext cx="182880" cy="182880"/>
          </a:xfrm>
          <a:prstGeom prst="ellipse">
            <a:avLst/>
          </a:prstGeom>
          <a:solidFill>
            <a:srgbClr val="0B1F3A"/>
          </a:solidFill>
          <a:ln w="12700">
            <a:solidFill>
              <a:srgbClr val="0B1F3A"/>
            </a:solidFill>
            <a:prstDash val="solid"/>
          </a:ln>
        </p:spPr>
      </p:sp>
      <p:sp>
        <p:nvSpPr>
          <p:cNvPr id="6" name="Shape 4"/>
          <p:cNvSpPr/>
          <p:nvPr/>
        </p:nvSpPr>
        <p:spPr>
          <a:xfrm>
            <a:off x="11018520" y="502920"/>
            <a:ext cx="182880" cy="182880"/>
          </a:xfrm>
          <a:prstGeom prst="ellipse">
            <a:avLst/>
          </a:prstGeom>
          <a:solidFill>
            <a:srgbClr val="0B1F3A"/>
          </a:solidFill>
          <a:ln w="12700">
            <a:solidFill>
              <a:srgbClr val="0B1F3A"/>
            </a:solidFill>
            <a:prstDash val="solid"/>
          </a:ln>
        </p:spPr>
      </p:sp>
      <p:sp>
        <p:nvSpPr>
          <p:cNvPr id="7" name="Shape 5"/>
          <p:cNvSpPr/>
          <p:nvPr/>
        </p:nvSpPr>
        <p:spPr>
          <a:xfrm>
            <a:off x="11475720" y="502920"/>
            <a:ext cx="182880" cy="182880"/>
          </a:xfrm>
          <a:prstGeom prst="ellipse">
            <a:avLst/>
          </a:prstGeom>
          <a:solidFill>
            <a:srgbClr val="C8A24A"/>
          </a:solidFill>
          <a:ln w="12700">
            <a:solidFill>
              <a:srgbClr val="C8A24A"/>
            </a:solidFill>
            <a:prstDash val="solid"/>
          </a:ln>
        </p:spPr>
      </p:sp>
      <p:sp>
        <p:nvSpPr>
          <p:cNvPr id="8" name="Text 6"/>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Research</a:t>
            </a:r>
            <a:endParaRPr lang="en-US" sz="1000" dirty="0"/>
          </a:p>
        </p:txBody>
      </p:sp>
      <p:sp>
        <p:nvSpPr>
          <p:cNvPr id="9" name="Shape 7"/>
          <p:cNvSpPr/>
          <p:nvPr/>
        </p:nvSpPr>
        <p:spPr>
          <a:xfrm>
            <a:off x="548640" y="1280160"/>
            <a:ext cx="7680960" cy="4663440"/>
          </a:xfrm>
          <a:prstGeom prst="roundRect">
            <a:avLst>
              <a:gd name="adj" fmla="val 1569"/>
            </a:avLst>
          </a:prstGeom>
          <a:solidFill>
            <a:srgbClr val="FFFFFF"/>
          </a:solidFill>
          <a:ln w="12700">
            <a:solidFill>
              <a:srgbClr val="D3D8E0"/>
            </a:solidFill>
            <a:prstDash val="solid"/>
          </a:ln>
          <a:effectLst>
            <a:outerShdw blurRad="101600" dist="38100" dir="5400000" algn="bl" rotWithShape="0">
              <a:srgbClr val="000000">
                <a:alpha val="15000"/>
              </a:srgbClr>
            </a:outerShdw>
          </a:effectLst>
        </p:spPr>
      </p:sp>
      <p:sp>
        <p:nvSpPr>
          <p:cNvPr id="10" name="Shape 8"/>
          <p:cNvSpPr/>
          <p:nvPr/>
        </p:nvSpPr>
        <p:spPr>
          <a:xfrm>
            <a:off x="566928" y="1325880"/>
            <a:ext cx="7644384" cy="329184"/>
          </a:xfrm>
          <a:prstGeom prst="rect">
            <a:avLst/>
          </a:prstGeom>
          <a:solidFill>
            <a:srgbClr val="E7EAEF"/>
          </a:solidFill>
          <a:ln w="12700">
            <a:solidFill>
              <a:srgbClr val="E7EAEF"/>
            </a:solidFill>
            <a:prstDash val="solid"/>
          </a:ln>
        </p:spPr>
      </p:sp>
      <p:sp>
        <p:nvSpPr>
          <p:cNvPr id="11" name="Shape 9"/>
          <p:cNvSpPr/>
          <p:nvPr/>
        </p:nvSpPr>
        <p:spPr>
          <a:xfrm>
            <a:off x="685800" y="1435608"/>
            <a:ext cx="109728" cy="109728"/>
          </a:xfrm>
          <a:prstGeom prst="ellipse">
            <a:avLst/>
          </a:prstGeom>
          <a:solidFill>
            <a:srgbClr val="FF5F57"/>
          </a:solidFill>
          <a:ln w="12700">
            <a:solidFill>
              <a:srgbClr val="FF5F57"/>
            </a:solidFill>
            <a:prstDash val="solid"/>
          </a:ln>
        </p:spPr>
      </p:sp>
      <p:sp>
        <p:nvSpPr>
          <p:cNvPr id="12" name="Shape 10"/>
          <p:cNvSpPr/>
          <p:nvPr/>
        </p:nvSpPr>
        <p:spPr>
          <a:xfrm>
            <a:off x="868680" y="1435608"/>
            <a:ext cx="109728" cy="109728"/>
          </a:xfrm>
          <a:prstGeom prst="ellipse">
            <a:avLst/>
          </a:prstGeom>
          <a:solidFill>
            <a:srgbClr val="FEBC2E"/>
          </a:solidFill>
          <a:ln w="12700">
            <a:solidFill>
              <a:srgbClr val="FEBC2E"/>
            </a:solidFill>
            <a:prstDash val="solid"/>
          </a:ln>
        </p:spPr>
      </p:sp>
      <p:sp>
        <p:nvSpPr>
          <p:cNvPr id="13" name="Shape 11"/>
          <p:cNvSpPr/>
          <p:nvPr/>
        </p:nvSpPr>
        <p:spPr>
          <a:xfrm>
            <a:off x="1051560" y="1435608"/>
            <a:ext cx="109728" cy="109728"/>
          </a:xfrm>
          <a:prstGeom prst="ellipse">
            <a:avLst/>
          </a:prstGeom>
          <a:solidFill>
            <a:srgbClr val="28C840"/>
          </a:solidFill>
          <a:ln w="12700">
            <a:solidFill>
              <a:srgbClr val="28C840"/>
            </a:solidFill>
            <a:prstDash val="solid"/>
          </a:ln>
        </p:spPr>
      </p:sp>
      <p:sp>
        <p:nvSpPr>
          <p:cNvPr id="14" name="Shape 12"/>
          <p:cNvSpPr/>
          <p:nvPr/>
        </p:nvSpPr>
        <p:spPr>
          <a:xfrm>
            <a:off x="1280160" y="1371600"/>
            <a:ext cx="6766560" cy="237744"/>
          </a:xfrm>
          <a:prstGeom prst="roundRect">
            <a:avLst>
              <a:gd name="adj" fmla="val 38462"/>
            </a:avLst>
          </a:prstGeom>
          <a:solidFill>
            <a:srgbClr val="FFFFFF"/>
          </a:solidFill>
          <a:ln w="6350">
            <a:solidFill>
              <a:srgbClr val="D3D8E0"/>
            </a:solidFill>
            <a:prstDash val="solid"/>
          </a:ln>
        </p:spPr>
      </p:sp>
      <p:sp>
        <p:nvSpPr>
          <p:cNvPr id="15" name="Text 13"/>
          <p:cNvSpPr txBox="1"/>
          <p:nvPr/>
        </p:nvSpPr>
        <p:spPr>
          <a:xfrm>
            <a:off x="1371600" y="1371600"/>
            <a:ext cx="6583680" cy="237744"/>
          </a:xfrm>
          <a:prstGeom prst="rect">
            <a:avLst/>
          </a:prstGeom>
          <a:noFill/>
          <a:ln/>
        </p:spPr>
        <p:txBody>
          <a:bodyPr wrap="square" lIns="0" tIns="0" rIns="0" bIns="0" rtlCol="0" anchor="ctr"/>
          <a:lstStyle/>
          <a:p>
            <a:pPr marL="0" indent="0">
              <a:buNone/>
            </a:pPr>
            <a:r>
              <a:rPr lang="en-US" sz="900" u="sng" dirty="0">
                <a:solidFill>
                  <a:srgbClr val="3F6E8C"/>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rayuzwyshyn.net/UCRiverside2026/DataDirectorProtypeLinksandFiles/research-data-directorV11.ht</a:t>
            </a:r>
            <a:endParaRPr lang="en-US" sz="900" dirty="0"/>
          </a:p>
        </p:txBody>
      </p:sp>
      <p:pic>
        <p:nvPicPr>
          <p:cNvPr id="16" name="Image 0" descr="/home/claude/deck/img/r_think.jpg"/>
          <p:cNvPicPr>
            <a:picLocks noChangeAspect="1"/>
          </p:cNvPicPr>
          <p:nvPr/>
        </p:nvPicPr>
        <p:blipFill>
          <a:blip r:embed="rId4"/>
          <a:stretch>
            <a:fillRect/>
          </a:stretch>
        </p:blipFill>
        <p:spPr>
          <a:xfrm>
            <a:off x="680921" y="1700784"/>
            <a:ext cx="7416398" cy="4169664"/>
          </a:xfrm>
          <a:prstGeom prst="rect">
            <a:avLst/>
          </a:prstGeom>
        </p:spPr>
      </p:pic>
      <p:sp>
        <p:nvSpPr>
          <p:cNvPr id="17" name="Text 14"/>
          <p:cNvSpPr txBox="1"/>
          <p:nvPr/>
        </p:nvSpPr>
        <p:spPr>
          <a:xfrm>
            <a:off x="548640" y="6080760"/>
            <a:ext cx="7680960" cy="274320"/>
          </a:xfrm>
          <a:prstGeom prst="rect">
            <a:avLst/>
          </a:prstGeom>
          <a:noFill/>
          <a:ln/>
        </p:spPr>
        <p:txBody>
          <a:bodyPr wrap="square" lIns="0" tIns="0" rIns="0" bIns="0" rtlCol="0" anchor="t"/>
          <a:lstStyle/>
          <a:p>
            <a:pPr marL="0" indent="0">
              <a:buNone/>
            </a:pPr>
            <a:r>
              <a:rPr lang="en-US" sz="1050" i="1" dirty="0">
                <a:solidFill>
                  <a:srgbClr val="5B6472"/>
                </a:solidFill>
                <a:latin typeface="Calibri" pitchFamily="34" charset="0"/>
                <a:ea typeface="Calibri" pitchFamily="34" charset="-122"/>
                <a:cs typeface="Calibri" pitchFamily="34" charset="-120"/>
              </a:rPr>
              <a:t>The thinking window: persona deliberations, opt-in and archivable</a:t>
            </a:r>
            <a:endParaRPr lang="en-US" sz="1050" dirty="0"/>
          </a:p>
        </p:txBody>
      </p:sp>
      <p:sp>
        <p:nvSpPr>
          <p:cNvPr id="18" name="Text 15"/>
          <p:cNvSpPr txBox="1"/>
          <p:nvPr/>
        </p:nvSpPr>
        <p:spPr>
          <a:xfrm>
            <a:off x="8595360" y="1325880"/>
            <a:ext cx="3108960" cy="365760"/>
          </a:xfrm>
          <a:prstGeom prst="rect">
            <a:avLst/>
          </a:prstGeom>
          <a:noFill/>
          <a:ln/>
        </p:spPr>
        <p:txBody>
          <a:bodyPr wrap="square" lIns="0" tIns="0" rIns="0" bIns="0" rtlCol="0" anchor="t"/>
          <a:lstStyle/>
          <a:p>
            <a:pPr marL="0" indent="0">
              <a:buNone/>
            </a:pPr>
            <a:r>
              <a:rPr lang="en-US" sz="1800" b="1" dirty="0">
                <a:solidFill>
                  <a:srgbClr val="0B1F3A"/>
                </a:solidFill>
                <a:latin typeface="Calibri" pitchFamily="34" charset="0"/>
                <a:ea typeface="Calibri" pitchFamily="34" charset="-122"/>
                <a:cs typeface="Calibri" pitchFamily="34" charset="-120"/>
              </a:rPr>
              <a:t>What to watch</a:t>
            </a:r>
            <a:endParaRPr lang="en-US" sz="1800" dirty="0"/>
          </a:p>
        </p:txBody>
      </p:sp>
      <p:sp>
        <p:nvSpPr>
          <p:cNvPr id="19" name="Text 16"/>
          <p:cNvSpPr txBox="1"/>
          <p:nvPr/>
        </p:nvSpPr>
        <p:spPr>
          <a:xfrm>
            <a:off x="8595360" y="1783080"/>
            <a:ext cx="3108960" cy="237744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The Director plans before anyone acts</a:t>
            </a:r>
            <a:endParaRPr lang="en-US" sz="1400" dirty="0"/>
          </a:p>
          <a:p>
            <a:pPr marL="203200" indent="-2032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Hand-offs between personas</a:t>
            </a:r>
            <a:endParaRPr lang="en-US" sz="1400" dirty="0"/>
          </a:p>
          <a:p>
            <a:pPr marL="203200" indent="-2032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The opt-in thinking window</a:t>
            </a:r>
            <a:endParaRPr lang="en-US" sz="1400" dirty="0"/>
          </a:p>
          <a:p>
            <a:pPr marL="203200" indent="-2032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Where a human approves the deposit</a:t>
            </a:r>
            <a:endParaRPr lang="en-US" sz="1400" dirty="0"/>
          </a:p>
        </p:txBody>
      </p:sp>
      <p:sp>
        <p:nvSpPr>
          <p:cNvPr id="20" name="Shape 17"/>
          <p:cNvSpPr/>
          <p:nvPr/>
        </p:nvSpPr>
        <p:spPr>
          <a:xfrm>
            <a:off x="8595360" y="4343400"/>
            <a:ext cx="3063240" cy="2057400"/>
          </a:xfrm>
          <a:prstGeom prst="roundRect">
            <a:avLst>
              <a:gd name="adj" fmla="val 3556"/>
            </a:avLst>
          </a:prstGeom>
          <a:solidFill>
            <a:srgbClr val="EEF1F5"/>
          </a:solidFill>
          <a:ln w="12700">
            <a:solidFill>
              <a:srgbClr val="EEF1F5"/>
            </a:solidFill>
            <a:prstDash val="solid"/>
          </a:ln>
        </p:spPr>
      </p:sp>
      <p:sp>
        <p:nvSpPr>
          <p:cNvPr id="21" name="Text 18"/>
          <p:cNvSpPr txBox="1"/>
          <p:nvPr/>
        </p:nvSpPr>
        <p:spPr>
          <a:xfrm>
            <a:off x="8778240" y="4480560"/>
            <a:ext cx="2743200" cy="640080"/>
          </a:xfrm>
          <a:prstGeom prst="rect">
            <a:avLst/>
          </a:prstGeom>
          <a:noFill/>
          <a:ln/>
        </p:spPr>
        <p:txBody>
          <a:bodyPr wrap="square" lIns="0" tIns="0" rIns="0" bIns="0" rtlCol="0" anchor="t"/>
          <a:lstStyle/>
          <a:p>
            <a:pPr marL="0" indent="0">
              <a:buNone/>
            </a:pPr>
            <a:r>
              <a:rPr lang="en-US" sz="1300" b="1" dirty="0">
                <a:solidFill>
                  <a:srgbClr val="0B1F3A"/>
                </a:solidFill>
                <a:latin typeface="Calibri" pitchFamily="34" charset="0"/>
                <a:ea typeface="Calibri" pitchFamily="34" charset="-122"/>
                <a:cs typeface="Calibri" pitchFamily="34" charset="-120"/>
              </a:rPr>
              <a:t>Poster at RDA P27, London — October 2026</a:t>
            </a:r>
            <a:endParaRPr lang="en-US" sz="1300" dirty="0"/>
          </a:p>
        </p:txBody>
      </p:sp>
      <p:sp>
        <p:nvSpPr>
          <p:cNvPr id="22" name="Text 19"/>
          <p:cNvSpPr txBox="1"/>
          <p:nvPr/>
        </p:nvSpPr>
        <p:spPr>
          <a:xfrm>
            <a:off x="8778240" y="5166360"/>
            <a:ext cx="274320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5" tooltip="https://rayuzwyshyn.net/UCRiverside2026/DataDirectorProtypeLinksandFiles/research-data-directorV10Persona.html">
                  <a:extLst>
                    <a:ext uri="{A12FA001-AC4F-418D-AE19-62706E023703}">
                      <ahyp:hlinkClr xmlns:ahyp="http://schemas.microsoft.com/office/drawing/2018/hyperlinkcolor" val="tx"/>
                    </a:ext>
                  </a:extLst>
                </a:hlinkClick>
              </a:rPr>
              <a:t>V10 persona build</a:t>
            </a:r>
            <a:endParaRPr lang="en-US" sz="1200" dirty="0"/>
          </a:p>
        </p:txBody>
      </p:sp>
      <p:sp>
        <p:nvSpPr>
          <p:cNvPr id="23" name="Text 20"/>
          <p:cNvSpPr txBox="1"/>
          <p:nvPr/>
        </p:nvSpPr>
        <p:spPr>
          <a:xfrm>
            <a:off x="8778240" y="5486400"/>
            <a:ext cx="274320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6" tooltip="https://rayuzwyshyn.net/UCRiverside2026/DataDirectorProtypeLinksandFiles/research-data-director5API.html">
                  <a:extLst>
                    <a:ext uri="{A12FA001-AC4F-418D-AE19-62706E023703}">
                      <ahyp:hlinkClr xmlns:ahyp="http://schemas.microsoft.com/office/drawing/2018/hyperlinkcolor" val="tx"/>
                    </a:ext>
                  </a:extLst>
                </a:hlinkClick>
              </a:rPr>
              <a:t>V5 API build</a:t>
            </a:r>
            <a:endParaRPr lang="en-US" sz="1200" dirty="0"/>
          </a:p>
        </p:txBody>
      </p:sp>
      <p:sp>
        <p:nvSpPr>
          <p:cNvPr id="24" name="Text 21"/>
          <p:cNvSpPr txBox="1"/>
          <p:nvPr/>
        </p:nvSpPr>
        <p:spPr>
          <a:xfrm>
            <a:off x="8778240" y="5806440"/>
            <a:ext cx="274320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7" tooltip="https://rayuzwyshyn.net/UCRiverside2026/DataDirectorProtypeLinksandFiles/research-data-directorV1FriendlyUI.html">
                  <a:extLst>
                    <a:ext uri="{A12FA001-AC4F-418D-AE19-62706E023703}">
                      <ahyp:hlinkClr xmlns:ahyp="http://schemas.microsoft.com/office/drawing/2018/hyperlinkcolor" val="tx"/>
                    </a:ext>
                  </a:extLst>
                </a:hlinkClick>
              </a:rPr>
              <a:t>V1 friendly UI</a:t>
            </a:r>
            <a:endParaRPr lang="en-US" sz="12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Biomedical Variant: a capabilities lens</a:t>
            </a:r>
            <a:endParaRPr lang="en-US" sz="2800" dirty="0"/>
          </a:p>
        </p:txBody>
      </p:sp>
      <p:sp>
        <p:nvSpPr>
          <p:cNvPr id="3" name="Text 1"/>
          <p:cNvSpPr txBox="1"/>
          <p:nvPr/>
        </p:nvSpPr>
        <p:spPr>
          <a:xfrm>
            <a:off x="548640" y="1051560"/>
            <a:ext cx="9875520"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Biomedical Metadata &amp; Crosswalk Studio — RDA VANTAGE Working Group, August 2026</a:t>
            </a:r>
            <a:endParaRPr lang="en-US" sz="1500" dirty="0"/>
          </a:p>
        </p:txBody>
      </p:sp>
      <p:sp>
        <p:nvSpPr>
          <p:cNvPr id="4" name="Shape 2"/>
          <p:cNvSpPr/>
          <p:nvPr/>
        </p:nvSpPr>
        <p:spPr>
          <a:xfrm>
            <a:off x="96469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104120" y="502920"/>
            <a:ext cx="182880" cy="182880"/>
          </a:xfrm>
          <a:prstGeom prst="ellipse">
            <a:avLst/>
          </a:prstGeom>
          <a:solidFill>
            <a:srgbClr val="0B1F3A"/>
          </a:solidFill>
          <a:ln w="12700">
            <a:solidFill>
              <a:srgbClr val="0B1F3A"/>
            </a:solidFill>
            <a:prstDash val="solid"/>
          </a:ln>
        </p:spPr>
      </p:sp>
      <p:sp>
        <p:nvSpPr>
          <p:cNvPr id="6" name="Shape 4"/>
          <p:cNvSpPr/>
          <p:nvPr/>
        </p:nvSpPr>
        <p:spPr>
          <a:xfrm>
            <a:off x="10561320" y="502920"/>
            <a:ext cx="182880" cy="182880"/>
          </a:xfrm>
          <a:prstGeom prst="ellipse">
            <a:avLst/>
          </a:prstGeom>
          <a:solidFill>
            <a:srgbClr val="0B1F3A"/>
          </a:solidFill>
          <a:ln w="12700">
            <a:solidFill>
              <a:srgbClr val="0B1F3A"/>
            </a:solidFill>
            <a:prstDash val="solid"/>
          </a:ln>
        </p:spPr>
      </p:sp>
      <p:sp>
        <p:nvSpPr>
          <p:cNvPr id="7" name="Shape 5"/>
          <p:cNvSpPr/>
          <p:nvPr/>
        </p:nvSpPr>
        <p:spPr>
          <a:xfrm>
            <a:off x="11018520" y="502920"/>
            <a:ext cx="182880" cy="182880"/>
          </a:xfrm>
          <a:prstGeom prst="ellipse">
            <a:avLst/>
          </a:prstGeom>
          <a:solidFill>
            <a:srgbClr val="0B1F3A"/>
          </a:solidFill>
          <a:ln w="12700">
            <a:solidFill>
              <a:srgbClr val="0B1F3A"/>
            </a:solidFill>
            <a:prstDash val="solid"/>
          </a:ln>
        </p:spPr>
      </p:sp>
      <p:sp>
        <p:nvSpPr>
          <p:cNvPr id="8" name="Shape 6"/>
          <p:cNvSpPr/>
          <p:nvPr/>
        </p:nvSpPr>
        <p:spPr>
          <a:xfrm>
            <a:off x="11475720" y="502920"/>
            <a:ext cx="182880" cy="182880"/>
          </a:xfrm>
          <a:prstGeom prst="ellipse">
            <a:avLst/>
          </a:prstGeom>
          <a:solidFill>
            <a:srgbClr val="C8A24A"/>
          </a:solidFill>
          <a:ln w="12700">
            <a:solidFill>
              <a:srgbClr val="C8A24A"/>
            </a:solidFill>
            <a:prstDash val="solid"/>
          </a:ln>
        </p:spPr>
      </p:sp>
      <p:sp>
        <p:nvSpPr>
          <p:cNvPr id="9" name="Text 7"/>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Research</a:t>
            </a:r>
            <a:endParaRPr lang="en-US" sz="1000" dirty="0"/>
          </a:p>
        </p:txBody>
      </p:sp>
      <p:sp>
        <p:nvSpPr>
          <p:cNvPr id="10" name="Shape 8"/>
          <p:cNvSpPr/>
          <p:nvPr/>
        </p:nvSpPr>
        <p:spPr>
          <a:xfrm>
            <a:off x="512064" y="1573073"/>
            <a:ext cx="6382512" cy="3620414"/>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1" name="Image 0" descr="/home/claude/deck/img/r_bridge.jpg"/>
          <p:cNvPicPr>
            <a:picLocks noChangeAspect="1"/>
          </p:cNvPicPr>
          <p:nvPr/>
        </p:nvPicPr>
        <p:blipFill>
          <a:blip r:embed="rId3"/>
          <a:stretch>
            <a:fillRect/>
          </a:stretch>
        </p:blipFill>
        <p:spPr>
          <a:xfrm>
            <a:off x="548640" y="1609649"/>
            <a:ext cx="6309360" cy="3547262"/>
          </a:xfrm>
          <a:prstGeom prst="rect">
            <a:avLst/>
          </a:prstGeom>
        </p:spPr>
      </p:pic>
      <p:sp>
        <p:nvSpPr>
          <p:cNvPr id="12" name="Text 9"/>
          <p:cNvSpPr txBox="1"/>
          <p:nvPr/>
        </p:nvSpPr>
        <p:spPr>
          <a:xfrm>
            <a:off x="548640" y="5303520"/>
            <a:ext cx="6309360" cy="274320"/>
          </a:xfrm>
          <a:prstGeom prst="rect">
            <a:avLst/>
          </a:prstGeom>
          <a:noFill/>
          <a:ln/>
        </p:spPr>
        <p:txBody>
          <a:bodyPr wrap="square" lIns="0" tIns="0" rIns="0" bIns="0" rtlCol="0" anchor="t"/>
          <a:lstStyle/>
          <a:p>
            <a:pPr marL="0" indent="0">
              <a:buNone/>
            </a:pPr>
            <a:r>
              <a:rPr lang="en-US" sz="1050" i="1" dirty="0">
                <a:solidFill>
                  <a:srgbClr val="5B6472"/>
                </a:solidFill>
                <a:latin typeface="Calibri" pitchFamily="34" charset="0"/>
                <a:ea typeface="Calibri" pitchFamily="34" charset="-122"/>
                <a:cs typeface="Calibri" pitchFamily="34" charset="-120"/>
              </a:rPr>
              <a:t>Crosswalk logic: auto-map high confidence, route the rest to human review</a:t>
            </a:r>
            <a:endParaRPr lang="en-US" sz="1050" dirty="0"/>
          </a:p>
        </p:txBody>
      </p:sp>
      <p:sp>
        <p:nvSpPr>
          <p:cNvPr id="13" name="Text 10"/>
          <p:cNvSpPr txBox="1"/>
          <p:nvPr/>
        </p:nvSpPr>
        <p:spPr>
          <a:xfrm>
            <a:off x="548640" y="5669280"/>
            <a:ext cx="4572000" cy="274320"/>
          </a:xfrm>
          <a:prstGeom prst="rect">
            <a:avLst/>
          </a:prstGeom>
          <a:noFill/>
          <a:ln/>
        </p:spPr>
        <p:txBody>
          <a:bodyPr wrap="square" lIns="0" tIns="0" rIns="0" bIns="0" rtlCol="0" anchor="t"/>
          <a:lstStyle/>
          <a:p>
            <a:pPr marL="0" indent="0">
              <a:buNone/>
            </a:pPr>
            <a:r>
              <a:rPr lang="en-US" sz="1300" u="sng" dirty="0">
                <a:solidFill>
                  <a:srgbClr val="3F6E8C"/>
                </a:solidFill>
                <a:latin typeface="Calibri" pitchFamily="34" charset="0"/>
                <a:ea typeface="Calibri" pitchFamily="34" charset="-122"/>
                <a:cs typeface="Calibri" pitchFamily="34" charset="-120"/>
                <a:hlinkClick r:id="rId4" tooltip="https://rayuzwyshyn.net/medical-data-director/">
                  <a:extLst>
                    <a:ext uri="{A12FA001-AC4F-418D-AE19-62706E023703}">
                      <ahyp:hlinkClr xmlns:ahyp="http://schemas.microsoft.com/office/drawing/2018/hyperlinkcolor" val="tx"/>
                    </a:ext>
                  </a:extLst>
                </a:hlinkClick>
              </a:rPr>
              <a:t>Open the Biomedical Crosswalk Studio ↗</a:t>
            </a:r>
            <a:endParaRPr lang="en-US" sz="1300" dirty="0"/>
          </a:p>
        </p:txBody>
      </p:sp>
      <p:sp>
        <p:nvSpPr>
          <p:cNvPr id="14" name="Shape 11"/>
          <p:cNvSpPr/>
          <p:nvPr/>
        </p:nvSpPr>
        <p:spPr>
          <a:xfrm>
            <a:off x="7223760" y="1645920"/>
            <a:ext cx="1325880" cy="502920"/>
          </a:xfrm>
          <a:prstGeom prst="roundRect">
            <a:avLst>
              <a:gd name="adj" fmla="val 14545"/>
            </a:avLst>
          </a:prstGeom>
          <a:solidFill>
            <a:srgbClr val="3F6E8C"/>
          </a:solidFill>
          <a:ln w="12700">
            <a:solidFill>
              <a:srgbClr val="3F6E8C"/>
            </a:solidFill>
            <a:prstDash val="solid"/>
          </a:ln>
        </p:spPr>
      </p:sp>
      <p:sp>
        <p:nvSpPr>
          <p:cNvPr id="15" name="Text 12"/>
          <p:cNvSpPr txBox="1"/>
          <p:nvPr/>
        </p:nvSpPr>
        <p:spPr>
          <a:xfrm>
            <a:off x="7223760" y="1645920"/>
            <a:ext cx="132588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Register</a:t>
            </a:r>
            <a:endParaRPr lang="en-US" sz="1300" dirty="0"/>
          </a:p>
        </p:txBody>
      </p:sp>
      <p:sp>
        <p:nvSpPr>
          <p:cNvPr id="16" name="Text 13"/>
          <p:cNvSpPr txBox="1"/>
          <p:nvPr/>
        </p:nvSpPr>
        <p:spPr>
          <a:xfrm>
            <a:off x="8686800" y="1645920"/>
            <a:ext cx="3017520" cy="502920"/>
          </a:xfrm>
          <a:prstGeom prst="rect">
            <a:avLst/>
          </a:prstGeom>
          <a:noFill/>
          <a:ln/>
        </p:spPr>
        <p:txBody>
          <a:bodyPr wrap="square" lIns="0" tIns="0" rIns="0" bIns="0" rtlCol="0" anchor="ctr"/>
          <a:lstStyle/>
          <a:p>
            <a:pPr marL="0" indent="0">
              <a:buNone/>
            </a:pPr>
            <a:r>
              <a:rPr lang="en-US" sz="1250" dirty="0">
                <a:solidFill>
                  <a:srgbClr val="1F2937"/>
                </a:solidFill>
                <a:latin typeface="Calibri" pitchFamily="34" charset="0"/>
                <a:ea typeface="Calibri" pitchFamily="34" charset="-122"/>
                <a:cs typeface="Calibri" pitchFamily="34" charset="-120"/>
              </a:rPr>
              <a:t>Multimodal datasets: imaging, genomics, sensors</a:t>
            </a:r>
            <a:endParaRPr lang="en-US" sz="1250" dirty="0"/>
          </a:p>
        </p:txBody>
      </p:sp>
      <p:sp>
        <p:nvSpPr>
          <p:cNvPr id="17" name="Shape 14"/>
          <p:cNvSpPr/>
          <p:nvPr/>
        </p:nvSpPr>
        <p:spPr>
          <a:xfrm>
            <a:off x="7223760" y="2359152"/>
            <a:ext cx="1325880" cy="502920"/>
          </a:xfrm>
          <a:prstGeom prst="roundRect">
            <a:avLst>
              <a:gd name="adj" fmla="val 14545"/>
            </a:avLst>
          </a:prstGeom>
          <a:solidFill>
            <a:srgbClr val="3F6E8C"/>
          </a:solidFill>
          <a:ln w="12700">
            <a:solidFill>
              <a:srgbClr val="3F6E8C"/>
            </a:solidFill>
            <a:prstDash val="solid"/>
          </a:ln>
        </p:spPr>
      </p:sp>
      <p:sp>
        <p:nvSpPr>
          <p:cNvPr id="18" name="Text 15"/>
          <p:cNvSpPr txBox="1"/>
          <p:nvPr/>
        </p:nvSpPr>
        <p:spPr>
          <a:xfrm>
            <a:off x="7223760" y="2359152"/>
            <a:ext cx="132588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Normalize</a:t>
            </a:r>
            <a:endParaRPr lang="en-US" sz="1300" dirty="0"/>
          </a:p>
        </p:txBody>
      </p:sp>
      <p:sp>
        <p:nvSpPr>
          <p:cNvPr id="19" name="Text 16"/>
          <p:cNvSpPr txBox="1"/>
          <p:nvPr/>
        </p:nvSpPr>
        <p:spPr>
          <a:xfrm>
            <a:off x="8686800" y="2359152"/>
            <a:ext cx="3017520" cy="502920"/>
          </a:xfrm>
          <a:prstGeom prst="rect">
            <a:avLst/>
          </a:prstGeom>
          <a:noFill/>
          <a:ln/>
        </p:spPr>
        <p:txBody>
          <a:bodyPr wrap="square" lIns="0" tIns="0" rIns="0" bIns="0" rtlCol="0" anchor="ctr"/>
          <a:lstStyle/>
          <a:p>
            <a:pPr marL="0" indent="0">
              <a:buNone/>
            </a:pPr>
            <a:r>
              <a:rPr lang="en-US" sz="1250" dirty="0">
                <a:solidFill>
                  <a:srgbClr val="1F2937"/>
                </a:solidFill>
                <a:latin typeface="Calibri" pitchFamily="34" charset="0"/>
                <a:ea typeface="Calibri" pitchFamily="34" charset="-122"/>
                <a:cs typeface="Calibri" pitchFamily="34" charset="-120"/>
              </a:rPr>
              <a:t>Metadata cleaned to shared vocabularies</a:t>
            </a:r>
            <a:endParaRPr lang="en-US" sz="1250" dirty="0"/>
          </a:p>
        </p:txBody>
      </p:sp>
      <p:sp>
        <p:nvSpPr>
          <p:cNvPr id="20" name="Shape 17"/>
          <p:cNvSpPr/>
          <p:nvPr/>
        </p:nvSpPr>
        <p:spPr>
          <a:xfrm>
            <a:off x="7223760" y="3072384"/>
            <a:ext cx="1325880" cy="502920"/>
          </a:xfrm>
          <a:prstGeom prst="roundRect">
            <a:avLst>
              <a:gd name="adj" fmla="val 14545"/>
            </a:avLst>
          </a:prstGeom>
          <a:solidFill>
            <a:srgbClr val="3F6E8C"/>
          </a:solidFill>
          <a:ln w="12700">
            <a:solidFill>
              <a:srgbClr val="3F6E8C"/>
            </a:solidFill>
            <a:prstDash val="solid"/>
          </a:ln>
        </p:spPr>
      </p:sp>
      <p:sp>
        <p:nvSpPr>
          <p:cNvPr id="21" name="Text 18"/>
          <p:cNvSpPr txBox="1"/>
          <p:nvPr/>
        </p:nvSpPr>
        <p:spPr>
          <a:xfrm>
            <a:off x="7223760" y="3072384"/>
            <a:ext cx="132588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Assess</a:t>
            </a:r>
            <a:endParaRPr lang="en-US" sz="1300" dirty="0"/>
          </a:p>
        </p:txBody>
      </p:sp>
      <p:sp>
        <p:nvSpPr>
          <p:cNvPr id="22" name="Text 19"/>
          <p:cNvSpPr txBox="1"/>
          <p:nvPr/>
        </p:nvSpPr>
        <p:spPr>
          <a:xfrm>
            <a:off x="8686800" y="3072384"/>
            <a:ext cx="3017520" cy="502920"/>
          </a:xfrm>
          <a:prstGeom prst="rect">
            <a:avLst/>
          </a:prstGeom>
          <a:noFill/>
          <a:ln/>
        </p:spPr>
        <p:txBody>
          <a:bodyPr wrap="square" lIns="0" tIns="0" rIns="0" bIns="0" rtlCol="0" anchor="ctr"/>
          <a:lstStyle/>
          <a:p>
            <a:pPr marL="0" indent="0">
              <a:buNone/>
            </a:pPr>
            <a:r>
              <a:rPr lang="en-US" sz="1250" dirty="0">
                <a:solidFill>
                  <a:srgbClr val="1F2937"/>
                </a:solidFill>
                <a:latin typeface="Calibri" pitchFamily="34" charset="0"/>
                <a:ea typeface="Calibri" pitchFamily="34" charset="-122"/>
                <a:cs typeface="Calibri" pitchFamily="34" charset="-120"/>
              </a:rPr>
              <a:t>Provenance and quality scoring</a:t>
            </a:r>
            <a:endParaRPr lang="en-US" sz="1250" dirty="0"/>
          </a:p>
        </p:txBody>
      </p:sp>
      <p:sp>
        <p:nvSpPr>
          <p:cNvPr id="23" name="Shape 20"/>
          <p:cNvSpPr/>
          <p:nvPr/>
        </p:nvSpPr>
        <p:spPr>
          <a:xfrm>
            <a:off x="7223760" y="3785616"/>
            <a:ext cx="1325880" cy="502920"/>
          </a:xfrm>
          <a:prstGeom prst="roundRect">
            <a:avLst>
              <a:gd name="adj" fmla="val 14545"/>
            </a:avLst>
          </a:prstGeom>
          <a:solidFill>
            <a:srgbClr val="3F6E8C"/>
          </a:solidFill>
          <a:ln w="12700">
            <a:solidFill>
              <a:srgbClr val="3F6E8C"/>
            </a:solidFill>
            <a:prstDash val="solid"/>
          </a:ln>
        </p:spPr>
      </p:sp>
      <p:sp>
        <p:nvSpPr>
          <p:cNvPr id="24" name="Text 21"/>
          <p:cNvSpPr txBox="1"/>
          <p:nvPr/>
        </p:nvSpPr>
        <p:spPr>
          <a:xfrm>
            <a:off x="7223760" y="3785616"/>
            <a:ext cx="132588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Crosswalk</a:t>
            </a:r>
            <a:endParaRPr lang="en-US" sz="1300" dirty="0"/>
          </a:p>
        </p:txBody>
      </p:sp>
      <p:sp>
        <p:nvSpPr>
          <p:cNvPr id="25" name="Text 22"/>
          <p:cNvSpPr txBox="1"/>
          <p:nvPr/>
        </p:nvSpPr>
        <p:spPr>
          <a:xfrm>
            <a:off x="8686800" y="3785616"/>
            <a:ext cx="3017520" cy="502920"/>
          </a:xfrm>
          <a:prstGeom prst="rect">
            <a:avLst/>
          </a:prstGeom>
          <a:noFill/>
          <a:ln/>
        </p:spPr>
        <p:txBody>
          <a:bodyPr wrap="square" lIns="0" tIns="0" rIns="0" bIns="0" rtlCol="0" anchor="ctr"/>
          <a:lstStyle/>
          <a:p>
            <a:pPr marL="0" indent="0">
              <a:buNone/>
            </a:pPr>
            <a:r>
              <a:rPr lang="en-US" sz="1250" dirty="0">
                <a:solidFill>
                  <a:srgbClr val="1F2937"/>
                </a:solidFill>
                <a:latin typeface="Calibri" pitchFamily="34" charset="0"/>
                <a:ea typeface="Calibri" pitchFamily="34" charset="-122"/>
                <a:cs typeface="Calibri" pitchFamily="34" charset="-120"/>
              </a:rPr>
              <a:t>AI assistant proposes mappings; humans review</a:t>
            </a:r>
            <a:endParaRPr lang="en-US" sz="1250" dirty="0"/>
          </a:p>
        </p:txBody>
      </p:sp>
      <p:sp>
        <p:nvSpPr>
          <p:cNvPr id="26" name="Shape 23"/>
          <p:cNvSpPr/>
          <p:nvPr/>
        </p:nvSpPr>
        <p:spPr>
          <a:xfrm>
            <a:off x="7223760" y="4498848"/>
            <a:ext cx="1325880" cy="502920"/>
          </a:xfrm>
          <a:prstGeom prst="roundRect">
            <a:avLst>
              <a:gd name="adj" fmla="val 14545"/>
            </a:avLst>
          </a:prstGeom>
          <a:solidFill>
            <a:srgbClr val="3F6E8C"/>
          </a:solidFill>
          <a:ln w="12700">
            <a:solidFill>
              <a:srgbClr val="3F6E8C"/>
            </a:solidFill>
            <a:prstDash val="solid"/>
          </a:ln>
        </p:spPr>
      </p:sp>
      <p:sp>
        <p:nvSpPr>
          <p:cNvPr id="27" name="Text 24"/>
          <p:cNvSpPr txBox="1"/>
          <p:nvPr/>
        </p:nvSpPr>
        <p:spPr>
          <a:xfrm>
            <a:off x="7223760" y="4498848"/>
            <a:ext cx="132588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Export</a:t>
            </a:r>
            <a:endParaRPr lang="en-US" sz="1300" dirty="0"/>
          </a:p>
        </p:txBody>
      </p:sp>
      <p:sp>
        <p:nvSpPr>
          <p:cNvPr id="28" name="Text 25"/>
          <p:cNvSpPr txBox="1"/>
          <p:nvPr/>
        </p:nvSpPr>
        <p:spPr>
          <a:xfrm>
            <a:off x="8686800" y="4498848"/>
            <a:ext cx="3017520" cy="502920"/>
          </a:xfrm>
          <a:prstGeom prst="rect">
            <a:avLst/>
          </a:prstGeom>
          <a:noFill/>
          <a:ln/>
        </p:spPr>
        <p:txBody>
          <a:bodyPr wrap="square" lIns="0" tIns="0" rIns="0" bIns="0" rtlCol="0" anchor="ctr"/>
          <a:lstStyle/>
          <a:p>
            <a:pPr marL="0" indent="0">
              <a:buNone/>
            </a:pPr>
            <a:r>
              <a:rPr lang="en-US" sz="1250" dirty="0">
                <a:solidFill>
                  <a:srgbClr val="1F2937"/>
                </a:solidFill>
                <a:latin typeface="Calibri" pitchFamily="34" charset="0"/>
                <a:ea typeface="Calibri" pitchFamily="34" charset="-122"/>
                <a:cs typeface="Calibri" pitchFamily="34" charset="-120"/>
              </a:rPr>
              <a:t>FHIR ConceptMap, crosswalk and research manifest</a:t>
            </a:r>
            <a:endParaRPr lang="en-US" sz="1250" dirty="0"/>
          </a:p>
        </p:txBody>
      </p:sp>
      <p:sp>
        <p:nvSpPr>
          <p:cNvPr id="29" name="Text 26"/>
          <p:cNvSpPr txBox="1"/>
          <p:nvPr/>
        </p:nvSpPr>
        <p:spPr>
          <a:xfrm>
            <a:off x="7223760" y="5303520"/>
            <a:ext cx="4480560" cy="320040"/>
          </a:xfrm>
          <a:prstGeom prst="rect">
            <a:avLst/>
          </a:prstGeom>
          <a:noFill/>
          <a:ln/>
        </p:spPr>
        <p:txBody>
          <a:bodyPr wrap="square" lIns="0" tIns="0" rIns="0" bIns="0" rtlCol="0" anchor="t"/>
          <a:lstStyle/>
          <a:p>
            <a:pPr marL="0" indent="0">
              <a:buNone/>
            </a:pPr>
            <a:r>
              <a:rPr lang="en-US" sz="1200" b="1" dirty="0">
                <a:solidFill>
                  <a:srgbClr val="0B1F3A"/>
                </a:solidFill>
                <a:latin typeface="Calibri" pitchFamily="34" charset="0"/>
                <a:ea typeface="Calibri" pitchFamily="34" charset="-122"/>
                <a:cs typeface="Calibri" pitchFamily="34" charset="-120"/>
              </a:rPr>
              <a:t>DICOM · LOINC · SNOMED CT · RadLex / PI-RADS · UCUM · FHIR</a:t>
            </a:r>
            <a:endParaRPr lang="en-US" sz="1200" dirty="0"/>
          </a:p>
        </p:txBody>
      </p:sp>
      <p:sp>
        <p:nvSpPr>
          <p:cNvPr id="30" name="Text 27"/>
          <p:cNvSpPr txBox="1"/>
          <p:nvPr/>
        </p:nvSpPr>
        <p:spPr>
          <a:xfrm>
            <a:off x="7223760" y="5760720"/>
            <a:ext cx="109728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5" tooltip="https://www.researchgate.net/publication/411200039_THE_RESEARCH_DATA_DIRECTOR_Biomedical_Variant_A_Persona-Based_Agentic_AI_Architectural_Blueprint_for_Biomedical_Research_Data_Metadata_Crosswalks_and_Governed_Publication">
                  <a:extLst>
                    <a:ext uri="{A12FA001-AC4F-418D-AE19-62706E023703}">
                      <ahyp:hlinkClr xmlns:ahyp="http://schemas.microsoft.com/office/drawing/2018/hyperlinkcolor" val="tx"/>
                    </a:ext>
                  </a:extLst>
                </a:hlinkClick>
              </a:rPr>
              <a:t>Blueprint</a:t>
            </a:r>
            <a:endParaRPr lang="en-US" sz="1200" dirty="0"/>
          </a:p>
        </p:txBody>
      </p:sp>
      <p:sp>
        <p:nvSpPr>
          <p:cNvPr id="31" name="Text 28"/>
          <p:cNvSpPr txBox="1"/>
          <p:nvPr/>
        </p:nvSpPr>
        <p:spPr>
          <a:xfrm>
            <a:off x="8412480" y="5760720"/>
            <a:ext cx="2011680" cy="274320"/>
          </a:xfrm>
          <a:prstGeom prst="rect">
            <a:avLst/>
          </a:prstGeom>
          <a:noFill/>
          <a:ln/>
        </p:spPr>
        <p:txBody>
          <a:bodyPr wrap="square" lIns="0" tIns="0" rIns="0" bIns="0" rtlCol="0" anchor="t"/>
          <a:lstStyle/>
          <a:p>
            <a:pPr marL="0" indent="0">
              <a:buNone/>
            </a:pPr>
            <a:r>
              <a:rPr lang="en-US" sz="1200" u="sng" dirty="0">
                <a:solidFill>
                  <a:srgbClr val="3F6E8C"/>
                </a:solidFill>
                <a:latin typeface="Calibri" pitchFamily="34" charset="0"/>
                <a:ea typeface="Calibri" pitchFamily="34" charset="-122"/>
                <a:cs typeface="Calibri" pitchFamily="34" charset="-120"/>
                <a:hlinkClick r:id="rId6" tooltip="https://www.researchgate.net/publication/411200114_DIAGNOSTIC_SYNTHESIS_Biomedical_Research_Data_Metadata_and_Discovery_Through_Imaging_Genomics_Sensors_and_AI">
                  <a:extLst>
                    <a:ext uri="{A12FA001-AC4F-418D-AE19-62706E023703}">
                      <ahyp:hlinkClr xmlns:ahyp="http://schemas.microsoft.com/office/drawing/2018/hyperlinkcolor" val="tx"/>
                    </a:ext>
                  </a:extLst>
                </a:hlinkClick>
              </a:rPr>
              <a:t>Research background</a:t>
            </a:r>
            <a:endParaRPr lang="en-US" sz="12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35">
    <p:bg>
      <p:bgPr>
        <a:solidFill>
          <a:srgbClr val="0B1F3A"/>
        </a:solidFill>
        <a:effectLst/>
      </p:bgPr>
    </p:bg>
    <p:spTree>
      <p:nvGrpSpPr>
        <p:cNvPr id="1" name=""/>
        <p:cNvGrpSpPr/>
        <p:nvPr/>
      </p:nvGrpSpPr>
      <p:grpSpPr>
        <a:xfrm>
          <a:off x="0" y="0"/>
          <a:ext cx="0" cy="0"/>
          <a:chOff x="0" y="0"/>
          <a:chExt cx="0" cy="0"/>
        </a:xfrm>
      </p:grpSpPr>
      <p:sp>
        <p:nvSpPr>
          <p:cNvPr id="2" name="Text 0"/>
          <p:cNvSpPr txBox="1"/>
          <p:nvPr/>
        </p:nvSpPr>
        <p:spPr>
          <a:xfrm>
            <a:off x="731520" y="1188720"/>
            <a:ext cx="10515600" cy="914400"/>
          </a:xfrm>
          <a:prstGeom prst="rect">
            <a:avLst/>
          </a:prstGeom>
          <a:noFill/>
          <a:ln/>
        </p:spPr>
        <p:txBody>
          <a:bodyPr wrap="square" lIns="0" tIns="0" rIns="0" bIns="0" rtlCol="0" anchor="t"/>
          <a:lstStyle/>
          <a:p>
            <a:pPr marL="0" indent="0">
              <a:buNone/>
            </a:pPr>
            <a:r>
              <a:rPr lang="en-US" sz="4400" b="1" dirty="0">
                <a:solidFill>
                  <a:srgbClr val="FFFFFF"/>
                </a:solidFill>
                <a:latin typeface="Cambria" pitchFamily="34" charset="0"/>
                <a:ea typeface="Cambria" pitchFamily="34" charset="-122"/>
                <a:cs typeface="Cambria" pitchFamily="34" charset="-120"/>
              </a:rPr>
              <a:t>Questions &amp; discussion</a:t>
            </a:r>
            <a:endParaRPr lang="en-US" sz="4400" dirty="0"/>
          </a:p>
        </p:txBody>
      </p:sp>
      <p:sp>
        <p:nvSpPr>
          <p:cNvPr id="3" name="Text 1"/>
          <p:cNvSpPr txBox="1"/>
          <p:nvPr/>
        </p:nvSpPr>
        <p:spPr>
          <a:xfrm>
            <a:off x="731520" y="2560320"/>
            <a:ext cx="5120640" cy="411480"/>
          </a:xfrm>
          <a:prstGeom prst="rect">
            <a:avLst/>
          </a:prstGeom>
          <a:noFill/>
          <a:ln/>
        </p:spPr>
        <p:txBody>
          <a:bodyPr wrap="square" lIns="0" tIns="0" rIns="0" bIns="0" rtlCol="0" anchor="ctr"/>
          <a:lstStyle/>
          <a:p>
            <a:pPr marL="0" indent="0">
              <a:buNone/>
            </a:pPr>
            <a:r>
              <a:rPr lang="en-US" sz="1700" u="sng" dirty="0">
                <a:solidFill>
                  <a:srgbClr val="C8A24A"/>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Vita, apps and all slides</a:t>
            </a:r>
            <a:endParaRPr lang="en-US" sz="1700" dirty="0"/>
          </a:p>
        </p:txBody>
      </p:sp>
      <p:sp>
        <p:nvSpPr>
          <p:cNvPr id="4" name="Text 2"/>
          <p:cNvSpPr txBox="1"/>
          <p:nvPr/>
        </p:nvSpPr>
        <p:spPr>
          <a:xfrm>
            <a:off x="6217920" y="2560320"/>
            <a:ext cx="5120640" cy="411480"/>
          </a:xfrm>
          <a:prstGeom prst="rect">
            <a:avLst/>
          </a:prstGeom>
          <a:noFill/>
          <a:ln/>
        </p:spPr>
        <p:txBody>
          <a:bodyPr wrap="square" lIns="0" tIns="0" rIns="0" bIns="0" rtlCol="0" anchor="ctr"/>
          <a:lstStyle/>
          <a:p>
            <a:pPr marL="0" indent="0">
              <a:buNone/>
            </a:pPr>
            <a:r>
              <a:rPr lang="en-US" sz="1700" u="sng" dirty="0">
                <a:solidFill>
                  <a:srgbClr val="C8A24A"/>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Jagged Frontier: slides + paper</a:t>
            </a:r>
            <a:endParaRPr lang="en-US" sz="1700" dirty="0"/>
          </a:p>
        </p:txBody>
      </p:sp>
      <p:sp>
        <p:nvSpPr>
          <p:cNvPr id="5" name="Text 3"/>
          <p:cNvSpPr txBox="1"/>
          <p:nvPr/>
        </p:nvSpPr>
        <p:spPr>
          <a:xfrm>
            <a:off x="731520" y="3154680"/>
            <a:ext cx="5120640" cy="411480"/>
          </a:xfrm>
          <a:prstGeom prst="rect">
            <a:avLst/>
          </a:prstGeom>
          <a:noFill/>
          <a:ln/>
        </p:spPr>
        <p:txBody>
          <a:bodyPr wrap="square" lIns="0" tIns="0" rIns="0" bIns="0" rtlCol="0" anchor="ctr"/>
          <a:lstStyle/>
          <a:p>
            <a:pPr marL="0" indent="0">
              <a:buNone/>
            </a:pPr>
            <a:r>
              <a:rPr lang="en-US" sz="1700" u="sng" dirty="0">
                <a:solidFill>
                  <a:srgbClr val="C8A24A"/>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Research Data Director blueprint</a:t>
            </a:r>
            <a:endParaRPr lang="en-US" sz="1700" dirty="0"/>
          </a:p>
        </p:txBody>
      </p:sp>
      <p:sp>
        <p:nvSpPr>
          <p:cNvPr id="6" name="Text 4"/>
          <p:cNvSpPr txBox="1"/>
          <p:nvPr/>
        </p:nvSpPr>
        <p:spPr>
          <a:xfrm>
            <a:off x="6217920" y="3154680"/>
            <a:ext cx="5120640" cy="411480"/>
          </a:xfrm>
          <a:prstGeom prst="rect">
            <a:avLst/>
          </a:prstGeom>
          <a:noFill/>
          <a:ln/>
        </p:spPr>
        <p:txBody>
          <a:bodyPr wrap="square" lIns="0" tIns="0" rIns="0" bIns="0" rtlCol="0" anchor="ctr"/>
          <a:lstStyle/>
          <a:p>
            <a:pPr marL="0" indent="0">
              <a:buNone/>
            </a:pPr>
            <a:r>
              <a:rPr lang="en-US" sz="1700" u="sng" dirty="0">
                <a:solidFill>
                  <a:srgbClr val="C8A24A"/>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Biomedical Crosswalk Studio</a:t>
            </a:r>
            <a:endParaRPr lang="en-US" sz="1700" dirty="0"/>
          </a:p>
        </p:txBody>
      </p:sp>
      <p:sp>
        <p:nvSpPr>
          <p:cNvPr id="7" name="Text 5"/>
          <p:cNvSpPr txBox="1"/>
          <p:nvPr/>
        </p:nvSpPr>
        <p:spPr>
          <a:xfrm>
            <a:off x="731520" y="3749040"/>
            <a:ext cx="5120640" cy="411480"/>
          </a:xfrm>
          <a:prstGeom prst="rect">
            <a:avLst/>
          </a:prstGeom>
          <a:noFill/>
          <a:ln/>
        </p:spPr>
        <p:txBody>
          <a:bodyPr wrap="square" lIns="0" tIns="0" rIns="0" bIns="0" rtlCol="0" anchor="ctr"/>
          <a:lstStyle/>
          <a:p>
            <a:pPr marL="0" indent="0">
              <a:buNone/>
            </a:pPr>
            <a:r>
              <a:rPr lang="en-US" sz="1700" u="sng" dirty="0">
                <a:solidFill>
                  <a:srgbClr val="C8A24A"/>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Invisible Mile atlas</a:t>
            </a:r>
            <a:endParaRPr lang="en-US" sz="1700" dirty="0"/>
          </a:p>
        </p:txBody>
      </p:sp>
      <p:sp>
        <p:nvSpPr>
          <p:cNvPr id="8" name="Text 6"/>
          <p:cNvSpPr txBox="1"/>
          <p:nvPr/>
        </p:nvSpPr>
        <p:spPr>
          <a:xfrm>
            <a:off x="6217920" y="3749040"/>
            <a:ext cx="5120640" cy="411480"/>
          </a:xfrm>
          <a:prstGeom prst="rect">
            <a:avLst/>
          </a:prstGeom>
          <a:noFill/>
          <a:ln/>
        </p:spPr>
        <p:txBody>
          <a:bodyPr wrap="square" lIns="0" tIns="0" rIns="0" bIns="0" rtlCol="0" anchor="ctr"/>
          <a:lstStyle/>
          <a:p>
            <a:pPr marL="0" indent="0">
              <a:buNone/>
            </a:pPr>
            <a:r>
              <a:rPr lang="en-US" sz="1700" u="sng" dirty="0">
                <a:solidFill>
                  <a:srgbClr val="C8A24A"/>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AI writing &amp; research archive</a:t>
            </a:r>
            <a:endParaRPr lang="en-US" sz="1700" dirty="0"/>
          </a:p>
        </p:txBody>
      </p:sp>
      <p:sp>
        <p:nvSpPr>
          <p:cNvPr id="9" name="Text 7"/>
          <p:cNvSpPr txBox="1"/>
          <p:nvPr/>
        </p:nvSpPr>
        <p:spPr>
          <a:xfrm>
            <a:off x="731520" y="5120640"/>
            <a:ext cx="9144000" cy="731520"/>
          </a:xfrm>
          <a:prstGeom prst="rect">
            <a:avLst/>
          </a:prstGeom>
          <a:noFill/>
          <a:ln/>
        </p:spPr>
        <p:txBody>
          <a:bodyPr wrap="square" lIns="0" tIns="0" rIns="0" bIns="0" rtlCol="0" anchor="t"/>
          <a:lstStyle/>
          <a:p>
            <a:pPr marL="0" indent="0">
              <a:buNone/>
            </a:pPr>
            <a:r>
              <a:rPr lang="en-US" sz="1500" b="1" dirty="0">
                <a:solidFill>
                  <a:srgbClr val="C9D3E3"/>
                </a:solidFill>
                <a:latin typeface="Calibri" pitchFamily="34" charset="0"/>
                <a:ea typeface="Calibri" pitchFamily="34" charset="-122"/>
                <a:cs typeface="Calibri" pitchFamily="34" charset="-120"/>
              </a:rPr>
              <a:t>Ray Uzwyshyn, Ph.D., MBA, MLIS</a:t>
            </a:r>
            <a:br>
              <a:rPr lang="en-US" sz="1500" b="1" dirty="0">
                <a:solidFill>
                  <a:srgbClr val="C9D3E3"/>
                </a:solidFill>
                <a:latin typeface="Calibri" pitchFamily="34" charset="0"/>
                <a:ea typeface="Calibri" pitchFamily="34" charset="-122"/>
                <a:cs typeface="Calibri" pitchFamily="34" charset="-120"/>
              </a:rPr>
            </a:br>
            <a:r>
              <a:rPr lang="en-US" sz="1500" b="1" dirty="0">
                <a:solidFill>
                  <a:srgbClr val="C9D3E3"/>
                </a:solidFill>
                <a:latin typeface="Calibri" pitchFamily="34" charset="0"/>
                <a:ea typeface="Calibri" pitchFamily="34" charset="-122"/>
                <a:cs typeface="Calibri" pitchFamily="34" charset="-120"/>
              </a:rPr>
              <a:t>Director, Research and Technology</a:t>
            </a:r>
            <a:br>
              <a:rPr lang="en-US" sz="1500" b="1" dirty="0">
                <a:solidFill>
                  <a:srgbClr val="C9D3E3"/>
                </a:solidFill>
                <a:latin typeface="Calibri" pitchFamily="34" charset="0"/>
                <a:ea typeface="Calibri" pitchFamily="34" charset="-122"/>
                <a:cs typeface="Calibri" pitchFamily="34" charset="-120"/>
              </a:rPr>
            </a:br>
            <a:r>
              <a:rPr lang="en-US" sz="1500" b="1" dirty="0">
                <a:solidFill>
                  <a:srgbClr val="C9D3E3"/>
                </a:solidFill>
                <a:latin typeface="Calibri" pitchFamily="34" charset="0"/>
                <a:ea typeface="Calibri" pitchFamily="34" charset="-122"/>
                <a:cs typeface="Calibri" pitchFamily="34" charset="-120"/>
              </a:rPr>
              <a:t>UCR Libraries</a:t>
            </a:r>
            <a:endParaRPr lang="en-US" sz="1500" dirty="0"/>
          </a:p>
          <a:p>
            <a:pPr marL="0" indent="0">
              <a:buNone/>
            </a:pPr>
            <a:r>
              <a:rPr lang="en-US" sz="1500" dirty="0">
                <a:solidFill>
                  <a:srgbClr val="C9D3E3"/>
                </a:solidFill>
                <a:latin typeface="Calibri" pitchFamily="34" charset="0"/>
                <a:ea typeface="Calibri" pitchFamily="34" charset="-122"/>
                <a:cs typeface="Calibri" pitchFamily="34" charset="-120"/>
              </a:rPr>
              <a:t>raymondu@ucr.edu · linkedin.com/in/rayuzwyshyn</a:t>
            </a:r>
            <a:endParaRPr lang="en-US" sz="15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384048"/>
            <a:ext cx="8778240"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Personas as job descriptions</a:t>
            </a:r>
            <a:endParaRPr lang="en-US" sz="2800" dirty="0"/>
          </a:p>
        </p:txBody>
      </p:sp>
      <p:sp>
        <p:nvSpPr>
          <p:cNvPr id="3" name="Text 1"/>
          <p:cNvSpPr txBox="1"/>
          <p:nvPr/>
        </p:nvSpPr>
        <p:spPr>
          <a:xfrm>
            <a:off x="548640" y="1051560"/>
            <a:ext cx="9875520" cy="365760"/>
          </a:xfrm>
          <a:prstGeom prst="rect">
            <a:avLst/>
          </a:prstGeom>
          <a:noFill/>
          <a:ln/>
        </p:spPr>
        <p:txBody>
          <a:bodyPr wrap="square" lIns="0" tIns="0" rIns="0" bIns="0" rtlCol="0" anchor="t"/>
          <a:lstStyle/>
          <a:p>
            <a:pPr marL="0" indent="0">
              <a:buNone/>
            </a:pPr>
            <a:r>
              <a:rPr lang="en-US" sz="1500" i="1" dirty="0">
                <a:solidFill>
                  <a:srgbClr val="5B6472"/>
                </a:solidFill>
                <a:latin typeface="Calibri" pitchFamily="34" charset="0"/>
                <a:ea typeface="Calibri" pitchFamily="34" charset="-122"/>
                <a:cs typeface="Calibri" pitchFamily="34" charset="-120"/>
              </a:rPr>
              <a:t>Each agent: a professional analogue, an output, and a trigger for human escalation</a:t>
            </a:r>
            <a:endParaRPr lang="en-US" sz="1500" dirty="0"/>
          </a:p>
        </p:txBody>
      </p:sp>
      <p:sp>
        <p:nvSpPr>
          <p:cNvPr id="4" name="Shape 2"/>
          <p:cNvSpPr/>
          <p:nvPr/>
        </p:nvSpPr>
        <p:spPr>
          <a:xfrm>
            <a:off x="9646920" y="502920"/>
            <a:ext cx="182880" cy="182880"/>
          </a:xfrm>
          <a:prstGeom prst="ellipse">
            <a:avLst/>
          </a:prstGeom>
          <a:solidFill>
            <a:srgbClr val="0B1F3A"/>
          </a:solidFill>
          <a:ln w="12700">
            <a:solidFill>
              <a:srgbClr val="0B1F3A"/>
            </a:solidFill>
            <a:prstDash val="solid"/>
          </a:ln>
        </p:spPr>
      </p:sp>
      <p:sp>
        <p:nvSpPr>
          <p:cNvPr id="5" name="Shape 3"/>
          <p:cNvSpPr/>
          <p:nvPr/>
        </p:nvSpPr>
        <p:spPr>
          <a:xfrm>
            <a:off x="10104120" y="502920"/>
            <a:ext cx="182880" cy="182880"/>
          </a:xfrm>
          <a:prstGeom prst="ellipse">
            <a:avLst/>
          </a:prstGeom>
          <a:solidFill>
            <a:srgbClr val="0B1F3A"/>
          </a:solidFill>
          <a:ln w="12700">
            <a:solidFill>
              <a:srgbClr val="0B1F3A"/>
            </a:solidFill>
            <a:prstDash val="solid"/>
          </a:ln>
        </p:spPr>
      </p:sp>
      <p:sp>
        <p:nvSpPr>
          <p:cNvPr id="6" name="Shape 4"/>
          <p:cNvSpPr/>
          <p:nvPr/>
        </p:nvSpPr>
        <p:spPr>
          <a:xfrm>
            <a:off x="10561320" y="502920"/>
            <a:ext cx="182880" cy="182880"/>
          </a:xfrm>
          <a:prstGeom prst="ellipse">
            <a:avLst/>
          </a:prstGeom>
          <a:solidFill>
            <a:srgbClr val="0B1F3A"/>
          </a:solidFill>
          <a:ln w="12700">
            <a:solidFill>
              <a:srgbClr val="0B1F3A"/>
            </a:solidFill>
            <a:prstDash val="solid"/>
          </a:ln>
        </p:spPr>
      </p:sp>
      <p:sp>
        <p:nvSpPr>
          <p:cNvPr id="7" name="Shape 5"/>
          <p:cNvSpPr/>
          <p:nvPr/>
        </p:nvSpPr>
        <p:spPr>
          <a:xfrm>
            <a:off x="11018520" y="502920"/>
            <a:ext cx="182880" cy="182880"/>
          </a:xfrm>
          <a:prstGeom prst="ellipse">
            <a:avLst/>
          </a:prstGeom>
          <a:solidFill>
            <a:srgbClr val="0B1F3A"/>
          </a:solidFill>
          <a:ln w="12700">
            <a:solidFill>
              <a:srgbClr val="0B1F3A"/>
            </a:solidFill>
            <a:prstDash val="solid"/>
          </a:ln>
        </p:spPr>
      </p:sp>
      <p:sp>
        <p:nvSpPr>
          <p:cNvPr id="8" name="Shape 6"/>
          <p:cNvSpPr/>
          <p:nvPr/>
        </p:nvSpPr>
        <p:spPr>
          <a:xfrm>
            <a:off x="11475720" y="502920"/>
            <a:ext cx="182880" cy="182880"/>
          </a:xfrm>
          <a:prstGeom prst="ellipse">
            <a:avLst/>
          </a:prstGeom>
          <a:solidFill>
            <a:srgbClr val="C8A24A"/>
          </a:solidFill>
          <a:ln w="12700">
            <a:solidFill>
              <a:srgbClr val="C8A24A"/>
            </a:solidFill>
            <a:prstDash val="solid"/>
          </a:ln>
        </p:spPr>
      </p:sp>
      <p:sp>
        <p:nvSpPr>
          <p:cNvPr id="9" name="Text 7"/>
          <p:cNvSpPr txBox="1"/>
          <p:nvPr/>
        </p:nvSpPr>
        <p:spPr>
          <a:xfrm>
            <a:off x="9509760" y="758952"/>
            <a:ext cx="2286000" cy="228600"/>
          </a:xfrm>
          <a:prstGeom prst="rect">
            <a:avLst/>
          </a:prstGeom>
          <a:noFill/>
          <a:ln/>
        </p:spPr>
        <p:txBody>
          <a:bodyPr wrap="square" lIns="0" tIns="0" rIns="0" bIns="0" rtlCol="0" anchor="t"/>
          <a:lstStyle/>
          <a:p>
            <a:pPr marL="0" indent="0" algn="l">
              <a:buNone/>
            </a:pPr>
            <a:r>
              <a:rPr lang="en-US" sz="1000" dirty="0">
                <a:solidFill>
                  <a:srgbClr val="5B6472"/>
                </a:solidFill>
                <a:latin typeface="Calibri" pitchFamily="34" charset="0"/>
                <a:ea typeface="Calibri" pitchFamily="34" charset="-122"/>
                <a:cs typeface="Calibri" pitchFamily="34" charset="-120"/>
              </a:rPr>
              <a:t>Research</a:t>
            </a:r>
            <a:endParaRPr lang="en-US" sz="1000" dirty="0"/>
          </a:p>
        </p:txBody>
      </p:sp>
      <p:sp>
        <p:nvSpPr>
          <p:cNvPr id="10" name="Shape 8"/>
          <p:cNvSpPr/>
          <p:nvPr/>
        </p:nvSpPr>
        <p:spPr>
          <a:xfrm>
            <a:off x="512064" y="1716126"/>
            <a:ext cx="7662672" cy="4340149"/>
          </a:xfrm>
          <a:prstGeom prst="rect">
            <a:avLst/>
          </a:prstGeom>
          <a:solidFill>
            <a:srgbClr val="FFFFFF"/>
          </a:solidFill>
          <a:ln w="9525">
            <a:solidFill>
              <a:srgbClr val="D3D8E0"/>
            </a:solidFill>
            <a:prstDash val="solid"/>
          </a:ln>
          <a:effectLst>
            <a:outerShdw blurRad="101600" dist="38100" dir="5400000" algn="bl" rotWithShape="0">
              <a:srgbClr val="000000">
                <a:alpha val="15000"/>
              </a:srgbClr>
            </a:outerShdw>
          </a:effectLst>
        </p:spPr>
      </p:sp>
      <p:pic>
        <p:nvPicPr>
          <p:cNvPr id="11" name="Image 0" descr="/home/claude/deck/img/r_six.jpg"/>
          <p:cNvPicPr>
            <a:picLocks noChangeAspect="1"/>
          </p:cNvPicPr>
          <p:nvPr/>
        </p:nvPicPr>
        <p:blipFill>
          <a:blip r:embed="rId3"/>
          <a:stretch>
            <a:fillRect/>
          </a:stretch>
        </p:blipFill>
        <p:spPr>
          <a:xfrm>
            <a:off x="548640" y="1752702"/>
            <a:ext cx="7589520" cy="4266997"/>
          </a:xfrm>
          <a:prstGeom prst="rect">
            <a:avLst/>
          </a:prstGeom>
        </p:spPr>
      </p:pic>
      <p:sp>
        <p:nvSpPr>
          <p:cNvPr id="12" name="Text 9"/>
          <p:cNvSpPr txBox="1"/>
          <p:nvPr/>
        </p:nvSpPr>
        <p:spPr>
          <a:xfrm>
            <a:off x="8503920" y="1737360"/>
            <a:ext cx="3154680" cy="420624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The persona prompt is the role: Head of Data Services, Senior Cataloger, Digital Archivist</a:t>
            </a:r>
            <a:endParaRPr lang="en-US" sz="1400" dirty="0"/>
          </a:p>
          <a:p>
            <a:pPr marL="203200" indent="-2032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Escalation triggers are written into each persona</a:t>
            </a:r>
            <a:endParaRPr lang="en-US" sz="1400" dirty="0"/>
          </a:p>
          <a:p>
            <a:pPr marL="203200" indent="-203200">
              <a:spcAft>
                <a:spcPts val="600"/>
              </a:spcAft>
              <a:buSzPct val="100000"/>
              <a:buChar char="•"/>
            </a:pPr>
            <a:r>
              <a:rPr lang="en-US" sz="1400" dirty="0">
                <a:solidFill>
                  <a:srgbClr val="1F2937"/>
                </a:solidFill>
                <a:latin typeface="Calibri" pitchFamily="34" charset="0"/>
                <a:ea typeface="Calibri" pitchFamily="34" charset="-122"/>
                <a:cs typeface="Calibri" pitchFamily="34" charset="-120"/>
              </a:rPr>
              <a:t>LLM patterns: orchestrator, generator, parallel evaluators, continuous audit</a:t>
            </a:r>
            <a:endParaRPr lang="en-US" sz="1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384048"/>
            <a:ext cx="10680638" cy="685800"/>
          </a:xfrm>
          <a:prstGeom prst="rect">
            <a:avLst/>
          </a:prstGeom>
          <a:noFill/>
          <a:ln/>
        </p:spPr>
        <p:txBody>
          <a:bodyPr wrap="square" lIns="0" tIns="0" rIns="0" bIns="0" rtlCol="0" anchor="ctr"/>
          <a:lstStyle/>
          <a:p>
            <a:pPr marL="0" indent="0">
              <a:buNone/>
            </a:pPr>
            <a:r>
              <a:rPr lang="en-US" sz="2800" b="1" dirty="0">
                <a:solidFill>
                  <a:srgbClr val="0B1F3A"/>
                </a:solidFill>
                <a:latin typeface="Cambria" pitchFamily="34" charset="0"/>
                <a:ea typeface="Cambria" pitchFamily="34" charset="-122"/>
                <a:cs typeface="Cambria" pitchFamily="34" charset="-120"/>
              </a:rPr>
              <a:t>Open Problems, Possibilities, Challenges For Agentic AI  </a:t>
            </a:r>
            <a:br>
              <a:rPr lang="en-US" sz="2800" b="1" dirty="0">
                <a:solidFill>
                  <a:srgbClr val="0B1F3A"/>
                </a:solidFill>
                <a:latin typeface="Cambria" pitchFamily="34" charset="0"/>
                <a:ea typeface="Cambria" pitchFamily="34" charset="-122"/>
                <a:cs typeface="Cambria" pitchFamily="34" charset="-120"/>
              </a:rPr>
            </a:br>
            <a:r>
              <a:rPr lang="en-US" sz="2800" b="1" dirty="0">
                <a:solidFill>
                  <a:srgbClr val="0B1F3A"/>
                </a:solidFill>
                <a:latin typeface="Cambria" pitchFamily="34" charset="0"/>
                <a:ea typeface="Cambria" pitchFamily="34" charset="-122"/>
                <a:cs typeface="Cambria" pitchFamily="34" charset="-120"/>
              </a:rPr>
              <a:t>Guardrails for Agentic AI Work, Transparency, Understanding</a:t>
            </a:r>
            <a:endParaRPr lang="en-US" sz="2800" dirty="0"/>
          </a:p>
        </p:txBody>
      </p:sp>
      <p:sp>
        <p:nvSpPr>
          <p:cNvPr id="3" name="Shape 1"/>
          <p:cNvSpPr/>
          <p:nvPr/>
        </p:nvSpPr>
        <p:spPr>
          <a:xfrm>
            <a:off x="548640" y="1645920"/>
            <a:ext cx="2651760" cy="3291840"/>
          </a:xfrm>
          <a:prstGeom prst="roundRect">
            <a:avLst>
              <a:gd name="adj" fmla="val 2759"/>
            </a:avLst>
          </a:prstGeom>
          <a:solidFill>
            <a:srgbClr val="EEF1F5"/>
          </a:solidFill>
          <a:ln w="12700">
            <a:solidFill>
              <a:srgbClr val="EEF1F5"/>
            </a:solidFill>
            <a:prstDash val="solid"/>
          </a:ln>
        </p:spPr>
      </p:sp>
      <p:sp>
        <p:nvSpPr>
          <p:cNvPr id="4" name="Text 2"/>
          <p:cNvSpPr txBox="1"/>
          <p:nvPr/>
        </p:nvSpPr>
        <p:spPr>
          <a:xfrm>
            <a:off x="777240" y="1874520"/>
            <a:ext cx="2194560" cy="457200"/>
          </a:xfrm>
          <a:prstGeom prst="rect">
            <a:avLst/>
          </a:prstGeom>
          <a:noFill/>
          <a:ln/>
        </p:spPr>
        <p:txBody>
          <a:bodyPr wrap="square" lIns="0" tIns="0" rIns="0" bIns="0" rtlCol="0" anchor="t"/>
          <a:lstStyle/>
          <a:p>
            <a:pPr marL="0" indent="0">
              <a:buNone/>
            </a:pPr>
            <a:r>
              <a:rPr lang="en-US" sz="2200" b="1" dirty="0">
                <a:solidFill>
                  <a:srgbClr val="0B1F3A"/>
                </a:solidFill>
                <a:latin typeface="Cambria" pitchFamily="34" charset="0"/>
                <a:ea typeface="Cambria" pitchFamily="34" charset="-122"/>
                <a:cs typeface="Cambria" pitchFamily="34" charset="-120"/>
              </a:rPr>
              <a:t>Verification</a:t>
            </a:r>
            <a:endParaRPr lang="en-US" sz="2200" dirty="0"/>
          </a:p>
        </p:txBody>
      </p:sp>
      <p:sp>
        <p:nvSpPr>
          <p:cNvPr id="5" name="Text 3"/>
          <p:cNvSpPr txBox="1"/>
          <p:nvPr/>
        </p:nvSpPr>
        <p:spPr>
          <a:xfrm>
            <a:off x="777240" y="2514600"/>
            <a:ext cx="2194560" cy="2286000"/>
          </a:xfrm>
          <a:prstGeom prst="rect">
            <a:avLst/>
          </a:prstGeom>
          <a:noFill/>
          <a:ln/>
        </p:spPr>
        <p:txBody>
          <a:bodyPr wrap="square" lIns="0" tIns="0" rIns="0" bIns="0" rtlCol="0" anchor="t"/>
          <a:lstStyle/>
          <a:p>
            <a:pPr marL="0" indent="0">
              <a:buNone/>
            </a:pPr>
            <a:r>
              <a:rPr lang="en-US" sz="1700" dirty="0">
                <a:solidFill>
                  <a:srgbClr val="1F2937"/>
                </a:solidFill>
                <a:latin typeface="Calibri" pitchFamily="34" charset="0"/>
                <a:ea typeface="Calibri" pitchFamily="34" charset="-122"/>
                <a:cs typeface="Calibri" pitchFamily="34" charset="-120"/>
              </a:rPr>
              <a:t>Agents hallucinate with confidence. Check and Verify sources, numbers and code.</a:t>
            </a:r>
            <a:endParaRPr lang="en-US" sz="1700" dirty="0"/>
          </a:p>
        </p:txBody>
      </p:sp>
      <p:sp>
        <p:nvSpPr>
          <p:cNvPr id="6" name="Shape 4"/>
          <p:cNvSpPr/>
          <p:nvPr/>
        </p:nvSpPr>
        <p:spPr>
          <a:xfrm>
            <a:off x="3364992" y="1645920"/>
            <a:ext cx="2651760" cy="3291840"/>
          </a:xfrm>
          <a:prstGeom prst="roundRect">
            <a:avLst>
              <a:gd name="adj" fmla="val 2759"/>
            </a:avLst>
          </a:prstGeom>
          <a:solidFill>
            <a:srgbClr val="EEF1F5"/>
          </a:solidFill>
          <a:ln w="12700">
            <a:solidFill>
              <a:srgbClr val="EEF1F5"/>
            </a:solidFill>
            <a:prstDash val="solid"/>
          </a:ln>
        </p:spPr>
      </p:sp>
      <p:sp>
        <p:nvSpPr>
          <p:cNvPr id="7" name="Text 5"/>
          <p:cNvSpPr txBox="1"/>
          <p:nvPr/>
        </p:nvSpPr>
        <p:spPr>
          <a:xfrm>
            <a:off x="3593592" y="1874520"/>
            <a:ext cx="2194560" cy="457200"/>
          </a:xfrm>
          <a:prstGeom prst="rect">
            <a:avLst/>
          </a:prstGeom>
          <a:noFill/>
          <a:ln/>
        </p:spPr>
        <p:txBody>
          <a:bodyPr wrap="square" lIns="0" tIns="0" rIns="0" bIns="0" rtlCol="0" anchor="t"/>
          <a:lstStyle/>
          <a:p>
            <a:pPr marL="0" indent="0">
              <a:buNone/>
            </a:pPr>
            <a:r>
              <a:rPr lang="en-US" sz="2200" b="1" dirty="0">
                <a:solidFill>
                  <a:srgbClr val="0B1F3A"/>
                </a:solidFill>
                <a:latin typeface="Cambria" pitchFamily="34" charset="0"/>
                <a:ea typeface="Cambria" pitchFamily="34" charset="-122"/>
                <a:cs typeface="Cambria" pitchFamily="34" charset="-120"/>
              </a:rPr>
              <a:t>Protect data</a:t>
            </a:r>
            <a:endParaRPr lang="en-US" sz="2200" dirty="0"/>
          </a:p>
        </p:txBody>
      </p:sp>
      <p:sp>
        <p:nvSpPr>
          <p:cNvPr id="8" name="Text 6"/>
          <p:cNvSpPr txBox="1"/>
          <p:nvPr/>
        </p:nvSpPr>
        <p:spPr>
          <a:xfrm>
            <a:off x="3593592" y="2514600"/>
            <a:ext cx="2194560" cy="2286000"/>
          </a:xfrm>
          <a:prstGeom prst="rect">
            <a:avLst/>
          </a:prstGeom>
          <a:noFill/>
          <a:ln/>
        </p:spPr>
        <p:txBody>
          <a:bodyPr wrap="square" lIns="0" tIns="0" rIns="0" bIns="0" rtlCol="0" anchor="t"/>
          <a:lstStyle/>
          <a:p>
            <a:pPr marL="0" indent="0">
              <a:buNone/>
            </a:pPr>
            <a:r>
              <a:rPr lang="en-US" sz="1700" dirty="0">
                <a:solidFill>
                  <a:srgbClr val="1F2937"/>
                </a:solidFill>
                <a:latin typeface="Calibri" pitchFamily="34" charset="0"/>
                <a:ea typeface="Calibri" pitchFamily="34" charset="-122"/>
                <a:cs typeface="Calibri" pitchFamily="34" charset="-120"/>
              </a:rPr>
              <a:t>No FERPA, HIPAA or unpublished data in consumer tools — use UC-approved platforms.</a:t>
            </a:r>
            <a:endParaRPr lang="en-US" sz="1700" dirty="0"/>
          </a:p>
        </p:txBody>
      </p:sp>
      <p:sp>
        <p:nvSpPr>
          <p:cNvPr id="9" name="Shape 7"/>
          <p:cNvSpPr/>
          <p:nvPr/>
        </p:nvSpPr>
        <p:spPr>
          <a:xfrm>
            <a:off x="6181344" y="1645920"/>
            <a:ext cx="2651760" cy="3291840"/>
          </a:xfrm>
          <a:prstGeom prst="roundRect">
            <a:avLst>
              <a:gd name="adj" fmla="val 2759"/>
            </a:avLst>
          </a:prstGeom>
          <a:solidFill>
            <a:srgbClr val="0B1F3A"/>
          </a:solidFill>
          <a:ln w="12700">
            <a:solidFill>
              <a:srgbClr val="EEF1F5"/>
            </a:solidFill>
            <a:prstDash val="solid"/>
          </a:ln>
        </p:spPr>
      </p:sp>
      <p:sp>
        <p:nvSpPr>
          <p:cNvPr id="10" name="Text 8"/>
          <p:cNvSpPr txBox="1"/>
          <p:nvPr/>
        </p:nvSpPr>
        <p:spPr>
          <a:xfrm>
            <a:off x="6409944" y="1874520"/>
            <a:ext cx="2194560" cy="457200"/>
          </a:xfrm>
          <a:prstGeom prst="rect">
            <a:avLst/>
          </a:prstGeom>
          <a:noFill/>
          <a:ln/>
        </p:spPr>
        <p:txBody>
          <a:bodyPr wrap="square" lIns="0" tIns="0" rIns="0" bIns="0" rtlCol="0" anchor="t"/>
          <a:lstStyle/>
          <a:p>
            <a:pPr marL="0" indent="0">
              <a:buNone/>
            </a:pPr>
            <a:r>
              <a:rPr lang="en-US" sz="2200" b="1" dirty="0">
                <a:solidFill>
                  <a:srgbClr val="C8A24A"/>
                </a:solidFill>
                <a:latin typeface="Cambria" pitchFamily="34" charset="0"/>
                <a:ea typeface="Cambria" pitchFamily="34" charset="-122"/>
                <a:cs typeface="Cambria" pitchFamily="34" charset="-120"/>
              </a:rPr>
              <a:t>Humans in the loop</a:t>
            </a:r>
            <a:endParaRPr lang="en-US" sz="2200" dirty="0"/>
          </a:p>
        </p:txBody>
      </p:sp>
      <p:sp>
        <p:nvSpPr>
          <p:cNvPr id="11" name="Text 9"/>
          <p:cNvSpPr txBox="1"/>
          <p:nvPr/>
        </p:nvSpPr>
        <p:spPr>
          <a:xfrm>
            <a:off x="6409944" y="2514600"/>
            <a:ext cx="2194560" cy="2286000"/>
          </a:xfrm>
          <a:prstGeom prst="rect">
            <a:avLst/>
          </a:prstGeom>
          <a:noFill/>
          <a:ln/>
        </p:spPr>
        <p:txBody>
          <a:bodyPr wrap="square" lIns="0" tIns="0" rIns="0" bIns="0" rtlCol="0" anchor="t"/>
          <a:lstStyle/>
          <a:p>
            <a:pPr marL="0" indent="0">
              <a:buNone/>
            </a:pPr>
            <a:r>
              <a:rPr lang="en-US" sz="1700" dirty="0">
                <a:solidFill>
                  <a:srgbClr val="FFFFFF"/>
                </a:solidFill>
                <a:latin typeface="Calibri" pitchFamily="34" charset="0"/>
                <a:ea typeface="Calibri" pitchFamily="34" charset="-122"/>
                <a:cs typeface="Calibri" pitchFamily="34" charset="-120"/>
              </a:rPr>
              <a:t>Put human approval where consequences are real. Governance, The Human Use of Human Beings, </a:t>
            </a:r>
            <a:endParaRPr lang="en-US" sz="1700" dirty="0"/>
          </a:p>
        </p:txBody>
      </p:sp>
      <p:sp>
        <p:nvSpPr>
          <p:cNvPr id="12" name="Shape 10"/>
          <p:cNvSpPr/>
          <p:nvPr/>
        </p:nvSpPr>
        <p:spPr>
          <a:xfrm>
            <a:off x="8997696" y="1645920"/>
            <a:ext cx="2651760" cy="3291840"/>
          </a:xfrm>
          <a:prstGeom prst="roundRect">
            <a:avLst>
              <a:gd name="adj" fmla="val 2759"/>
            </a:avLst>
          </a:prstGeom>
          <a:solidFill>
            <a:srgbClr val="EEF1F5"/>
          </a:solidFill>
          <a:ln w="12700">
            <a:solidFill>
              <a:srgbClr val="EEF1F5"/>
            </a:solidFill>
            <a:prstDash val="solid"/>
          </a:ln>
        </p:spPr>
      </p:sp>
      <p:sp>
        <p:nvSpPr>
          <p:cNvPr id="13" name="Text 11"/>
          <p:cNvSpPr txBox="1"/>
          <p:nvPr/>
        </p:nvSpPr>
        <p:spPr>
          <a:xfrm>
            <a:off x="9226296" y="1874520"/>
            <a:ext cx="2194560" cy="457200"/>
          </a:xfrm>
          <a:prstGeom prst="rect">
            <a:avLst/>
          </a:prstGeom>
          <a:noFill/>
          <a:ln/>
        </p:spPr>
        <p:txBody>
          <a:bodyPr wrap="square" lIns="0" tIns="0" rIns="0" bIns="0" rtlCol="0" anchor="t"/>
          <a:lstStyle/>
          <a:p>
            <a:pPr marL="0" indent="0">
              <a:buNone/>
            </a:pPr>
            <a:r>
              <a:rPr lang="en-US" sz="2200" b="1" dirty="0">
                <a:solidFill>
                  <a:srgbClr val="0B1F3A"/>
                </a:solidFill>
                <a:latin typeface="Cambria" pitchFamily="34" charset="0"/>
                <a:ea typeface="Cambria" pitchFamily="34" charset="-122"/>
                <a:cs typeface="Cambria" pitchFamily="34" charset="-120"/>
              </a:rPr>
              <a:t>Disclose</a:t>
            </a:r>
            <a:endParaRPr lang="en-US" sz="2200" dirty="0"/>
          </a:p>
        </p:txBody>
      </p:sp>
      <p:sp>
        <p:nvSpPr>
          <p:cNvPr id="14" name="Text 12"/>
          <p:cNvSpPr txBox="1"/>
          <p:nvPr/>
        </p:nvSpPr>
        <p:spPr>
          <a:xfrm>
            <a:off x="9226296" y="2514600"/>
            <a:ext cx="2194560" cy="2286000"/>
          </a:xfrm>
          <a:prstGeom prst="rect">
            <a:avLst/>
          </a:prstGeom>
          <a:noFill/>
          <a:ln/>
        </p:spPr>
        <p:txBody>
          <a:bodyPr wrap="square" lIns="0" tIns="0" rIns="0" bIns="0" rtlCol="0" anchor="t"/>
          <a:lstStyle/>
          <a:p>
            <a:pPr marL="0" indent="0">
              <a:buNone/>
            </a:pPr>
            <a:r>
              <a:rPr lang="en-US" sz="1700" dirty="0">
                <a:solidFill>
                  <a:srgbClr val="1F2937"/>
                </a:solidFill>
                <a:latin typeface="Calibri" pitchFamily="34" charset="0"/>
                <a:ea typeface="Calibri" pitchFamily="34" charset="-122"/>
                <a:cs typeface="Calibri" pitchFamily="34" charset="-120"/>
              </a:rPr>
              <a:t>Say how AI was used, transparency of results following course and publisher policy.</a:t>
            </a:r>
            <a:endParaRPr lang="en-US" sz="1700" dirty="0"/>
          </a:p>
        </p:txBody>
      </p:sp>
      <p:sp>
        <p:nvSpPr>
          <p:cNvPr id="16" name="TextBox 15">
            <a:extLst>
              <a:ext uri="{FF2B5EF4-FFF2-40B4-BE49-F238E27FC236}">
                <a16:creationId xmlns:a16="http://schemas.microsoft.com/office/drawing/2014/main" id="{82369F39-513B-4638-BB10-BA6D712AA2BF}"/>
              </a:ext>
            </a:extLst>
          </p:cNvPr>
          <p:cNvSpPr txBox="1"/>
          <p:nvPr/>
        </p:nvSpPr>
        <p:spPr>
          <a:xfrm>
            <a:off x="2455277" y="5513832"/>
            <a:ext cx="6094140" cy="461665"/>
          </a:xfrm>
          <a:prstGeom prst="rect">
            <a:avLst/>
          </a:prstGeom>
          <a:noFill/>
        </p:spPr>
        <p:txBody>
          <a:bodyPr wrap="square">
            <a:spAutoFit/>
          </a:bodyPr>
          <a:lstStyle/>
          <a:p>
            <a:r>
              <a:rPr kumimoji="0" lang="en-US" sz="2400" b="1" i="0" u="none" strike="noStrike" kern="1200" cap="none" spc="0" normalizeH="0" baseline="0" noProof="0" dirty="0">
                <a:ln>
                  <a:noFill/>
                </a:ln>
                <a:solidFill>
                  <a:prstClr val="black"/>
                </a:solidFill>
                <a:effectLst/>
                <a:uLnTx/>
                <a:uFillTx/>
                <a:latin typeface="Calibri Light" panose="020F0302020204030204"/>
                <a:ea typeface="+mj-ea"/>
                <a:cs typeface="+mj-cs"/>
              </a:rPr>
              <a:t>Sensitive Data, Privacy, Security Governance </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836</TotalTime>
  <Words>6270</Words>
  <Application>Microsoft Office PowerPoint</Application>
  <PresentationFormat>Widescreen</PresentationFormat>
  <Paragraphs>762</Paragraphs>
  <Slides>59</Slides>
  <Notes>48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59</vt:i4>
      </vt:variant>
    </vt:vector>
  </HeadingPairs>
  <TitlesOfParts>
    <vt:vector size="68" baseType="lpstr">
      <vt:lpstr>Aptos</vt:lpstr>
      <vt:lpstr>Arial</vt:lpstr>
      <vt:lpstr>Calibri</vt:lpstr>
      <vt:lpstr>Calibri Light</vt:lpstr>
      <vt:lpstr>Cambria</vt:lpstr>
      <vt:lpstr>Courier New</vt:lpstr>
      <vt:lpstr>Plus Jakarta Sans</vt:lpstr>
      <vt:lpstr>Space Grotesk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Research Data Alliance US Cohort Participation 2026 Blueprints, Prototypes, Possibilities  April –September 2026 </vt:lpstr>
      <vt:lpstr>PowerPoint Presentation</vt:lpstr>
      <vt:lpstr>PowerPoint Presentation</vt:lpstr>
      <vt:lpstr>PowerPoint Presentation</vt:lpstr>
      <vt:lpstr>PowerPoint Presentation</vt:lpstr>
      <vt:lpstr>Person Based Agentic AI  Research Data Director  London Research Data Alliance Plenary </vt:lpstr>
      <vt:lpstr> Biomedical Focused Research Data Director, August, 2026 Biomedical Variant, Background Research,   Blueprint and Prototype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Agentic AI: Capabilities, Personas, Possibilities</dc:title>
  <dc:subject>PptxGenJS Presentation</dc:subject>
  <dc:creator>Ray Uzwyshyn</dc:creator>
  <cp:lastModifiedBy>Raymond Uzwyshyn</cp:lastModifiedBy>
  <cp:revision>55</cp:revision>
  <dcterms:created xsi:type="dcterms:W3CDTF">2026-09-18T20:40:12Z</dcterms:created>
  <dcterms:modified xsi:type="dcterms:W3CDTF">2026-09-23T18:05:50Z</dcterms:modified>
</cp:coreProperties>
</file>