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6" r:id="rId11"/>
    <p:sldId id="287" r:id="rId12"/>
    <p:sldId id="265" r:id="rId13"/>
    <p:sldId id="266" r:id="rId14"/>
    <p:sldId id="288" r:id="rId15"/>
    <p:sldId id="289" r:id="rId16"/>
    <p:sldId id="291" r:id="rId17"/>
    <p:sldId id="290" r:id="rId18"/>
    <p:sldId id="292" r:id="rId19"/>
    <p:sldId id="340" r:id="rId20"/>
    <p:sldId id="303" r:id="rId21"/>
    <p:sldId id="314" r:id="rId22"/>
    <p:sldId id="339" r:id="rId23"/>
    <p:sldId id="341" r:id="rId24"/>
    <p:sldId id="332" r:id="rId25"/>
    <p:sldId id="342" r:id="rId26"/>
    <p:sldId id="343" r:id="rId27"/>
    <p:sldId id="307" r:id="rId28"/>
    <p:sldId id="330" r:id="rId29"/>
    <p:sldId id="306" r:id="rId30"/>
    <p:sldId id="304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5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6B9FE-9EC7-473B-8249-D78551797CEE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286"/>
            <p14:sldId id="287"/>
            <p14:sldId id="265"/>
            <p14:sldId id="266"/>
            <p14:sldId id="288"/>
            <p14:sldId id="289"/>
            <p14:sldId id="291"/>
            <p14:sldId id="290"/>
            <p14:sldId id="292"/>
            <p14:sldId id="340"/>
            <p14:sldId id="303"/>
            <p14:sldId id="314"/>
            <p14:sldId id="339"/>
            <p14:sldId id="341"/>
            <p14:sldId id="332"/>
            <p14:sldId id="342"/>
            <p14:sldId id="343"/>
            <p14:sldId id="307"/>
            <p14:sldId id="330"/>
            <p14:sldId id="306"/>
            <p14:sldId id="304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1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mond Uzwyshyn" userId="587f6a29-cfac-4975-a4f8-0d65ace1fd6e" providerId="ADAL" clId="{764682F1-A34C-4066-88BE-098AC854ACFD}"/>
    <pc:docChg chg="undo custSel addSld delSld modSld addSection delSection modSection">
      <pc:chgData name="Raymond Uzwyshyn" userId="587f6a29-cfac-4975-a4f8-0d65ace1fd6e" providerId="ADAL" clId="{764682F1-A34C-4066-88BE-098AC854ACFD}" dt="2026-06-09T18:38:01.764" v="5252" actId="20577"/>
      <pc:docMkLst>
        <pc:docMk/>
      </pc:docMkLst>
      <pc:sldChg chg="addSp delSp modSp new mod chgLayout">
        <pc:chgData name="Raymond Uzwyshyn" userId="587f6a29-cfac-4975-a4f8-0d65ace1fd6e" providerId="ADAL" clId="{764682F1-A34C-4066-88BE-098AC854ACFD}" dt="2026-06-09T16:59:07.264" v="3396" actId="1076"/>
        <pc:sldMkLst>
          <pc:docMk/>
          <pc:sldMk cId="3455966413" sldId="256"/>
        </pc:sldMkLst>
        <pc:spChg chg="del">
          <ac:chgData name="Raymond Uzwyshyn" userId="587f6a29-cfac-4975-a4f8-0d65ace1fd6e" providerId="ADAL" clId="{764682F1-A34C-4066-88BE-098AC854ACFD}" dt="2026-06-08T21:54:22.477" v="10" actId="700"/>
          <ac:spMkLst>
            <pc:docMk/>
            <pc:sldMk cId="3455966413" sldId="256"/>
            <ac:spMk id="2" creationId="{3BBF9AC3-1A6A-4D41-96F0-8434B202B08F}"/>
          </ac:spMkLst>
        </pc:spChg>
        <pc:spChg chg="del">
          <ac:chgData name="Raymond Uzwyshyn" userId="587f6a29-cfac-4975-a4f8-0d65ace1fd6e" providerId="ADAL" clId="{764682F1-A34C-4066-88BE-098AC854ACFD}" dt="2026-06-08T21:54:22.477" v="10" actId="700"/>
          <ac:spMkLst>
            <pc:docMk/>
            <pc:sldMk cId="3455966413" sldId="256"/>
            <ac:spMk id="3" creationId="{4925FF3A-1021-4377-839B-825905C4CE8F}"/>
          </ac:spMkLst>
        </pc:spChg>
        <pc:spChg chg="add mod ord">
          <ac:chgData name="Raymond Uzwyshyn" userId="587f6a29-cfac-4975-a4f8-0d65ace1fd6e" providerId="ADAL" clId="{764682F1-A34C-4066-88BE-098AC854ACFD}" dt="2026-06-09T16:58:26.524" v="3391" actId="1076"/>
          <ac:spMkLst>
            <pc:docMk/>
            <pc:sldMk cId="3455966413" sldId="256"/>
            <ac:spMk id="4" creationId="{689388F8-E4D6-44B3-929E-13415E2669C4}"/>
          </ac:spMkLst>
        </pc:spChg>
        <pc:spChg chg="add mod ord">
          <ac:chgData name="Raymond Uzwyshyn" userId="587f6a29-cfac-4975-a4f8-0d65ace1fd6e" providerId="ADAL" clId="{764682F1-A34C-4066-88BE-098AC854ACFD}" dt="2026-06-09T16:59:07.264" v="3396" actId="1076"/>
          <ac:spMkLst>
            <pc:docMk/>
            <pc:sldMk cId="3455966413" sldId="256"/>
            <ac:spMk id="5" creationId="{72C0787C-3FE4-4094-8A90-E795348FD604}"/>
          </ac:spMkLst>
        </pc:spChg>
      </pc:sldChg>
      <pc:sldChg chg="new del">
        <pc:chgData name="Raymond Uzwyshyn" userId="587f6a29-cfac-4975-a4f8-0d65ace1fd6e" providerId="ADAL" clId="{764682F1-A34C-4066-88BE-098AC854ACFD}" dt="2026-06-08T21:54:14.104" v="9" actId="47"/>
        <pc:sldMkLst>
          <pc:docMk/>
          <pc:sldMk cId="768104890" sldId="257"/>
        </pc:sldMkLst>
      </pc:sldChg>
      <pc:sldChg chg="new del">
        <pc:chgData name="Raymond Uzwyshyn" userId="587f6a29-cfac-4975-a4f8-0d65ace1fd6e" providerId="ADAL" clId="{764682F1-A34C-4066-88BE-098AC854ACFD}" dt="2026-06-08T21:55:00.793" v="12" actId="680"/>
        <pc:sldMkLst>
          <pc:docMk/>
          <pc:sldMk cId="1563315947" sldId="257"/>
        </pc:sldMkLst>
      </pc:sldChg>
      <pc:sldChg chg="new">
        <pc:chgData name="Raymond Uzwyshyn" userId="587f6a29-cfac-4975-a4f8-0d65ace1fd6e" providerId="ADAL" clId="{764682F1-A34C-4066-88BE-098AC854ACFD}" dt="2026-06-08T21:55:06.135" v="13" actId="680"/>
        <pc:sldMkLst>
          <pc:docMk/>
          <pc:sldMk cId="1897138394" sldId="257"/>
        </pc:sldMkLst>
      </pc:sldChg>
      <pc:sldChg chg="new del">
        <pc:chgData name="Raymond Uzwyshyn" userId="587f6a29-cfac-4975-a4f8-0d65ace1fd6e" providerId="ADAL" clId="{764682F1-A34C-4066-88BE-098AC854ACFD}" dt="2026-06-08T21:53:43.262" v="4" actId="47"/>
        <pc:sldMkLst>
          <pc:docMk/>
          <pc:sldMk cId="4261640623" sldId="257"/>
        </pc:sldMkLst>
      </pc:sldChg>
      <pc:sldChg chg="new del">
        <pc:chgData name="Raymond Uzwyshyn" userId="587f6a29-cfac-4975-a4f8-0d65ace1fd6e" providerId="ADAL" clId="{764682F1-A34C-4066-88BE-098AC854ACFD}" dt="2026-06-08T21:53:44.392" v="5" actId="47"/>
        <pc:sldMkLst>
          <pc:docMk/>
          <pc:sldMk cId="3314159204" sldId="258"/>
        </pc:sldMkLst>
      </pc:sldChg>
      <pc:sldChg chg="addSp modSp new mod">
        <pc:chgData name="Raymond Uzwyshyn" userId="587f6a29-cfac-4975-a4f8-0d65ace1fd6e" providerId="ADAL" clId="{764682F1-A34C-4066-88BE-098AC854ACFD}" dt="2026-06-09T17:03:42.182" v="3455" actId="20577"/>
        <pc:sldMkLst>
          <pc:docMk/>
          <pc:sldMk cId="3570766973" sldId="258"/>
        </pc:sldMkLst>
        <pc:spChg chg="mod">
          <ac:chgData name="Raymond Uzwyshyn" userId="587f6a29-cfac-4975-a4f8-0d65ace1fd6e" providerId="ADAL" clId="{764682F1-A34C-4066-88BE-098AC854ACFD}" dt="2026-06-08T22:34:10.648" v="1440" actId="20577"/>
          <ac:spMkLst>
            <pc:docMk/>
            <pc:sldMk cId="3570766973" sldId="258"/>
            <ac:spMk id="2" creationId="{F78A5D39-E55A-46E6-A4C8-F436D79DA208}"/>
          </ac:spMkLst>
        </pc:spChg>
        <pc:spChg chg="mod">
          <ac:chgData name="Raymond Uzwyshyn" userId="587f6a29-cfac-4975-a4f8-0d65ace1fd6e" providerId="ADAL" clId="{764682F1-A34C-4066-88BE-098AC854ACFD}" dt="2026-06-09T17:03:42.182" v="3455" actId="20577"/>
          <ac:spMkLst>
            <pc:docMk/>
            <pc:sldMk cId="3570766973" sldId="258"/>
            <ac:spMk id="3" creationId="{6236F3C4-FF09-4E72-9561-5CBC0E910123}"/>
          </ac:spMkLst>
        </pc:spChg>
        <pc:picChg chg="add mod">
          <ac:chgData name="Raymond Uzwyshyn" userId="587f6a29-cfac-4975-a4f8-0d65ace1fd6e" providerId="ADAL" clId="{764682F1-A34C-4066-88BE-098AC854ACFD}" dt="2026-06-09T17:01:15.348" v="3404" actId="1076"/>
          <ac:picMkLst>
            <pc:docMk/>
            <pc:sldMk cId="3570766973" sldId="258"/>
            <ac:picMk id="4" creationId="{D4AEB7AC-BE1D-443C-A794-BDA4DB89FA1D}"/>
          </ac:picMkLst>
        </pc:picChg>
        <pc:picChg chg="add mod">
          <ac:chgData name="Raymond Uzwyshyn" userId="587f6a29-cfac-4975-a4f8-0d65ace1fd6e" providerId="ADAL" clId="{764682F1-A34C-4066-88BE-098AC854ACFD}" dt="2026-06-08T22:33:27.303" v="1438" actId="14100"/>
          <ac:picMkLst>
            <pc:docMk/>
            <pc:sldMk cId="3570766973" sldId="258"/>
            <ac:picMk id="1026" creationId="{A44EE07B-8F39-4DA1-A555-D40C5DC7F7C6}"/>
          </ac:picMkLst>
        </pc:picChg>
        <pc:picChg chg="add mod">
          <ac:chgData name="Raymond Uzwyshyn" userId="587f6a29-cfac-4975-a4f8-0d65ace1fd6e" providerId="ADAL" clId="{764682F1-A34C-4066-88BE-098AC854ACFD}" dt="2026-06-09T17:01:20.462" v="3407" actId="1076"/>
          <ac:picMkLst>
            <pc:docMk/>
            <pc:sldMk cId="3570766973" sldId="258"/>
            <ac:picMk id="1028" creationId="{BA3AE08D-56A1-419C-9CCE-60A82D5A86FA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7:26:46.794" v="3865" actId="1076"/>
        <pc:sldMkLst>
          <pc:docMk/>
          <pc:sldMk cId="3516207987" sldId="259"/>
        </pc:sldMkLst>
        <pc:spChg chg="mod">
          <ac:chgData name="Raymond Uzwyshyn" userId="587f6a29-cfac-4975-a4f8-0d65ace1fd6e" providerId="ADAL" clId="{764682F1-A34C-4066-88BE-098AC854ACFD}" dt="2026-06-09T17:26:15.394" v="3856" actId="14100"/>
          <ac:spMkLst>
            <pc:docMk/>
            <pc:sldMk cId="3516207987" sldId="259"/>
            <ac:spMk id="2" creationId="{DA00EE27-A152-41DC-85A7-570B2551E3AD}"/>
          </ac:spMkLst>
        </pc:spChg>
        <pc:spChg chg="mod">
          <ac:chgData name="Raymond Uzwyshyn" userId="587f6a29-cfac-4975-a4f8-0d65ace1fd6e" providerId="ADAL" clId="{764682F1-A34C-4066-88BE-098AC854ACFD}" dt="2026-06-09T17:07:02.701" v="3502" actId="20577"/>
          <ac:spMkLst>
            <pc:docMk/>
            <pc:sldMk cId="3516207987" sldId="259"/>
            <ac:spMk id="3" creationId="{7850EB67-E2D3-4E17-B81D-B30E485DEBEF}"/>
          </ac:spMkLst>
        </pc:spChg>
        <pc:picChg chg="add mod">
          <ac:chgData name="Raymond Uzwyshyn" userId="587f6a29-cfac-4975-a4f8-0d65ace1fd6e" providerId="ADAL" clId="{764682F1-A34C-4066-88BE-098AC854ACFD}" dt="2026-06-09T17:26:24.794" v="3861" actId="1076"/>
          <ac:picMkLst>
            <pc:docMk/>
            <pc:sldMk cId="3516207987" sldId="259"/>
            <ac:picMk id="4" creationId="{250379FA-44B3-46A1-AF04-2AA4F82D4476}"/>
          </ac:picMkLst>
        </pc:picChg>
        <pc:picChg chg="add del mod">
          <ac:chgData name="Raymond Uzwyshyn" userId="587f6a29-cfac-4975-a4f8-0d65ace1fd6e" providerId="ADAL" clId="{764682F1-A34C-4066-88BE-098AC854ACFD}" dt="2026-06-08T22:22:56.363" v="874" actId="478"/>
          <ac:picMkLst>
            <pc:docMk/>
            <pc:sldMk cId="3516207987" sldId="259"/>
            <ac:picMk id="5" creationId="{01856BBC-D6CB-429C-AE11-8D5CF43456CD}"/>
          </ac:picMkLst>
        </pc:picChg>
        <pc:picChg chg="add mod">
          <ac:chgData name="Raymond Uzwyshyn" userId="587f6a29-cfac-4975-a4f8-0d65ace1fd6e" providerId="ADAL" clId="{764682F1-A34C-4066-88BE-098AC854ACFD}" dt="2026-06-08T22:25:54.209" v="894" actId="1076"/>
          <ac:picMkLst>
            <pc:docMk/>
            <pc:sldMk cId="3516207987" sldId="259"/>
            <ac:picMk id="7" creationId="{758A7D05-49DB-42B2-9C79-0D3D95288C8C}"/>
          </ac:picMkLst>
        </pc:picChg>
        <pc:picChg chg="add mod">
          <ac:chgData name="Raymond Uzwyshyn" userId="587f6a29-cfac-4975-a4f8-0d65ace1fd6e" providerId="ADAL" clId="{764682F1-A34C-4066-88BE-098AC854ACFD}" dt="2026-06-09T17:26:46.794" v="3865" actId="1076"/>
          <ac:picMkLst>
            <pc:docMk/>
            <pc:sldMk cId="3516207987" sldId="259"/>
            <ac:picMk id="2050" creationId="{40ED6651-4229-4BA6-B565-A60765E4A9EB}"/>
          </ac:picMkLst>
        </pc:picChg>
      </pc:sldChg>
      <pc:sldChg chg="new del">
        <pc:chgData name="Raymond Uzwyshyn" userId="587f6a29-cfac-4975-a4f8-0d65ace1fd6e" providerId="ADAL" clId="{764682F1-A34C-4066-88BE-098AC854ACFD}" dt="2026-06-08T21:53:45.322" v="6" actId="47"/>
        <pc:sldMkLst>
          <pc:docMk/>
          <pc:sldMk cId="4034075431" sldId="259"/>
        </pc:sldMkLst>
      </pc:sldChg>
      <pc:sldChg chg="addSp modSp new mod">
        <pc:chgData name="Raymond Uzwyshyn" userId="587f6a29-cfac-4975-a4f8-0d65ace1fd6e" providerId="ADAL" clId="{764682F1-A34C-4066-88BE-098AC854ACFD}" dt="2026-06-09T17:27:39.063" v="3869" actId="1076"/>
        <pc:sldMkLst>
          <pc:docMk/>
          <pc:sldMk cId="1393805958" sldId="260"/>
        </pc:sldMkLst>
        <pc:spChg chg="mod">
          <ac:chgData name="Raymond Uzwyshyn" userId="587f6a29-cfac-4975-a4f8-0d65ace1fd6e" providerId="ADAL" clId="{764682F1-A34C-4066-88BE-098AC854ACFD}" dt="2026-06-09T17:27:39.063" v="3869" actId="1076"/>
          <ac:spMkLst>
            <pc:docMk/>
            <pc:sldMk cId="1393805958" sldId="260"/>
            <ac:spMk id="2" creationId="{BF09637C-2170-4E24-9040-99189EA89D5F}"/>
          </ac:spMkLst>
        </pc:spChg>
        <pc:spChg chg="mod">
          <ac:chgData name="Raymond Uzwyshyn" userId="587f6a29-cfac-4975-a4f8-0d65ace1fd6e" providerId="ADAL" clId="{764682F1-A34C-4066-88BE-098AC854ACFD}" dt="2026-06-09T17:10:13.629" v="3624" actId="20577"/>
          <ac:spMkLst>
            <pc:docMk/>
            <pc:sldMk cId="1393805958" sldId="260"/>
            <ac:spMk id="3" creationId="{5FC0145C-9A8D-4567-A1F4-70649213E10B}"/>
          </ac:spMkLst>
        </pc:spChg>
        <pc:picChg chg="add mod">
          <ac:chgData name="Raymond Uzwyshyn" userId="587f6a29-cfac-4975-a4f8-0d65ace1fd6e" providerId="ADAL" clId="{764682F1-A34C-4066-88BE-098AC854ACFD}" dt="2026-06-08T22:28:35.528" v="985" actId="1076"/>
          <ac:picMkLst>
            <pc:docMk/>
            <pc:sldMk cId="1393805958" sldId="260"/>
            <ac:picMk id="3074" creationId="{488FC753-5A6D-4138-851E-8C2EC75DC772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7:13:06.503" v="3753" actId="20577"/>
        <pc:sldMkLst>
          <pc:docMk/>
          <pc:sldMk cId="3080227117" sldId="261"/>
        </pc:sldMkLst>
        <pc:spChg chg="mod">
          <ac:chgData name="Raymond Uzwyshyn" userId="587f6a29-cfac-4975-a4f8-0d65ace1fd6e" providerId="ADAL" clId="{764682F1-A34C-4066-88BE-098AC854ACFD}" dt="2026-06-09T17:10:48.394" v="3657" actId="255"/>
          <ac:spMkLst>
            <pc:docMk/>
            <pc:sldMk cId="3080227117" sldId="261"/>
            <ac:spMk id="2" creationId="{09EF6F17-60E6-4DB3-8E8A-F861A69B73C4}"/>
          </ac:spMkLst>
        </pc:spChg>
        <pc:spChg chg="mod">
          <ac:chgData name="Raymond Uzwyshyn" userId="587f6a29-cfac-4975-a4f8-0d65ace1fd6e" providerId="ADAL" clId="{764682F1-A34C-4066-88BE-098AC854ACFD}" dt="2026-06-09T17:13:06.503" v="3753" actId="20577"/>
          <ac:spMkLst>
            <pc:docMk/>
            <pc:sldMk cId="3080227117" sldId="261"/>
            <ac:spMk id="3" creationId="{FCA8C56B-4C96-4278-AE1F-410C4808DC80}"/>
          </ac:spMkLst>
        </pc:spChg>
        <pc:picChg chg="add mod">
          <ac:chgData name="Raymond Uzwyshyn" userId="587f6a29-cfac-4975-a4f8-0d65ace1fd6e" providerId="ADAL" clId="{764682F1-A34C-4066-88BE-098AC854ACFD}" dt="2026-06-08T22:43:38.560" v="1494" actId="1076"/>
          <ac:picMkLst>
            <pc:docMk/>
            <pc:sldMk cId="3080227117" sldId="261"/>
            <ac:picMk id="5" creationId="{AEFA1EE7-834D-43C3-9805-4682A7207333}"/>
          </ac:picMkLst>
        </pc:picChg>
        <pc:picChg chg="add del mod">
          <ac:chgData name="Raymond Uzwyshyn" userId="587f6a29-cfac-4975-a4f8-0d65ace1fd6e" providerId="ADAL" clId="{764682F1-A34C-4066-88BE-098AC854ACFD}" dt="2026-06-08T22:40:51.528" v="1479" actId="478"/>
          <ac:picMkLst>
            <pc:docMk/>
            <pc:sldMk cId="3080227117" sldId="261"/>
            <ac:picMk id="7" creationId="{2F0F9403-A2DB-4042-99A9-7B9ADCC12673}"/>
          </ac:picMkLst>
        </pc:picChg>
        <pc:picChg chg="add mod">
          <ac:chgData name="Raymond Uzwyshyn" userId="587f6a29-cfac-4975-a4f8-0d65ace1fd6e" providerId="ADAL" clId="{764682F1-A34C-4066-88BE-098AC854ACFD}" dt="2026-06-08T22:43:37.009" v="1493" actId="1076"/>
          <ac:picMkLst>
            <pc:docMk/>
            <pc:sldMk cId="3080227117" sldId="261"/>
            <ac:picMk id="9" creationId="{5695317F-0304-4050-A40B-2798E056F6FA}"/>
          </ac:picMkLst>
        </pc:picChg>
        <pc:picChg chg="add mod">
          <ac:chgData name="Raymond Uzwyshyn" userId="587f6a29-cfac-4975-a4f8-0d65ace1fd6e" providerId="ADAL" clId="{764682F1-A34C-4066-88BE-098AC854ACFD}" dt="2026-06-08T22:43:34.100" v="1492" actId="1076"/>
          <ac:picMkLst>
            <pc:docMk/>
            <pc:sldMk cId="3080227117" sldId="261"/>
            <ac:picMk id="11" creationId="{1AA4300B-1970-4656-8EA9-FC75CF646708}"/>
          </ac:picMkLst>
        </pc:picChg>
        <pc:picChg chg="add mod">
          <ac:chgData name="Raymond Uzwyshyn" userId="587f6a29-cfac-4975-a4f8-0d65ace1fd6e" providerId="ADAL" clId="{764682F1-A34C-4066-88BE-098AC854ACFD}" dt="2026-06-08T22:49:17.683" v="1838" actId="1076"/>
          <ac:picMkLst>
            <pc:docMk/>
            <pc:sldMk cId="3080227117" sldId="261"/>
            <ac:picMk id="4098" creationId="{7E4B60B5-9237-4FE9-BB14-588E223B5406}"/>
          </ac:picMkLst>
        </pc:picChg>
      </pc:sldChg>
      <pc:sldChg chg="addSp modSp new mod">
        <pc:chgData name="Raymond Uzwyshyn" userId="587f6a29-cfac-4975-a4f8-0d65ace1fd6e" providerId="ADAL" clId="{764682F1-A34C-4066-88BE-098AC854ACFD}" dt="2026-06-09T17:14:56.604" v="3784" actId="20577"/>
        <pc:sldMkLst>
          <pc:docMk/>
          <pc:sldMk cId="646782195" sldId="262"/>
        </pc:sldMkLst>
        <pc:spChg chg="mod">
          <ac:chgData name="Raymond Uzwyshyn" userId="587f6a29-cfac-4975-a4f8-0d65ace1fd6e" providerId="ADAL" clId="{764682F1-A34C-4066-88BE-098AC854ACFD}" dt="2026-06-09T17:14:25.713" v="3769" actId="1076"/>
          <ac:spMkLst>
            <pc:docMk/>
            <pc:sldMk cId="646782195" sldId="262"/>
            <ac:spMk id="2" creationId="{4BEEEC82-FED9-432E-A7D2-3221E66AFE55}"/>
          </ac:spMkLst>
        </pc:spChg>
        <pc:spChg chg="mod">
          <ac:chgData name="Raymond Uzwyshyn" userId="587f6a29-cfac-4975-a4f8-0d65ace1fd6e" providerId="ADAL" clId="{764682F1-A34C-4066-88BE-098AC854ACFD}" dt="2026-06-09T17:14:56.604" v="3784" actId="20577"/>
          <ac:spMkLst>
            <pc:docMk/>
            <pc:sldMk cId="646782195" sldId="262"/>
            <ac:spMk id="3" creationId="{A04CF962-D9B6-43A7-BA11-9BB1806F32E5}"/>
          </ac:spMkLst>
        </pc:spChg>
        <pc:picChg chg="add mod">
          <ac:chgData name="Raymond Uzwyshyn" userId="587f6a29-cfac-4975-a4f8-0d65ace1fd6e" providerId="ADAL" clId="{764682F1-A34C-4066-88BE-098AC854ACFD}" dt="2026-06-08T22:57:35.066" v="1991" actId="1076"/>
          <ac:picMkLst>
            <pc:docMk/>
            <pc:sldMk cId="646782195" sldId="262"/>
            <ac:picMk id="4" creationId="{203DF009-129A-4329-A774-E4CED7B19D07}"/>
          </ac:picMkLst>
        </pc:picChg>
        <pc:picChg chg="add mod">
          <ac:chgData name="Raymond Uzwyshyn" userId="587f6a29-cfac-4975-a4f8-0d65ace1fd6e" providerId="ADAL" clId="{764682F1-A34C-4066-88BE-098AC854ACFD}" dt="2026-06-08T22:57:33.173" v="1990" actId="1076"/>
          <ac:picMkLst>
            <pc:docMk/>
            <pc:sldMk cId="646782195" sldId="262"/>
            <ac:picMk id="5122" creationId="{5AE70D85-0D98-4AC1-B37F-A35FC7369245}"/>
          </ac:picMkLst>
        </pc:picChg>
        <pc:picChg chg="add mod">
          <ac:chgData name="Raymond Uzwyshyn" userId="587f6a29-cfac-4975-a4f8-0d65ace1fd6e" providerId="ADAL" clId="{764682F1-A34C-4066-88BE-098AC854ACFD}" dt="2026-06-08T22:57:00.189" v="1982" actId="1076"/>
          <ac:picMkLst>
            <pc:docMk/>
            <pc:sldMk cId="646782195" sldId="262"/>
            <ac:picMk id="5124" creationId="{596D7482-449D-48A3-9CB7-03C082F76F1F}"/>
          </ac:picMkLst>
        </pc:picChg>
      </pc:sldChg>
      <pc:sldChg chg="addSp modSp new mod">
        <pc:chgData name="Raymond Uzwyshyn" userId="587f6a29-cfac-4975-a4f8-0d65ace1fd6e" providerId="ADAL" clId="{764682F1-A34C-4066-88BE-098AC854ACFD}" dt="2026-06-09T17:15:35.605" v="3793" actId="20577"/>
        <pc:sldMkLst>
          <pc:docMk/>
          <pc:sldMk cId="317776435" sldId="263"/>
        </pc:sldMkLst>
        <pc:spChg chg="mod">
          <ac:chgData name="Raymond Uzwyshyn" userId="587f6a29-cfac-4975-a4f8-0d65ace1fd6e" providerId="ADAL" clId="{764682F1-A34C-4066-88BE-098AC854ACFD}" dt="2026-06-09T17:15:35.605" v="3793" actId="20577"/>
          <ac:spMkLst>
            <pc:docMk/>
            <pc:sldMk cId="317776435" sldId="263"/>
            <ac:spMk id="2" creationId="{D6E5F954-BF5C-4A75-BE69-4041DCF4103F}"/>
          </ac:spMkLst>
        </pc:spChg>
        <pc:spChg chg="mod">
          <ac:chgData name="Raymond Uzwyshyn" userId="587f6a29-cfac-4975-a4f8-0d65ace1fd6e" providerId="ADAL" clId="{764682F1-A34C-4066-88BE-098AC854ACFD}" dt="2026-06-08T23:11:13.338" v="2451" actId="14100"/>
          <ac:spMkLst>
            <pc:docMk/>
            <pc:sldMk cId="317776435" sldId="263"/>
            <ac:spMk id="3" creationId="{38B9C0F8-AD17-403A-B531-F93ECC969322}"/>
          </ac:spMkLst>
        </pc:spChg>
        <pc:picChg chg="add mod">
          <ac:chgData name="Raymond Uzwyshyn" userId="587f6a29-cfac-4975-a4f8-0d65ace1fd6e" providerId="ADAL" clId="{764682F1-A34C-4066-88BE-098AC854ACFD}" dt="2026-06-08T23:08:02.279" v="2370" actId="1076"/>
          <ac:picMkLst>
            <pc:docMk/>
            <pc:sldMk cId="317776435" sldId="263"/>
            <ac:picMk id="5" creationId="{38889BB4-B62B-419C-AB1A-28AD7C89D9BC}"/>
          </ac:picMkLst>
        </pc:picChg>
        <pc:picChg chg="add mod">
          <ac:chgData name="Raymond Uzwyshyn" userId="587f6a29-cfac-4975-a4f8-0d65ace1fd6e" providerId="ADAL" clId="{764682F1-A34C-4066-88BE-098AC854ACFD}" dt="2026-06-08T23:21:01.759" v="2467" actId="1076"/>
          <ac:picMkLst>
            <pc:docMk/>
            <pc:sldMk cId="317776435" sldId="263"/>
            <ac:picMk id="6" creationId="{CB77DE27-038E-4959-8CF3-14BD88F851AD}"/>
          </ac:picMkLst>
        </pc:picChg>
        <pc:picChg chg="add mod">
          <ac:chgData name="Raymond Uzwyshyn" userId="587f6a29-cfac-4975-a4f8-0d65ace1fd6e" providerId="ADAL" clId="{764682F1-A34C-4066-88BE-098AC854ACFD}" dt="2026-06-08T23:20:33.337" v="2461" actId="1076"/>
          <ac:picMkLst>
            <pc:docMk/>
            <pc:sldMk cId="317776435" sldId="263"/>
            <ac:picMk id="6146" creationId="{8C050F4C-3709-4895-838D-2FD73C14F1D8}"/>
          </ac:picMkLst>
        </pc:picChg>
        <pc:picChg chg="add mod">
          <ac:chgData name="Raymond Uzwyshyn" userId="587f6a29-cfac-4975-a4f8-0d65ace1fd6e" providerId="ADAL" clId="{764682F1-A34C-4066-88BE-098AC854ACFD}" dt="2026-06-08T23:11:27.711" v="2455" actId="1076"/>
          <ac:picMkLst>
            <pc:docMk/>
            <pc:sldMk cId="317776435" sldId="263"/>
            <ac:picMk id="6148" creationId="{972B0CA5-CA49-4BE1-9270-076931555EC5}"/>
          </ac:picMkLst>
        </pc:picChg>
        <pc:picChg chg="add mod">
          <ac:chgData name="Raymond Uzwyshyn" userId="587f6a29-cfac-4975-a4f8-0d65ace1fd6e" providerId="ADAL" clId="{764682F1-A34C-4066-88BE-098AC854ACFD}" dt="2026-06-08T23:20:35.734" v="2462" actId="1076"/>
          <ac:picMkLst>
            <pc:docMk/>
            <pc:sldMk cId="317776435" sldId="263"/>
            <ac:picMk id="6150" creationId="{61A9C38A-E6BF-4601-8F32-2B935B3C85A4}"/>
          </ac:picMkLst>
        </pc:picChg>
        <pc:picChg chg="add mod">
          <ac:chgData name="Raymond Uzwyshyn" userId="587f6a29-cfac-4975-a4f8-0d65ace1fd6e" providerId="ADAL" clId="{764682F1-A34C-4066-88BE-098AC854ACFD}" dt="2026-06-08T23:20:45.275" v="2464" actId="1076"/>
          <ac:picMkLst>
            <pc:docMk/>
            <pc:sldMk cId="317776435" sldId="263"/>
            <ac:picMk id="6152" creationId="{1B6135BA-2AEF-44B0-BE54-EC7C6D03BE67}"/>
          </ac:picMkLst>
        </pc:picChg>
      </pc:sldChg>
      <pc:sldChg chg="addSp modSp new mod">
        <pc:chgData name="Raymond Uzwyshyn" userId="587f6a29-cfac-4975-a4f8-0d65ace1fd6e" providerId="ADAL" clId="{764682F1-A34C-4066-88BE-098AC854ACFD}" dt="2026-06-09T17:22:11.942" v="3840" actId="14100"/>
        <pc:sldMkLst>
          <pc:docMk/>
          <pc:sldMk cId="1297043963" sldId="264"/>
        </pc:sldMkLst>
        <pc:spChg chg="mod">
          <ac:chgData name="Raymond Uzwyshyn" userId="587f6a29-cfac-4975-a4f8-0d65ace1fd6e" providerId="ADAL" clId="{764682F1-A34C-4066-88BE-098AC854ACFD}" dt="2026-06-09T17:22:05.085" v="3838" actId="1076"/>
          <ac:spMkLst>
            <pc:docMk/>
            <pc:sldMk cId="1297043963" sldId="264"/>
            <ac:spMk id="2" creationId="{4DF68E1F-D5B7-4433-BD6C-2C3D9387CBC6}"/>
          </ac:spMkLst>
        </pc:spChg>
        <pc:spChg chg="mod">
          <ac:chgData name="Raymond Uzwyshyn" userId="587f6a29-cfac-4975-a4f8-0d65ace1fd6e" providerId="ADAL" clId="{764682F1-A34C-4066-88BE-098AC854ACFD}" dt="2026-06-09T17:22:11.942" v="3840" actId="14100"/>
          <ac:spMkLst>
            <pc:docMk/>
            <pc:sldMk cId="1297043963" sldId="264"/>
            <ac:spMk id="3" creationId="{647FC138-D287-46A3-B1E3-7C54CE01F082}"/>
          </ac:spMkLst>
        </pc:spChg>
        <pc:picChg chg="add mod">
          <ac:chgData name="Raymond Uzwyshyn" userId="587f6a29-cfac-4975-a4f8-0d65ace1fd6e" providerId="ADAL" clId="{764682F1-A34C-4066-88BE-098AC854ACFD}" dt="2026-06-08T23:36:38.682" v="3087" actId="1076"/>
          <ac:picMkLst>
            <pc:docMk/>
            <pc:sldMk cId="1297043963" sldId="264"/>
            <ac:picMk id="4" creationId="{ED54ACFF-139F-4DCB-B761-89CA69899FBF}"/>
          </ac:picMkLst>
        </pc:picChg>
        <pc:picChg chg="add mod">
          <ac:chgData name="Raymond Uzwyshyn" userId="587f6a29-cfac-4975-a4f8-0d65ace1fd6e" providerId="ADAL" clId="{764682F1-A34C-4066-88BE-098AC854ACFD}" dt="2026-06-08T23:36:29.268" v="3082" actId="14100"/>
          <ac:picMkLst>
            <pc:docMk/>
            <pc:sldMk cId="1297043963" sldId="264"/>
            <ac:picMk id="5" creationId="{5A77F6E7-D0EC-451F-86C5-09028A52FDF5}"/>
          </ac:picMkLst>
        </pc:picChg>
        <pc:picChg chg="add mod">
          <ac:chgData name="Raymond Uzwyshyn" userId="587f6a29-cfac-4975-a4f8-0d65ace1fd6e" providerId="ADAL" clId="{764682F1-A34C-4066-88BE-098AC854ACFD}" dt="2026-06-08T23:36:40.892" v="3089" actId="1076"/>
          <ac:picMkLst>
            <pc:docMk/>
            <pc:sldMk cId="1297043963" sldId="264"/>
            <ac:picMk id="7170" creationId="{56916686-4391-43E2-B9D8-FAECC3EE6BA8}"/>
          </ac:picMkLst>
        </pc:picChg>
        <pc:picChg chg="add mod">
          <ac:chgData name="Raymond Uzwyshyn" userId="587f6a29-cfac-4975-a4f8-0d65ace1fd6e" providerId="ADAL" clId="{764682F1-A34C-4066-88BE-098AC854ACFD}" dt="2026-06-08T23:36:39.634" v="3088" actId="1076"/>
          <ac:picMkLst>
            <pc:docMk/>
            <pc:sldMk cId="1297043963" sldId="264"/>
            <ac:picMk id="7172" creationId="{70DE7828-6800-4E54-8482-40674B12B416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8:22:51.366" v="4938" actId="20577"/>
        <pc:sldMkLst>
          <pc:docMk/>
          <pc:sldMk cId="1592934003" sldId="265"/>
        </pc:sldMkLst>
        <pc:spChg chg="mod">
          <ac:chgData name="Raymond Uzwyshyn" userId="587f6a29-cfac-4975-a4f8-0d65ace1fd6e" providerId="ADAL" clId="{764682F1-A34C-4066-88BE-098AC854ACFD}" dt="2026-06-09T18:02:48.975" v="4589" actId="113"/>
          <ac:spMkLst>
            <pc:docMk/>
            <pc:sldMk cId="1592934003" sldId="265"/>
            <ac:spMk id="2" creationId="{BBB43422-C216-486C-AF71-93852E9CBD6A}"/>
          </ac:spMkLst>
        </pc:spChg>
        <pc:spChg chg="del">
          <ac:chgData name="Raymond Uzwyshyn" userId="587f6a29-cfac-4975-a4f8-0d65ace1fd6e" providerId="ADAL" clId="{764682F1-A34C-4066-88BE-098AC854ACFD}" dt="2026-06-09T17:57:57.825" v="4582" actId="478"/>
          <ac:spMkLst>
            <pc:docMk/>
            <pc:sldMk cId="1592934003" sldId="265"/>
            <ac:spMk id="3" creationId="{800E8D4B-DA64-40D8-A9ED-E037F1BBC02F}"/>
          </ac:spMkLst>
        </pc:spChg>
        <pc:spChg chg="add mod">
          <ac:chgData name="Raymond Uzwyshyn" userId="587f6a29-cfac-4975-a4f8-0d65ace1fd6e" providerId="ADAL" clId="{764682F1-A34C-4066-88BE-098AC854ACFD}" dt="2026-06-09T18:22:51.366" v="4938" actId="20577"/>
          <ac:spMkLst>
            <pc:docMk/>
            <pc:sldMk cId="1592934003" sldId="265"/>
            <ac:spMk id="5" creationId="{B00B8DAF-B1CD-4339-911F-563ACB0C0292}"/>
          </ac:spMkLst>
        </pc:spChg>
        <pc:picChg chg="add mod">
          <ac:chgData name="Raymond Uzwyshyn" userId="587f6a29-cfac-4975-a4f8-0d65ace1fd6e" providerId="ADAL" clId="{764682F1-A34C-4066-88BE-098AC854ACFD}" dt="2026-06-09T18:05:08.943" v="4594" actId="1076"/>
          <ac:picMkLst>
            <pc:docMk/>
            <pc:sldMk cId="1592934003" sldId="265"/>
            <ac:picMk id="4" creationId="{1F3278AF-AF21-4855-8098-441D0B0E4389}"/>
          </ac:picMkLst>
        </pc:picChg>
        <pc:picChg chg="add mod">
          <ac:chgData name="Raymond Uzwyshyn" userId="587f6a29-cfac-4975-a4f8-0d65ace1fd6e" providerId="ADAL" clId="{764682F1-A34C-4066-88BE-098AC854ACFD}" dt="2026-06-09T17:58:06.008" v="4585" actId="1076"/>
          <ac:picMkLst>
            <pc:docMk/>
            <pc:sldMk cId="1592934003" sldId="265"/>
            <ac:picMk id="4098" creationId="{49144851-4A5A-456E-908C-DEDF560EF576}"/>
          </ac:picMkLst>
        </pc:picChg>
      </pc:sldChg>
      <pc:sldChg chg="modSp new mod">
        <pc:chgData name="Raymond Uzwyshyn" userId="587f6a29-cfac-4975-a4f8-0d65ace1fd6e" providerId="ADAL" clId="{764682F1-A34C-4066-88BE-098AC854ACFD}" dt="2026-06-09T18:38:01.764" v="5252" actId="20577"/>
        <pc:sldMkLst>
          <pc:docMk/>
          <pc:sldMk cId="1318537211" sldId="266"/>
        </pc:sldMkLst>
        <pc:spChg chg="mod">
          <ac:chgData name="Raymond Uzwyshyn" userId="587f6a29-cfac-4975-a4f8-0d65ace1fd6e" providerId="ADAL" clId="{764682F1-A34C-4066-88BE-098AC854ACFD}" dt="2026-06-09T18:24:15.056" v="5047" actId="20577"/>
          <ac:spMkLst>
            <pc:docMk/>
            <pc:sldMk cId="1318537211" sldId="266"/>
            <ac:spMk id="2" creationId="{AB01B346-4D98-4209-BDAD-CC158577A2BD}"/>
          </ac:spMkLst>
        </pc:spChg>
        <pc:spChg chg="mod">
          <ac:chgData name="Raymond Uzwyshyn" userId="587f6a29-cfac-4975-a4f8-0d65ace1fd6e" providerId="ADAL" clId="{764682F1-A34C-4066-88BE-098AC854ACFD}" dt="2026-06-09T18:38:01.764" v="5252" actId="20577"/>
          <ac:spMkLst>
            <pc:docMk/>
            <pc:sldMk cId="1318537211" sldId="266"/>
            <ac:spMk id="3" creationId="{07B54D2C-A4C6-49C5-8E54-1CD6412A2D2E}"/>
          </ac:spMkLst>
        </pc:spChg>
      </pc:sldChg>
      <pc:sldChg chg="new">
        <pc:chgData name="Raymond Uzwyshyn" userId="587f6a29-cfac-4975-a4f8-0d65ace1fd6e" providerId="ADAL" clId="{764682F1-A34C-4066-88BE-098AC854ACFD}" dt="2026-06-08T21:55:13.862" v="23" actId="680"/>
        <pc:sldMkLst>
          <pc:docMk/>
          <pc:sldMk cId="1292329107" sldId="267"/>
        </pc:sldMkLst>
      </pc:sldChg>
      <pc:sldChg chg="new">
        <pc:chgData name="Raymond Uzwyshyn" userId="587f6a29-cfac-4975-a4f8-0d65ace1fd6e" providerId="ADAL" clId="{764682F1-A34C-4066-88BE-098AC854ACFD}" dt="2026-06-08T21:55:14.008" v="24" actId="680"/>
        <pc:sldMkLst>
          <pc:docMk/>
          <pc:sldMk cId="3085380717" sldId="268"/>
        </pc:sldMkLst>
      </pc:sldChg>
      <pc:sldChg chg="new">
        <pc:chgData name="Raymond Uzwyshyn" userId="587f6a29-cfac-4975-a4f8-0d65ace1fd6e" providerId="ADAL" clId="{764682F1-A34C-4066-88BE-098AC854ACFD}" dt="2026-06-08T21:55:14.134" v="25" actId="680"/>
        <pc:sldMkLst>
          <pc:docMk/>
          <pc:sldMk cId="4255580266" sldId="269"/>
        </pc:sldMkLst>
      </pc:sldChg>
      <pc:sldChg chg="new">
        <pc:chgData name="Raymond Uzwyshyn" userId="587f6a29-cfac-4975-a4f8-0d65ace1fd6e" providerId="ADAL" clId="{764682F1-A34C-4066-88BE-098AC854ACFD}" dt="2026-06-08T21:55:14.306" v="26" actId="680"/>
        <pc:sldMkLst>
          <pc:docMk/>
          <pc:sldMk cId="94532936" sldId="270"/>
        </pc:sldMkLst>
      </pc:sldChg>
      <pc:sldChg chg="new">
        <pc:chgData name="Raymond Uzwyshyn" userId="587f6a29-cfac-4975-a4f8-0d65ace1fd6e" providerId="ADAL" clId="{764682F1-A34C-4066-88BE-098AC854ACFD}" dt="2026-06-08T21:55:14.478" v="27" actId="680"/>
        <pc:sldMkLst>
          <pc:docMk/>
          <pc:sldMk cId="1025161584" sldId="271"/>
        </pc:sldMkLst>
      </pc:sldChg>
      <pc:sldChg chg="new">
        <pc:chgData name="Raymond Uzwyshyn" userId="587f6a29-cfac-4975-a4f8-0d65ace1fd6e" providerId="ADAL" clId="{764682F1-A34C-4066-88BE-098AC854ACFD}" dt="2026-06-08T21:55:14.639" v="28" actId="680"/>
        <pc:sldMkLst>
          <pc:docMk/>
          <pc:sldMk cId="169456657" sldId="272"/>
        </pc:sldMkLst>
      </pc:sldChg>
      <pc:sldChg chg="new">
        <pc:chgData name="Raymond Uzwyshyn" userId="587f6a29-cfac-4975-a4f8-0d65ace1fd6e" providerId="ADAL" clId="{764682F1-A34C-4066-88BE-098AC854ACFD}" dt="2026-06-08T21:55:14.795" v="29" actId="680"/>
        <pc:sldMkLst>
          <pc:docMk/>
          <pc:sldMk cId="3949390905" sldId="273"/>
        </pc:sldMkLst>
      </pc:sldChg>
      <pc:sldChg chg="new">
        <pc:chgData name="Raymond Uzwyshyn" userId="587f6a29-cfac-4975-a4f8-0d65ace1fd6e" providerId="ADAL" clId="{764682F1-A34C-4066-88BE-098AC854ACFD}" dt="2026-06-08T21:55:14.947" v="30" actId="680"/>
        <pc:sldMkLst>
          <pc:docMk/>
          <pc:sldMk cId="2989777856" sldId="274"/>
        </pc:sldMkLst>
      </pc:sldChg>
      <pc:sldChg chg="new">
        <pc:chgData name="Raymond Uzwyshyn" userId="587f6a29-cfac-4975-a4f8-0d65ace1fd6e" providerId="ADAL" clId="{764682F1-A34C-4066-88BE-098AC854ACFD}" dt="2026-06-08T21:55:15.118" v="31" actId="680"/>
        <pc:sldMkLst>
          <pc:docMk/>
          <pc:sldMk cId="3908830089" sldId="275"/>
        </pc:sldMkLst>
      </pc:sldChg>
      <pc:sldChg chg="new">
        <pc:chgData name="Raymond Uzwyshyn" userId="587f6a29-cfac-4975-a4f8-0d65ace1fd6e" providerId="ADAL" clId="{764682F1-A34C-4066-88BE-098AC854ACFD}" dt="2026-06-08T21:55:15.312" v="32" actId="680"/>
        <pc:sldMkLst>
          <pc:docMk/>
          <pc:sldMk cId="3180426125" sldId="276"/>
        </pc:sldMkLst>
      </pc:sldChg>
      <pc:sldChg chg="new">
        <pc:chgData name="Raymond Uzwyshyn" userId="587f6a29-cfac-4975-a4f8-0d65ace1fd6e" providerId="ADAL" clId="{764682F1-A34C-4066-88BE-098AC854ACFD}" dt="2026-06-08T21:55:15.488" v="33" actId="680"/>
        <pc:sldMkLst>
          <pc:docMk/>
          <pc:sldMk cId="91150586" sldId="277"/>
        </pc:sldMkLst>
      </pc:sldChg>
      <pc:sldChg chg="new">
        <pc:chgData name="Raymond Uzwyshyn" userId="587f6a29-cfac-4975-a4f8-0d65ace1fd6e" providerId="ADAL" clId="{764682F1-A34C-4066-88BE-098AC854ACFD}" dt="2026-06-08T21:55:15.681" v="34" actId="680"/>
        <pc:sldMkLst>
          <pc:docMk/>
          <pc:sldMk cId="3993939650" sldId="278"/>
        </pc:sldMkLst>
      </pc:sldChg>
      <pc:sldChg chg="new">
        <pc:chgData name="Raymond Uzwyshyn" userId="587f6a29-cfac-4975-a4f8-0d65ace1fd6e" providerId="ADAL" clId="{764682F1-A34C-4066-88BE-098AC854ACFD}" dt="2026-06-08T21:55:15.861" v="35" actId="680"/>
        <pc:sldMkLst>
          <pc:docMk/>
          <pc:sldMk cId="4290128513" sldId="279"/>
        </pc:sldMkLst>
      </pc:sldChg>
      <pc:sldChg chg="new">
        <pc:chgData name="Raymond Uzwyshyn" userId="587f6a29-cfac-4975-a4f8-0d65ace1fd6e" providerId="ADAL" clId="{764682F1-A34C-4066-88BE-098AC854ACFD}" dt="2026-06-08T21:55:16.045" v="36" actId="680"/>
        <pc:sldMkLst>
          <pc:docMk/>
          <pc:sldMk cId="3076167001" sldId="280"/>
        </pc:sldMkLst>
      </pc:sldChg>
      <pc:sldChg chg="new">
        <pc:chgData name="Raymond Uzwyshyn" userId="587f6a29-cfac-4975-a4f8-0d65ace1fd6e" providerId="ADAL" clId="{764682F1-A34C-4066-88BE-098AC854ACFD}" dt="2026-06-08T21:55:16.228" v="37" actId="680"/>
        <pc:sldMkLst>
          <pc:docMk/>
          <pc:sldMk cId="102394482" sldId="281"/>
        </pc:sldMkLst>
      </pc:sldChg>
      <pc:sldChg chg="new">
        <pc:chgData name="Raymond Uzwyshyn" userId="587f6a29-cfac-4975-a4f8-0d65ace1fd6e" providerId="ADAL" clId="{764682F1-A34C-4066-88BE-098AC854ACFD}" dt="2026-06-08T21:55:16.830" v="38" actId="680"/>
        <pc:sldMkLst>
          <pc:docMk/>
          <pc:sldMk cId="616960454" sldId="282"/>
        </pc:sldMkLst>
      </pc:sldChg>
      <pc:sldChg chg="new">
        <pc:chgData name="Raymond Uzwyshyn" userId="587f6a29-cfac-4975-a4f8-0d65ace1fd6e" providerId="ADAL" clId="{764682F1-A34C-4066-88BE-098AC854ACFD}" dt="2026-06-08T21:55:17.103" v="39" actId="680"/>
        <pc:sldMkLst>
          <pc:docMk/>
          <pc:sldMk cId="28194367" sldId="283"/>
        </pc:sldMkLst>
      </pc:sldChg>
      <pc:sldChg chg="new">
        <pc:chgData name="Raymond Uzwyshyn" userId="587f6a29-cfac-4975-a4f8-0d65ace1fd6e" providerId="ADAL" clId="{764682F1-A34C-4066-88BE-098AC854ACFD}" dt="2026-06-08T21:55:17.307" v="40" actId="680"/>
        <pc:sldMkLst>
          <pc:docMk/>
          <pc:sldMk cId="882326835" sldId="284"/>
        </pc:sldMkLst>
      </pc:sldChg>
      <pc:sldChg chg="new">
        <pc:chgData name="Raymond Uzwyshyn" userId="587f6a29-cfac-4975-a4f8-0d65ace1fd6e" providerId="ADAL" clId="{764682F1-A34C-4066-88BE-098AC854ACFD}" dt="2026-06-08T21:55:17.629" v="41" actId="680"/>
        <pc:sldMkLst>
          <pc:docMk/>
          <pc:sldMk cId="3243590099" sldId="285"/>
        </pc:sldMkLst>
      </pc:sldChg>
      <pc:sldChg chg="addSp delSp modSp new mod">
        <pc:chgData name="Raymond Uzwyshyn" userId="587f6a29-cfac-4975-a4f8-0d65ace1fd6e" providerId="ADAL" clId="{764682F1-A34C-4066-88BE-098AC854ACFD}" dt="2026-06-09T17:48:14.219" v="4177" actId="1076"/>
        <pc:sldMkLst>
          <pc:docMk/>
          <pc:sldMk cId="2553859087" sldId="286"/>
        </pc:sldMkLst>
        <pc:spChg chg="mod">
          <ac:chgData name="Raymond Uzwyshyn" userId="587f6a29-cfac-4975-a4f8-0d65ace1fd6e" providerId="ADAL" clId="{764682F1-A34C-4066-88BE-098AC854ACFD}" dt="2026-06-09T17:35:36.125" v="3938" actId="20577"/>
          <ac:spMkLst>
            <pc:docMk/>
            <pc:sldMk cId="2553859087" sldId="286"/>
            <ac:spMk id="2" creationId="{B6E06B17-8FEE-49D1-B65A-B86DA81CDF24}"/>
          </ac:spMkLst>
        </pc:spChg>
        <pc:spChg chg="del">
          <ac:chgData name="Raymond Uzwyshyn" userId="587f6a29-cfac-4975-a4f8-0d65ace1fd6e" providerId="ADAL" clId="{764682F1-A34C-4066-88BE-098AC854ACFD}" dt="2026-06-09T17:34:05.159" v="3928" actId="478"/>
          <ac:spMkLst>
            <pc:docMk/>
            <pc:sldMk cId="2553859087" sldId="286"/>
            <ac:spMk id="3" creationId="{68FB93C9-B96D-46C9-88E8-3132BE23C4F8}"/>
          </ac:spMkLst>
        </pc:spChg>
        <pc:spChg chg="add mod">
          <ac:chgData name="Raymond Uzwyshyn" userId="587f6a29-cfac-4975-a4f8-0d65ace1fd6e" providerId="ADAL" clId="{764682F1-A34C-4066-88BE-098AC854ACFD}" dt="2026-06-09T17:48:01.027" v="4174" actId="20577"/>
          <ac:spMkLst>
            <pc:docMk/>
            <pc:sldMk cId="2553859087" sldId="286"/>
            <ac:spMk id="8" creationId="{2BCAAB97-C182-480E-BF56-EC46590B83DF}"/>
          </ac:spMkLst>
        </pc:spChg>
        <pc:picChg chg="add mod">
          <ac:chgData name="Raymond Uzwyshyn" userId="587f6a29-cfac-4975-a4f8-0d65ace1fd6e" providerId="ADAL" clId="{764682F1-A34C-4066-88BE-098AC854ACFD}" dt="2026-06-09T17:48:09.728" v="4175" actId="14100"/>
          <ac:picMkLst>
            <pc:docMk/>
            <pc:sldMk cId="2553859087" sldId="286"/>
            <ac:picMk id="5" creationId="{5ABD5609-5914-4C82-A393-4886027B0B05}"/>
          </ac:picMkLst>
        </pc:picChg>
        <pc:picChg chg="add mod">
          <ac:chgData name="Raymond Uzwyshyn" userId="587f6a29-cfac-4975-a4f8-0d65ace1fd6e" providerId="ADAL" clId="{764682F1-A34C-4066-88BE-098AC854ACFD}" dt="2026-06-09T17:48:14.219" v="4177" actId="1076"/>
          <ac:picMkLst>
            <pc:docMk/>
            <pc:sldMk cId="2553859087" sldId="286"/>
            <ac:picMk id="7" creationId="{1E9DF826-28B1-4382-9C7B-097A4D107583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7:53:32.624" v="4470" actId="20577"/>
        <pc:sldMkLst>
          <pc:docMk/>
          <pc:sldMk cId="3066846003" sldId="287"/>
        </pc:sldMkLst>
        <pc:spChg chg="del">
          <ac:chgData name="Raymond Uzwyshyn" userId="587f6a29-cfac-4975-a4f8-0d65ace1fd6e" providerId="ADAL" clId="{764682F1-A34C-4066-88BE-098AC854ACFD}" dt="2026-06-09T17:44:38.149" v="4108" actId="478"/>
          <ac:spMkLst>
            <pc:docMk/>
            <pc:sldMk cId="3066846003" sldId="287"/>
            <ac:spMk id="2" creationId="{300E2025-7410-4584-83CC-81239482EC38}"/>
          </ac:spMkLst>
        </pc:spChg>
        <pc:spChg chg="del">
          <ac:chgData name="Raymond Uzwyshyn" userId="587f6a29-cfac-4975-a4f8-0d65ace1fd6e" providerId="ADAL" clId="{764682F1-A34C-4066-88BE-098AC854ACFD}" dt="2026-06-09T17:44:41.885" v="4109" actId="478"/>
          <ac:spMkLst>
            <pc:docMk/>
            <pc:sldMk cId="3066846003" sldId="287"/>
            <ac:spMk id="3" creationId="{7990C8C9-B676-4E5E-B3FB-1E72EDB89BD9}"/>
          </ac:spMkLst>
        </pc:spChg>
        <pc:spChg chg="add mod">
          <ac:chgData name="Raymond Uzwyshyn" userId="587f6a29-cfac-4975-a4f8-0d65ace1fd6e" providerId="ADAL" clId="{764682F1-A34C-4066-88BE-098AC854ACFD}" dt="2026-06-09T17:53:32.624" v="4470" actId="20577"/>
          <ac:spMkLst>
            <pc:docMk/>
            <pc:sldMk cId="3066846003" sldId="287"/>
            <ac:spMk id="6" creationId="{DB50B007-CDB5-4C52-89D0-479CCB04EB49}"/>
          </ac:spMkLst>
        </pc:spChg>
        <pc:picChg chg="add mod">
          <ac:chgData name="Raymond Uzwyshyn" userId="587f6a29-cfac-4975-a4f8-0d65ace1fd6e" providerId="ADAL" clId="{764682F1-A34C-4066-88BE-098AC854ACFD}" dt="2026-06-09T17:47:13.275" v="4120" actId="1076"/>
          <ac:picMkLst>
            <pc:docMk/>
            <pc:sldMk cId="3066846003" sldId="287"/>
            <ac:picMk id="5" creationId="{306E3DB6-D108-4650-AB50-B7617A465ED3}"/>
          </ac:picMkLst>
        </pc:picChg>
        <pc:picChg chg="add mod">
          <ac:chgData name="Raymond Uzwyshyn" userId="587f6a29-cfac-4975-a4f8-0d65ace1fd6e" providerId="ADAL" clId="{764682F1-A34C-4066-88BE-098AC854ACFD}" dt="2026-06-09T17:47:01.678" v="4119" actId="1076"/>
          <ac:picMkLst>
            <pc:docMk/>
            <pc:sldMk cId="3066846003" sldId="287"/>
            <ac:picMk id="3074" creationId="{AC575132-997D-448E-BF31-C334968BF477}"/>
          </ac:picMkLst>
        </pc:picChg>
      </pc:sldChg>
      <pc:sldMasterChg chg="addSldLayout">
        <pc:chgData name="Raymond Uzwyshyn" userId="587f6a29-cfac-4975-a4f8-0d65ace1fd6e" providerId="ADAL" clId="{764682F1-A34C-4066-88BE-098AC854ACFD}" dt="2026-06-08T21:53:35.619" v="0" actId="680"/>
        <pc:sldMasterMkLst>
          <pc:docMk/>
          <pc:sldMasterMk cId="4161511518" sldId="2147483648"/>
        </pc:sldMasterMkLst>
        <pc:sldLayoutChg chg="add">
          <pc:chgData name="Raymond Uzwyshyn" userId="587f6a29-cfac-4975-a4f8-0d65ace1fd6e" providerId="ADAL" clId="{764682F1-A34C-4066-88BE-098AC854ACFD}" dt="2026-06-08T21:53:35.619" v="0" actId="680"/>
          <pc:sldLayoutMkLst>
            <pc:docMk/>
            <pc:sldMasterMk cId="4161511518" sldId="2147483648"/>
            <pc:sldLayoutMk cId="1630850030" sldId="2147483649"/>
          </pc:sldLayoutMkLst>
        </pc:sldLayoutChg>
      </pc:sldMasterChg>
    </pc:docChg>
  </pc:docChgLst>
  <pc:docChgLst>
    <pc:chgData name="Raymond Uzwyshyn" userId="587f6a29-cfac-4975-a4f8-0d65ace1fd6e" providerId="ADAL" clId="{C9E7DC67-4442-4ABB-A730-066B75A55588}"/>
    <pc:docChg chg="undo custSel addSld delSld modSld sldOrd">
      <pc:chgData name="Raymond Uzwyshyn" userId="587f6a29-cfac-4975-a4f8-0d65ace1fd6e" providerId="ADAL" clId="{C9E7DC67-4442-4ABB-A730-066B75A55588}" dt="2026-06-09T23:24:01.060" v="313"/>
      <pc:docMkLst>
        <pc:docMk/>
      </pc:docMkLst>
      <pc:sldChg chg="addSp modSp mod">
        <pc:chgData name="Raymond Uzwyshyn" userId="587f6a29-cfac-4975-a4f8-0d65ace1fd6e" providerId="ADAL" clId="{C9E7DC67-4442-4ABB-A730-066B75A55588}" dt="2026-06-09T23:10:04.347" v="8" actId="113"/>
        <pc:sldMkLst>
          <pc:docMk/>
          <pc:sldMk cId="3455966413" sldId="256"/>
        </pc:sldMkLst>
        <pc:spChg chg="mod">
          <ac:chgData name="Raymond Uzwyshyn" userId="587f6a29-cfac-4975-a4f8-0d65ace1fd6e" providerId="ADAL" clId="{C9E7DC67-4442-4ABB-A730-066B75A55588}" dt="2026-06-09T23:10:04.347" v="8" actId="113"/>
          <ac:spMkLst>
            <pc:docMk/>
            <pc:sldMk cId="3455966413" sldId="256"/>
            <ac:spMk id="4" creationId="{689388F8-E4D6-44B3-929E-13415E2669C4}"/>
          </ac:spMkLst>
        </pc:spChg>
        <pc:picChg chg="add ord">
          <ac:chgData name="Raymond Uzwyshyn" userId="587f6a29-cfac-4975-a4f8-0d65ace1fd6e" providerId="ADAL" clId="{C9E7DC67-4442-4ABB-A730-066B75A55588}" dt="2026-06-09T23:09:50.006" v="7" actId="167"/>
          <ac:picMkLst>
            <pc:docMk/>
            <pc:sldMk cId="3455966413" sldId="256"/>
            <ac:picMk id="2" creationId="{B1073F4A-732D-4C54-8277-A6F4BF466FB8}"/>
          </ac:picMkLst>
        </pc:picChg>
      </pc:sldChg>
      <pc:sldChg chg="addSp delSp modSp add mod setBg addAnim delAnim delDesignElem">
        <pc:chgData name="Raymond Uzwyshyn" userId="587f6a29-cfac-4975-a4f8-0d65ace1fd6e" providerId="ADAL" clId="{C9E7DC67-4442-4ABB-A730-066B75A55588}" dt="2026-06-09T23:11:17.852" v="57" actId="20577"/>
        <pc:sldMkLst>
          <pc:docMk/>
          <pc:sldMk cId="535837345" sldId="288"/>
        </pc:sldMkLst>
        <pc:spChg chg="add del mod">
          <ac:chgData name="Raymond Uzwyshyn" userId="587f6a29-cfac-4975-a4f8-0d65ace1fd6e" providerId="ADAL" clId="{C9E7DC67-4442-4ABB-A730-066B75A55588}" dt="2026-06-09T23:11:17.852" v="57" actId="20577"/>
          <ac:spMkLst>
            <pc:docMk/>
            <pc:sldMk cId="535837345" sldId="288"/>
            <ac:spMk id="2" creationId="{15B1A510-D0C4-41AE-BC58-C41E2C0B9BAA}"/>
          </ac:spMkLst>
        </pc:spChg>
        <pc:spChg chg="del">
          <ac:chgData name="Raymond Uzwyshyn" userId="587f6a29-cfac-4975-a4f8-0d65ace1fd6e" providerId="ADAL" clId="{C9E7DC67-4442-4ABB-A730-066B75A55588}" dt="2026-06-09T23:09:03.915" v="2" actId="478"/>
          <ac:spMkLst>
            <pc:docMk/>
            <pc:sldMk cId="535837345" sldId="288"/>
            <ac:spMk id="3" creationId="{4AEF6308-C676-4260-8973-4E456202D135}"/>
          </ac:spMkLst>
        </pc:spChg>
        <pc:spChg chg="add mod">
          <ac:chgData name="Raymond Uzwyshyn" userId="587f6a29-cfac-4975-a4f8-0d65ace1fd6e" providerId="ADAL" clId="{C9E7DC67-4442-4ABB-A730-066B75A55588}" dt="2026-06-09T23:09:11.491" v="3" actId="1076"/>
          <ac:spMkLst>
            <pc:docMk/>
            <pc:sldMk cId="535837345" sldId="288"/>
            <ac:spMk id="5" creationId="{FC32F965-711A-4076-A62A-FC5512CD694E}"/>
          </ac:spMkLst>
        </pc:spChg>
        <pc:spChg chg="add del mod">
          <ac:chgData name="Raymond Uzwyshyn" userId="587f6a29-cfac-4975-a4f8-0d65ace1fd6e" providerId="ADAL" clId="{C9E7DC67-4442-4ABB-A730-066B75A55588}" dt="2026-06-09T23:09:17.286" v="5" actId="478"/>
          <ac:spMkLst>
            <pc:docMk/>
            <pc:sldMk cId="535837345" sldId="288"/>
            <ac:spMk id="7" creationId="{508E2B48-3EC9-4175-A40F-D3BD9F2E4B76}"/>
          </ac:spMkLst>
        </pc:spChg>
        <pc:spChg chg="del">
          <ac:chgData name="Raymond Uzwyshyn" userId="587f6a29-cfac-4975-a4f8-0d65ace1fd6e" providerId="ADAL" clId="{C9E7DC67-4442-4ABB-A730-066B75A55588}" dt="2026-06-09T23:08:39.735" v="1"/>
          <ac:spMkLst>
            <pc:docMk/>
            <pc:sldMk cId="535837345" sldId="288"/>
            <ac:spMk id="31" creationId="{C1DD1A8A-57D5-4A81-AD04-532B043C5611}"/>
          </ac:spMkLst>
        </pc:spChg>
        <pc:spChg chg="del">
          <ac:chgData name="Raymond Uzwyshyn" userId="587f6a29-cfac-4975-a4f8-0d65ace1fd6e" providerId="ADAL" clId="{C9E7DC67-4442-4ABB-A730-066B75A55588}" dt="2026-06-09T23:08:39.735" v="1"/>
          <ac:spMkLst>
            <pc:docMk/>
            <pc:sldMk cId="535837345" sldId="288"/>
            <ac:spMk id="33" creationId="{007891EC-4501-44ED-A8C8-B11B6DB767AB}"/>
          </ac:spMkLst>
        </pc:spChg>
      </pc:sldChg>
      <pc:sldChg chg="delSp add setBg delDesignElem">
        <pc:chgData name="Raymond Uzwyshyn" userId="587f6a29-cfac-4975-a4f8-0d65ace1fd6e" providerId="ADAL" clId="{C9E7DC67-4442-4ABB-A730-066B75A55588}" dt="2026-06-09T23:11:25.515" v="59"/>
        <pc:sldMkLst>
          <pc:docMk/>
          <pc:sldMk cId="664761358" sldId="289"/>
        </pc:sldMkLst>
        <pc:spChg chg="del">
          <ac:chgData name="Raymond Uzwyshyn" userId="587f6a29-cfac-4975-a4f8-0d65ace1fd6e" providerId="ADAL" clId="{C9E7DC67-4442-4ABB-A730-066B75A55588}" dt="2026-06-09T23:11:25.515" v="59"/>
          <ac:spMkLst>
            <pc:docMk/>
            <pc:sldMk cId="664761358" sldId="289"/>
            <ac:spMk id="9" creationId="{F13C74B1-5B17-4795-BED0-7140497B445A}"/>
          </ac:spMkLst>
        </pc:spChg>
        <pc:spChg chg="del">
          <ac:chgData name="Raymond Uzwyshyn" userId="587f6a29-cfac-4975-a4f8-0d65ace1fd6e" providerId="ADAL" clId="{C9E7DC67-4442-4ABB-A730-066B75A55588}" dt="2026-06-09T23:11:25.515" v="59"/>
          <ac:spMkLst>
            <pc:docMk/>
            <pc:sldMk cId="664761358" sldId="289"/>
            <ac:spMk id="11" creationId="{D4974D33-8DC5-464E-8C6D-BE58F0669C17}"/>
          </ac:spMkLst>
        </pc:spChg>
      </pc:sldChg>
      <pc:sldChg chg="add">
        <pc:chgData name="Raymond Uzwyshyn" userId="587f6a29-cfac-4975-a4f8-0d65ace1fd6e" providerId="ADAL" clId="{C9E7DC67-4442-4ABB-A730-066B75A55588}" dt="2026-06-09T23:12:05.243" v="60"/>
        <pc:sldMkLst>
          <pc:docMk/>
          <pc:sldMk cId="2735236260" sldId="290"/>
        </pc:sldMkLst>
      </pc:sldChg>
      <pc:sldChg chg="addSp delSp modSp add del mod ord setBg delDesignElem">
        <pc:chgData name="Raymond Uzwyshyn" userId="587f6a29-cfac-4975-a4f8-0d65ace1fd6e" providerId="ADAL" clId="{C9E7DC67-4442-4ABB-A730-066B75A55588}" dt="2026-06-09T23:16:03.529" v="137"/>
        <pc:sldMkLst>
          <pc:docMk/>
          <pc:sldMk cId="752754980" sldId="291"/>
        </pc:sldMkLst>
        <pc:spChg chg="mod">
          <ac:chgData name="Raymond Uzwyshyn" userId="587f6a29-cfac-4975-a4f8-0d65ace1fd6e" providerId="ADAL" clId="{C9E7DC67-4442-4ABB-A730-066B75A55588}" dt="2026-06-09T23:13:53.613" v="76" actId="20577"/>
          <ac:spMkLst>
            <pc:docMk/>
            <pc:sldMk cId="752754980" sldId="291"/>
            <ac:spMk id="2" creationId="{DDC502FB-8428-4B71-AC44-A55298B02DCE}"/>
          </ac:spMkLst>
        </pc:spChg>
        <pc:spChg chg="add del">
          <ac:chgData name="Raymond Uzwyshyn" userId="587f6a29-cfac-4975-a4f8-0d65ace1fd6e" providerId="ADAL" clId="{C9E7DC67-4442-4ABB-A730-066B75A55588}" dt="2026-06-09T23:13:24.002" v="66"/>
          <ac:spMkLst>
            <pc:docMk/>
            <pc:sldMk cId="752754980" sldId="291"/>
            <ac:spMk id="10" creationId="{B5DAA40F-4F28-4316-934E-C55D7C3AA018}"/>
          </ac:spMkLst>
        </pc:spChg>
        <pc:spChg chg="add del">
          <ac:chgData name="Raymond Uzwyshyn" userId="587f6a29-cfac-4975-a4f8-0d65ace1fd6e" providerId="ADAL" clId="{C9E7DC67-4442-4ABB-A730-066B75A55588}" dt="2026-06-09T23:13:24.002" v="66"/>
          <ac:spMkLst>
            <pc:docMk/>
            <pc:sldMk cId="752754980" sldId="291"/>
            <ac:spMk id="12" creationId="{F6D467C8-A8E0-468B-B88D-9CEEE37BFC59}"/>
          </ac:spMkLst>
        </pc:spChg>
        <pc:spChg chg="add del">
          <ac:chgData name="Raymond Uzwyshyn" userId="587f6a29-cfac-4975-a4f8-0d65ace1fd6e" providerId="ADAL" clId="{C9E7DC67-4442-4ABB-A730-066B75A55588}" dt="2026-06-09T23:13:24.002" v="66"/>
          <ac:spMkLst>
            <pc:docMk/>
            <pc:sldMk cId="752754980" sldId="291"/>
            <ac:spMk id="14" creationId="{62677C27-4325-4BE2-B2C9-B721DA9E3CD4}"/>
          </ac:spMkLst>
        </pc:spChg>
      </pc:sldChg>
      <pc:sldChg chg="modSp add mod">
        <pc:chgData name="Raymond Uzwyshyn" userId="587f6a29-cfac-4975-a4f8-0d65ace1fd6e" providerId="ADAL" clId="{C9E7DC67-4442-4ABB-A730-066B75A55588}" dt="2026-06-09T23:14:57.966" v="134" actId="20577"/>
        <pc:sldMkLst>
          <pc:docMk/>
          <pc:sldMk cId="3291020846" sldId="292"/>
        </pc:sldMkLst>
        <pc:spChg chg="mod">
          <ac:chgData name="Raymond Uzwyshyn" userId="587f6a29-cfac-4975-a4f8-0d65ace1fd6e" providerId="ADAL" clId="{C9E7DC67-4442-4ABB-A730-066B75A55588}" dt="2026-06-09T23:14:57.966" v="134" actId="20577"/>
          <ac:spMkLst>
            <pc:docMk/>
            <pc:sldMk cId="3291020846" sldId="292"/>
            <ac:spMk id="11" creationId="{58B1CD4A-0E45-4265-97B5-9D826250E746}"/>
          </ac:spMkLst>
        </pc:spChg>
      </pc:sldChg>
      <pc:sldChg chg="modSp add del mod">
        <pc:chgData name="Raymond Uzwyshyn" userId="587f6a29-cfac-4975-a4f8-0d65ace1fd6e" providerId="ADAL" clId="{C9E7DC67-4442-4ABB-A730-066B75A55588}" dt="2026-06-09T23:17:09.070" v="141" actId="1076"/>
        <pc:sldMkLst>
          <pc:docMk/>
          <pc:sldMk cId="2482404796" sldId="303"/>
        </pc:sldMkLst>
        <pc:spChg chg="mod">
          <ac:chgData name="Raymond Uzwyshyn" userId="587f6a29-cfac-4975-a4f8-0d65ace1fd6e" providerId="ADAL" clId="{C9E7DC67-4442-4ABB-A730-066B75A55588}" dt="2026-06-09T23:17:09.070" v="141" actId="1076"/>
          <ac:spMkLst>
            <pc:docMk/>
            <pc:sldMk cId="2482404796" sldId="303"/>
            <ac:spMk id="2" creationId="{00000000-0000-0000-0000-000000000000}"/>
          </ac:spMkLst>
        </pc:spChg>
      </pc:sldChg>
      <pc:sldChg chg="add">
        <pc:chgData name="Raymond Uzwyshyn" userId="587f6a29-cfac-4975-a4f8-0d65ace1fd6e" providerId="ADAL" clId="{C9E7DC67-4442-4ABB-A730-066B75A55588}" dt="2026-06-09T23:24:01.060" v="313"/>
        <pc:sldMkLst>
          <pc:docMk/>
          <pc:sldMk cId="1232910588" sldId="304"/>
        </pc:sldMkLst>
      </pc:sldChg>
      <pc:sldChg chg="delSp add setBg delDesignElem">
        <pc:chgData name="Raymond Uzwyshyn" userId="587f6a29-cfac-4975-a4f8-0d65ace1fd6e" providerId="ADAL" clId="{C9E7DC67-4442-4ABB-A730-066B75A55588}" dt="2026-06-09T23:23:48.163" v="312"/>
        <pc:sldMkLst>
          <pc:docMk/>
          <pc:sldMk cId="3725508240" sldId="306"/>
        </pc:sldMkLst>
        <pc:spChg chg="del">
          <ac:chgData name="Raymond Uzwyshyn" userId="587f6a29-cfac-4975-a4f8-0d65ace1fd6e" providerId="ADAL" clId="{C9E7DC67-4442-4ABB-A730-066B75A55588}" dt="2026-06-09T23:23:48.163" v="312"/>
          <ac:spMkLst>
            <pc:docMk/>
            <pc:sldMk cId="3725508240" sldId="306"/>
            <ac:spMk id="135" creationId="{D0394FE2-BDDA-4ECE-B320-81AE19E90566}"/>
          </ac:spMkLst>
        </pc:spChg>
        <pc:spChg chg="del">
          <ac:chgData name="Raymond Uzwyshyn" userId="587f6a29-cfac-4975-a4f8-0d65ace1fd6e" providerId="ADAL" clId="{C9E7DC67-4442-4ABB-A730-066B75A55588}" dt="2026-06-09T23:23:48.163" v="312"/>
          <ac:spMkLst>
            <pc:docMk/>
            <pc:sldMk cId="3725508240" sldId="306"/>
            <ac:spMk id="137" creationId="{0625AAC5-802A-4197-8804-2B78FF65CEE8}"/>
          </ac:spMkLst>
        </pc:spChg>
        <pc:spChg chg="del">
          <ac:chgData name="Raymond Uzwyshyn" userId="587f6a29-cfac-4975-a4f8-0d65ace1fd6e" providerId="ADAL" clId="{C9E7DC67-4442-4ABB-A730-066B75A55588}" dt="2026-06-09T23:23:48.163" v="312"/>
          <ac:spMkLst>
            <pc:docMk/>
            <pc:sldMk cId="3725508240" sldId="306"/>
            <ac:spMk id="139" creationId="{A1B139DD-0E8D-42FA-9171-C5F001754A88}"/>
          </ac:spMkLst>
        </pc:spChg>
      </pc:sldChg>
      <pc:sldChg chg="delSp add setBg delDesignElem">
        <pc:chgData name="Raymond Uzwyshyn" userId="587f6a29-cfac-4975-a4f8-0d65ace1fd6e" providerId="ADAL" clId="{C9E7DC67-4442-4ABB-A730-066B75A55588}" dt="2026-06-09T23:23:00.472" v="308"/>
        <pc:sldMkLst>
          <pc:docMk/>
          <pc:sldMk cId="264747904" sldId="307"/>
        </pc:sldMkLst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15" creationId="{9A42C7B2-7BD6-433A-95AB-5AA4F44B5819}"/>
          </ac:spMkLst>
        </pc:spChg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17" creationId="{0ADDB668-2CA4-4D2B-9C34-3487CA330BA8}"/>
          </ac:spMkLst>
        </pc:spChg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19" creationId="{2568BC19-F052-4108-93E1-6A3D1DEC072F}"/>
          </ac:spMkLst>
        </pc:spChg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21" creationId="{D5FD337D-4D6B-4C8B-B6F5-121097E09881}"/>
          </ac:spMkLst>
        </pc:spChg>
      </pc:sldChg>
      <pc:sldChg chg="add">
        <pc:chgData name="Raymond Uzwyshyn" userId="587f6a29-cfac-4975-a4f8-0d65ace1fd6e" providerId="ADAL" clId="{C9E7DC67-4442-4ABB-A730-066B75A55588}" dt="2026-06-09T23:20:23.832" v="302"/>
        <pc:sldMkLst>
          <pc:docMk/>
          <pc:sldMk cId="2796089760" sldId="314"/>
        </pc:sldMkLst>
      </pc:sldChg>
      <pc:sldChg chg="delSp add setBg delDesignElem">
        <pc:chgData name="Raymond Uzwyshyn" userId="587f6a29-cfac-4975-a4f8-0d65ace1fd6e" providerId="ADAL" clId="{C9E7DC67-4442-4ABB-A730-066B75A55588}" dt="2026-06-09T23:23:25.070" v="310"/>
        <pc:sldMkLst>
          <pc:docMk/>
          <pc:sldMk cId="2312038305" sldId="330"/>
        </pc:sldMkLst>
        <pc:spChg chg="del">
          <ac:chgData name="Raymond Uzwyshyn" userId="587f6a29-cfac-4975-a4f8-0d65ace1fd6e" providerId="ADAL" clId="{C9E7DC67-4442-4ABB-A730-066B75A55588}" dt="2026-06-09T23:23:25.070" v="310"/>
          <ac:spMkLst>
            <pc:docMk/>
            <pc:sldMk cId="2312038305" sldId="330"/>
            <ac:spMk id="73" creationId="{AAD8F19F-4A55-467B-BED0-8837659A90A4}"/>
          </ac:spMkLst>
        </pc:spChg>
      </pc:sldChg>
      <pc:sldChg chg="add">
        <pc:chgData name="Raymond Uzwyshyn" userId="587f6a29-cfac-4975-a4f8-0d65ace1fd6e" providerId="ADAL" clId="{C9E7DC67-4442-4ABB-A730-066B75A55588}" dt="2026-06-09T23:21:39.847" v="304"/>
        <pc:sldMkLst>
          <pc:docMk/>
          <pc:sldMk cId="4171883489" sldId="332"/>
        </pc:sldMkLst>
      </pc:sldChg>
      <pc:sldChg chg="modSp add mod">
        <pc:chgData name="Raymond Uzwyshyn" userId="587f6a29-cfac-4975-a4f8-0d65ace1fd6e" providerId="ADAL" clId="{C9E7DC67-4442-4ABB-A730-066B75A55588}" dt="2026-06-09T23:19:20.489" v="301" actId="20577"/>
        <pc:sldMkLst>
          <pc:docMk/>
          <pc:sldMk cId="3438466586" sldId="339"/>
        </pc:sldMkLst>
        <pc:spChg chg="mod">
          <ac:chgData name="Raymond Uzwyshyn" userId="587f6a29-cfac-4975-a4f8-0d65ace1fd6e" providerId="ADAL" clId="{C9E7DC67-4442-4ABB-A730-066B75A55588}" dt="2026-06-09T23:19:20.489" v="301" actId="20577"/>
          <ac:spMkLst>
            <pc:docMk/>
            <pc:sldMk cId="3438466586" sldId="339"/>
            <ac:spMk id="3" creationId="{FE5524E2-1A12-4217-BEF3-87E9EB0DB9B1}"/>
          </ac:spMkLst>
        </pc:spChg>
      </pc:sldChg>
      <pc:sldChg chg="add">
        <pc:chgData name="Raymond Uzwyshyn" userId="587f6a29-cfac-4975-a4f8-0d65ace1fd6e" providerId="ADAL" clId="{C9E7DC67-4442-4ABB-A730-066B75A55588}" dt="2026-06-09T23:15:50.146" v="135"/>
        <pc:sldMkLst>
          <pc:docMk/>
          <pc:sldMk cId="3514329936" sldId="340"/>
        </pc:sldMkLst>
      </pc:sldChg>
      <pc:sldChg chg="add">
        <pc:chgData name="Raymond Uzwyshyn" userId="587f6a29-cfac-4975-a4f8-0d65ace1fd6e" providerId="ADAL" clId="{C9E7DC67-4442-4ABB-A730-066B75A55588}" dt="2026-06-09T23:20:50.699" v="303"/>
        <pc:sldMkLst>
          <pc:docMk/>
          <pc:sldMk cId="135253864" sldId="341"/>
        </pc:sldMkLst>
      </pc:sldChg>
      <pc:sldChg chg="add">
        <pc:chgData name="Raymond Uzwyshyn" userId="587f6a29-cfac-4975-a4f8-0d65ace1fd6e" providerId="ADAL" clId="{C9E7DC67-4442-4ABB-A730-066B75A55588}" dt="2026-06-09T23:22:12.825" v="305"/>
        <pc:sldMkLst>
          <pc:docMk/>
          <pc:sldMk cId="3973448204" sldId="342"/>
        </pc:sldMkLst>
      </pc:sldChg>
      <pc:sldChg chg="add">
        <pc:chgData name="Raymond Uzwyshyn" userId="587f6a29-cfac-4975-a4f8-0d65ace1fd6e" providerId="ADAL" clId="{C9E7DC67-4442-4ABB-A730-066B75A55588}" dt="2026-06-09T23:22:25.352" v="306"/>
        <pc:sldMkLst>
          <pc:docMk/>
          <pc:sldMk cId="2705521264" sldId="34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9D98-FEAC-4D9E-A6B2-492759C6B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A78DB-33C6-45B7-AFCE-55F19583E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85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4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4EE6-A2BD-44B7-AD81-6C1C6BCC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C0AE-6AB8-4CF4-BC5F-F0CCF47B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AB6A-D1E0-4FCD-BF70-8BE73D55B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3F9F-170B-4E1A-BE35-CF5B6572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597F0-1D20-410D-A7C2-50AD4024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E5E57-96F7-4926-87D1-0D4842BE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4A1E-4BE9-4BBC-B244-5408BFC3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F4B79-E033-49DD-BB1D-ADA87303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BD440-E15D-42FF-AF72-3145AB51E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1B77F-304D-4256-9372-6BFA7EC6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42D48-F893-4A19-AE05-EF4960CC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D4A5-848D-42A7-897A-086E305D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22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0B0A-A1ED-4A8B-BFC1-B371810C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9A5EF-DCB1-4935-9BD1-856E48EE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BB2F-2A6A-445E-B749-7712E4AF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BD1A0-85FE-4B9F-A3EB-2659CF41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8B46-9436-4F60-A549-C158BE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E3E59-C0E9-46B7-985F-F4F983C9C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2F796-7F5B-4784-8C43-5752277EA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C2BDF-42B2-43E3-9BE5-3691E103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C3BB-7A25-4987-AE1C-F0B41291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08189-3F5B-4AEE-B1EA-7966AAE0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2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3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7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F903-05EF-454B-A2CA-FDE371942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B23B8-668F-42E9-94A8-1CA145BCB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BCDD5-1C3A-4306-B329-1E8B724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8E037-E406-4255-92E7-5A17171B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5C30-4315-4724-96FF-4D194B3A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0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7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3F9B-E0EB-4E47-80B8-A7212386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912C-D257-4A1B-AAC8-7496365E6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596C-FA80-4EEA-AAFC-92E39D60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C0D6-7290-4915-91F3-67072001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50F8-5B37-470C-8B72-459E25DD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1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167B-1CEC-4322-8F2E-7F38421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EADF-2741-458E-A83E-D700F6C8B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996F-CB2D-461E-AD24-FBBF85E40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D615-E089-4270-B01F-CDFC915A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1173-5020-456E-8A9C-DED941C0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588A-C80A-4D6B-9894-F0577C25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7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7F77-2156-432C-BDD4-A3733B01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D2C13-F33D-4B57-971A-9A5636C76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7F2E-AABA-4C0C-9325-A930F24D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B55DD-43B5-43AC-8820-79A32ED6E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C209E-5618-489E-B3FC-DEA3AB4D9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BFC21-A448-4270-AEF9-E1DE877A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51710-59DA-4588-8606-864F4103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F9B3E-0FAD-43F9-834D-EDB1EB6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6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6F9E-6F05-45C2-8CC6-869B071D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DF666-A782-4C0B-BC7F-D30959FE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F8406-8BF3-437E-BE53-5D3F6E2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F8C65-1DAE-458A-927D-BDCACF88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4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5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27F6B-DD82-4863-9D0F-DA188B9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5607-798C-4E73-8130-930FC23B2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F66C-C719-48AF-807D-3695C874C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CA6A-357C-4813-B2AD-02017FA2AAB9}" type="datetimeFigureOut">
              <a:rPr lang="en-US" smtClean="0"/>
              <a:t>6/9/2026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C1B5-3AF4-4175-9656-19C0E8EA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B3297-9575-4F15-B5CD-4182F58A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0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ayuzwyshyn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73F4A-732D-4C54-8277-A6F4BF46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9388F8-E4D6-44B3-929E-13415E266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380" y="2235200"/>
            <a:ext cx="9144000" cy="2387600"/>
          </a:xfrm>
        </p:spPr>
        <p:txBody>
          <a:bodyPr/>
          <a:lstStyle/>
          <a:p>
            <a:r>
              <a:rPr lang="en-US" b="1" dirty="0"/>
              <a:t>The Arc of Experience 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Academic Library </a:t>
            </a:r>
            <a:br>
              <a:rPr lang="en-US" b="1" dirty="0"/>
            </a:br>
            <a:r>
              <a:rPr lang="en-US" b="1" dirty="0"/>
              <a:t>Futures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2C0787C-3FE4-4094-8A90-E795348FD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7796" y="5531199"/>
            <a:ext cx="4122234" cy="1148381"/>
          </a:xfrm>
        </p:spPr>
        <p:txBody>
          <a:bodyPr/>
          <a:lstStyle/>
          <a:p>
            <a:pPr algn="l"/>
            <a:r>
              <a:rPr lang="en-US" sz="1400" dirty="0"/>
              <a:t>Ray Uzwyshyn, Ph.D. MBA MLIS</a:t>
            </a:r>
            <a:br>
              <a:rPr lang="en-US" sz="1400" dirty="0"/>
            </a:br>
            <a:r>
              <a:rPr lang="en-US" sz="1400" dirty="0"/>
              <a:t>Acting AUL and Director of Research and Technology Services</a:t>
            </a:r>
            <a:br>
              <a:rPr lang="en-US" sz="1400" dirty="0"/>
            </a:br>
            <a:r>
              <a:rPr lang="en-US" sz="1400" dirty="0"/>
              <a:t>University of California, Riverside Libraries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https://rayuzwyshyn.net</a:t>
            </a:r>
            <a:r>
              <a:rPr lang="en-US" sz="1400" dirty="0"/>
              <a:t> </a:t>
            </a:r>
            <a:br>
              <a:rPr lang="en-US" sz="14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6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6E3DB6-D108-4650-AB50-B7617A46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140"/>
            <a:ext cx="5412633" cy="6899140"/>
          </a:xfrm>
          <a:prstGeom prst="rect">
            <a:avLst/>
          </a:prstGeom>
        </p:spPr>
      </p:pic>
      <p:pic>
        <p:nvPicPr>
          <p:cNvPr id="3074" name="Picture 2" descr="Ray Uzwyshyn Ph.D. MBA MLIS (Vita)">
            <a:extLst>
              <a:ext uri="{FF2B5EF4-FFF2-40B4-BE49-F238E27FC236}">
                <a16:creationId xmlns:a16="http://schemas.microsoft.com/office/drawing/2014/main" id="{AC575132-997D-448E-BF31-C334968B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68" y="216891"/>
            <a:ext cx="3205937" cy="476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0B007-CDB5-4C52-89D0-479CCB04EB49}"/>
              </a:ext>
            </a:extLst>
          </p:cNvPr>
          <p:cNvSpPr txBox="1"/>
          <p:nvPr/>
        </p:nvSpPr>
        <p:spPr>
          <a:xfrm>
            <a:off x="6222380" y="5575610"/>
            <a:ext cx="5848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Begins 2018: Convolutional Neural Nets CNN, Images and </a:t>
            </a:r>
            <a:br>
              <a:rPr lang="en-US" dirty="0"/>
            </a:br>
            <a:r>
              <a:rPr lang="en-US" dirty="0"/>
              <a:t>Image Classification, 100 Years of Newspaper Photographs,</a:t>
            </a:r>
            <a:br>
              <a:rPr lang="en-US" dirty="0"/>
            </a:br>
            <a:r>
              <a:rPr lang="en-US" dirty="0"/>
              <a:t>Labeling, Metadata,  AI in Libraries Satellite Conference </a:t>
            </a:r>
            <a:br>
              <a:rPr lang="en-US" dirty="0"/>
            </a:br>
            <a:r>
              <a:rPr lang="en-US" dirty="0"/>
              <a:t>Galway, Ireland, 2022, Book Idea Publication Late 2025</a:t>
            </a:r>
          </a:p>
        </p:txBody>
      </p:sp>
    </p:spTree>
    <p:extLst>
      <p:ext uri="{BB962C8B-B14F-4D97-AF65-F5344CB8AC3E}">
        <p14:creationId xmlns:p14="http://schemas.microsoft.com/office/powerpoint/2010/main" val="306684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3422-C216-486C-AF71-93852E9CB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67269"/>
            <a:ext cx="9025054" cy="1528956"/>
          </a:xfrm>
        </p:spPr>
        <p:txBody>
          <a:bodyPr/>
          <a:lstStyle/>
          <a:p>
            <a:r>
              <a:rPr lang="en-US" sz="3600" b="1" dirty="0"/>
              <a:t>University of California, Riverside, 2024-2026</a:t>
            </a:r>
            <a:br>
              <a:rPr lang="en-US" dirty="0"/>
            </a:br>
            <a:r>
              <a:rPr lang="en-US" sz="3200" dirty="0"/>
              <a:t>Acting AUL for Research and Technology Services &amp;</a:t>
            </a:r>
            <a:br>
              <a:rPr lang="en-US" sz="3200" dirty="0"/>
            </a:br>
            <a:r>
              <a:rPr lang="en-US" sz="3200" dirty="0"/>
              <a:t>Director of Research Services</a:t>
            </a:r>
          </a:p>
        </p:txBody>
      </p:sp>
      <p:pic>
        <p:nvPicPr>
          <p:cNvPr id="4098" name="Picture 2" descr="images2 #openaiimages2 #aiimages #aiarchitecturalrenderings  #aigraphicprototypes | Raymond Uzwyshyn Ph.D.">
            <a:extLst>
              <a:ext uri="{FF2B5EF4-FFF2-40B4-BE49-F238E27FC236}">
                <a16:creationId xmlns:a16="http://schemas.microsoft.com/office/drawing/2014/main" id="{49144851-4A5A-456E-908C-DEDF560EF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27" y="2494154"/>
            <a:ext cx="5932448" cy="395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278AF-AF21-4855-8098-441D0B0E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62614"/>
            <a:ext cx="3910361" cy="2932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B8DAF-B1CD-4339-911F-563ACB0C0292}"/>
              </a:ext>
            </a:extLst>
          </p:cNvPr>
          <p:cNvSpPr txBox="1"/>
          <p:nvPr/>
        </p:nvSpPr>
        <p:spPr>
          <a:xfrm>
            <a:off x="609600" y="5161774"/>
            <a:ext cx="5345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Services: Traditional and Technologies, Units</a:t>
            </a:r>
            <a:br>
              <a:rPr lang="en-US" dirty="0"/>
            </a:br>
            <a:r>
              <a:rPr lang="en-US" dirty="0"/>
              <a:t>GIS, Data Services, AI, Innovative Media, Digital </a:t>
            </a:r>
            <a:br>
              <a:rPr lang="en-US" dirty="0"/>
            </a:br>
            <a:r>
              <a:rPr lang="en-US" dirty="0"/>
              <a:t>Scholarship and Communication, Medicine and</a:t>
            </a:r>
            <a:br>
              <a:rPr lang="en-US" dirty="0"/>
            </a:br>
            <a:r>
              <a:rPr lang="en-US" dirty="0"/>
              <a:t>Cyberinfrastructure (Core Library IT and Cyberinfrastructure</a:t>
            </a:r>
            <a:br>
              <a:rPr lang="en-US" dirty="0"/>
            </a:br>
            <a:r>
              <a:rPr lang="en-US" dirty="0"/>
              <a:t>Academic Technologies, 17 Staff, 10 Students)</a:t>
            </a:r>
          </a:p>
        </p:txBody>
      </p:sp>
    </p:spTree>
    <p:extLst>
      <p:ext uri="{BB962C8B-B14F-4D97-AF65-F5344CB8AC3E}">
        <p14:creationId xmlns:p14="http://schemas.microsoft.com/office/powerpoint/2010/main" val="159293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B346-4D98-4209-BDAD-CC158577A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9114"/>
            <a:ext cx="10812966" cy="2387600"/>
          </a:xfrm>
        </p:spPr>
        <p:txBody>
          <a:bodyPr/>
          <a:lstStyle/>
          <a:p>
            <a:r>
              <a:rPr lang="en-US" dirty="0"/>
              <a:t>UCR Enabling Research Faculty and Students through Digital and AI Literacy, the Other 97%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54D2C-A4C6-49C5-8E54-1CD6412A2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205" y="2832604"/>
            <a:ext cx="4572000" cy="1655762"/>
          </a:xfrm>
        </p:spPr>
        <p:txBody>
          <a:bodyPr/>
          <a:lstStyle/>
          <a:p>
            <a:r>
              <a:rPr lang="en-US" dirty="0"/>
              <a:t>Workshops</a:t>
            </a:r>
            <a:br>
              <a:rPr lang="en-US" dirty="0"/>
            </a:br>
            <a:r>
              <a:rPr lang="en-US" dirty="0"/>
              <a:t>Consultation</a:t>
            </a:r>
            <a:br>
              <a:rPr lang="en-US" dirty="0"/>
            </a:br>
            <a:r>
              <a:rPr lang="en-US" dirty="0"/>
              <a:t>Traditional Library Research</a:t>
            </a:r>
            <a:br>
              <a:rPr lang="en-US" dirty="0"/>
            </a:br>
            <a:r>
              <a:rPr lang="en-US" dirty="0"/>
              <a:t>Digital Scholarship</a:t>
            </a:r>
            <a:br>
              <a:rPr lang="en-US" dirty="0"/>
            </a:br>
            <a:r>
              <a:rPr lang="en-US" dirty="0"/>
              <a:t>GIS, AI, Data Literacy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Labs</a:t>
            </a:r>
            <a:br>
              <a:rPr lang="en-US" dirty="0"/>
            </a:br>
            <a:r>
              <a:rPr lang="en-US" dirty="0"/>
              <a:t>Makerspace</a:t>
            </a:r>
            <a:br>
              <a:rPr lang="en-US" dirty="0"/>
            </a:br>
            <a:r>
              <a:rPr lang="en-US" dirty="0"/>
              <a:t>Innovative Media Lab</a:t>
            </a:r>
            <a:br>
              <a:rPr lang="en-US" dirty="0"/>
            </a:br>
            <a:r>
              <a:rPr lang="en-US" dirty="0"/>
              <a:t>Robotics Lab</a:t>
            </a:r>
            <a:br>
              <a:rPr lang="en-US" dirty="0"/>
            </a:br>
            <a:r>
              <a:rPr lang="en-US" dirty="0"/>
              <a:t>STAR Lab/AI Lab </a:t>
            </a:r>
            <a:br>
              <a:rPr lang="en-US" dirty="0"/>
            </a:br>
            <a:r>
              <a:rPr lang="en-US" dirty="0"/>
              <a:t>(Coming Soon, the Future))</a:t>
            </a:r>
          </a:p>
        </p:txBody>
      </p:sp>
    </p:spTree>
    <p:extLst>
      <p:ext uri="{BB962C8B-B14F-4D97-AF65-F5344CB8AC3E}">
        <p14:creationId xmlns:p14="http://schemas.microsoft.com/office/powerpoint/2010/main" val="1318537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bstract blurred public library with bookshelves">
            <a:extLst>
              <a:ext uri="{FF2B5EF4-FFF2-40B4-BE49-F238E27FC236}">
                <a16:creationId xmlns:a16="http://schemas.microsoft.com/office/drawing/2014/main" id="{AA3D637A-B6DE-D08C-AC05-E238B7E80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55515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1A510-D0C4-41AE-BC58-C41E2C0B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6" y="1288549"/>
            <a:ext cx="1160866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Academic Library Futures</a:t>
            </a:r>
            <a:r>
              <a:rPr lang="en-US" sz="5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Building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Tomorrow’s Academic Library Today</a:t>
            </a:r>
            <a:br>
              <a:rPr lang="en-US" sz="4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32F965-711A-4076-A62A-FC5512CD6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2986" y="4741570"/>
            <a:ext cx="9144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BDB4-8D70-416A-A32F-4EA3A14E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2" y="362537"/>
            <a:ext cx="5596613" cy="1956841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The Physical Library is Experiencing a Paradigm Shift from  Book Warehouse </a:t>
            </a:r>
            <a:br>
              <a:rPr lang="en-US" sz="2800" dirty="0"/>
            </a:br>
            <a:r>
              <a:rPr lang="en-US" sz="2800" dirty="0"/>
              <a:t>to Online Research and Service Oriented Learning Commons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04EC-26A5-4CBD-BD0C-E40BD174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956534" cy="39134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dirty="0"/>
              <a:t>80-85 % of Materials Budgets are currently Digital Resources, e-journals and e-books. 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r>
              <a:rPr lang="en-US" sz="1700" dirty="0"/>
              <a:t>Only 15% of purchases are print materials (12% print books, 3% print serials). </a:t>
            </a:r>
          </a:p>
          <a:p>
            <a:pPr marL="0" indent="0">
              <a:buNone/>
            </a:pPr>
            <a:r>
              <a:rPr lang="en-US" sz="1700" dirty="0"/>
              <a:t>Collection Management, Budget Models and Digital Services are all Changing towards Digital and now AI.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Learning Commons, Resource, Multimedia and Tutorials Centers are integrating with the physical Library.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Digital Literacy, Information Literacy, AI Literacy.</a:t>
            </a:r>
            <a:br>
              <a:rPr lang="en-US" sz="1700" dirty="0"/>
            </a:br>
            <a:r>
              <a:rPr lang="en-US" sz="1700" dirty="0"/>
              <a:t>Writing and Multiliteracy Centers are now integrating with  the Libraries</a:t>
            </a:r>
            <a:br>
              <a:rPr lang="en-US" sz="1700" dirty="0"/>
            </a:br>
            <a:br>
              <a:rPr lang="en-US" sz="1700" dirty="0"/>
            </a:br>
            <a:br>
              <a:rPr lang="en-US" sz="1700" dirty="0"/>
            </a:b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39669-7774-7278-EC68-31C5641F4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387" y="1375129"/>
            <a:ext cx="5596613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502FB-8428-4B71-AC44-A55298B0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694784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The Library is Becoming a  Technology Rich Learning Commons, Focused  Upon: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FF6E2-6E63-4307-AE40-DD906E9C5290}"/>
              </a:ext>
            </a:extLst>
          </p:cNvPr>
          <p:cNvSpPr txBox="1"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and Faculty 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Teaching Success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Interdisciplinarity, Digital, Information &amp; AI Literacy 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library is also a significant third place for socialization and study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A2B8B-F3DC-BEA8-F1C8-E5B65094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441" y="575825"/>
            <a:ext cx="3438442" cy="285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0DDDC-1E99-31FC-141F-8BA26DA4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862" y="4148390"/>
            <a:ext cx="3475021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4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409A-1D18-43D7-85F9-E99C63B2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0" y="173262"/>
            <a:ext cx="116454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Spectrum of New  Technologies, Spaces and Services Possible For Student Success and Faculty Teaching</a:t>
            </a:r>
            <a:br>
              <a:rPr lang="en-US" dirty="0"/>
            </a:br>
            <a:r>
              <a:rPr lang="en-US" sz="1800" dirty="0"/>
              <a:t>Data Visualization Walls, Student and Research Faculty &amp; Student  Tutorial &amp; Centers, Instant Theatres for Discussion, 3D Printing Labs and Makerspaces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6E7CE-026F-4D00-84BB-68DC9209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5" y="1916219"/>
            <a:ext cx="5423373" cy="1560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BCBD7-718F-41E3-9583-4ADD6396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51" y="1665667"/>
            <a:ext cx="3696961" cy="223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81B50-3655-461E-B072-B75262E98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27" y="4009702"/>
            <a:ext cx="4321915" cy="284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68245-9BF6-3FD1-6C7D-CC55D47EF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60" y="4455905"/>
            <a:ext cx="3599620" cy="24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6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C85920-B2B6-4322-B349-7A9C581F2642}"/>
              </a:ext>
            </a:extLst>
          </p:cNvPr>
          <p:cNvSpPr txBox="1">
            <a:spLocks/>
          </p:cNvSpPr>
          <p:nvPr/>
        </p:nvSpPr>
        <p:spPr>
          <a:xfrm>
            <a:off x="6993578" y="42736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10889-8CAB-4C3F-8C55-8F314BB5CD94}"/>
              </a:ext>
            </a:extLst>
          </p:cNvPr>
          <p:cNvSpPr txBox="1">
            <a:spLocks/>
          </p:cNvSpPr>
          <p:nvPr/>
        </p:nvSpPr>
        <p:spPr bwMode="auto">
          <a:xfrm>
            <a:off x="3775585" y="6191488"/>
            <a:ext cx="457620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Cross-fertilization of </a:t>
            </a:r>
            <a:br>
              <a:rPr lang="en-US" altLang="en-US" sz="2000" dirty="0"/>
            </a:br>
            <a:r>
              <a:rPr lang="en-US" altLang="en-US" sz="2000" dirty="0"/>
              <a:t>Projects, Smart, Educated People, Skillsets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8B1CD4A-0E45-4265-97B5-9D826250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07" y="-412045"/>
            <a:ext cx="1181837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b="1" dirty="0"/>
            </a:br>
            <a:br>
              <a:rPr lang="en-US" altLang="en-US" sz="2000" b="1" dirty="0"/>
            </a:br>
            <a:r>
              <a:rPr lang="en-US" sz="4800" dirty="0"/>
              <a:t> Renaissance Possibility Period for Libraries </a:t>
            </a:r>
            <a:br>
              <a:rPr lang="en-US" sz="3600" dirty="0"/>
            </a:br>
            <a:r>
              <a:rPr lang="en-US" sz="3600" dirty="0"/>
              <a:t>Interdisciplinarity is Key and Natural, </a:t>
            </a:r>
            <a:br>
              <a:rPr lang="en-US" sz="3600" dirty="0"/>
            </a:br>
            <a:r>
              <a:rPr lang="en-US" sz="2400" dirty="0"/>
              <a:t>Information and Digital Literacy, Technology Enhanced  Spaces,</a:t>
            </a:r>
            <a:br>
              <a:rPr lang="en-US" sz="2400" dirty="0"/>
            </a:br>
            <a:r>
              <a:rPr lang="en-US" sz="2400" dirty="0"/>
              <a:t> What Learning means in the 21</a:t>
            </a:r>
            <a:r>
              <a:rPr lang="en-US" sz="2400" baseline="30000" dirty="0"/>
              <a:t>st</a:t>
            </a:r>
            <a:r>
              <a:rPr lang="en-US" sz="2400" dirty="0"/>
              <a:t> C.</a:t>
            </a:r>
            <a:endParaRPr lang="en-US" altLang="en-US" sz="2400" dirty="0"/>
          </a:p>
          <a:p>
            <a:endParaRPr lang="en-US" altLang="en-US" sz="2000" b="1" dirty="0"/>
          </a:p>
          <a:p>
            <a:endParaRPr lang="en-US" altLang="en-US" sz="20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90FE0-E248-4399-BEF4-A06EFAFFC4CB}"/>
              </a:ext>
            </a:extLst>
          </p:cNvPr>
          <p:cNvSpPr txBox="1">
            <a:spLocks/>
          </p:cNvSpPr>
          <p:nvPr/>
        </p:nvSpPr>
        <p:spPr>
          <a:xfrm>
            <a:off x="471553" y="357137"/>
            <a:ext cx="8200893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0A18B-1770-4BBE-A052-AF994311DB26}"/>
              </a:ext>
            </a:extLst>
          </p:cNvPr>
          <p:cNvSpPr/>
          <p:nvPr/>
        </p:nvSpPr>
        <p:spPr>
          <a:xfrm>
            <a:off x="2739888" y="2294783"/>
            <a:ext cx="6929429" cy="3962648"/>
          </a:xfrm>
          <a:prstGeom prst="ellipse">
            <a:avLst/>
          </a:prstGeom>
          <a:solidFill>
            <a:srgbClr val="9BBB59">
              <a:lumMod val="60000"/>
              <a:lumOff val="40000"/>
              <a:alpha val="95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FDDE6-4640-49B5-A8ED-D8377F28AC1F}"/>
              </a:ext>
            </a:extLst>
          </p:cNvPr>
          <p:cNvSpPr/>
          <p:nvPr/>
        </p:nvSpPr>
        <p:spPr>
          <a:xfrm>
            <a:off x="5649344" y="2853583"/>
            <a:ext cx="3428344" cy="2201944"/>
          </a:xfrm>
          <a:prstGeom prst="ellipse">
            <a:avLst/>
          </a:prstGeom>
          <a:solidFill>
            <a:srgbClr val="C0504D">
              <a:lumMod val="60000"/>
              <a:lumOff val="40000"/>
              <a:alpha val="69000"/>
            </a:srgb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D4825-E3D6-4970-9FEA-D0B082C4A2E7}"/>
              </a:ext>
            </a:extLst>
          </p:cNvPr>
          <p:cNvSpPr/>
          <p:nvPr/>
        </p:nvSpPr>
        <p:spPr>
          <a:xfrm>
            <a:off x="2997583" y="2910732"/>
            <a:ext cx="3514053" cy="2137181"/>
          </a:xfrm>
          <a:prstGeom prst="ellipse">
            <a:avLst/>
          </a:prstGeom>
          <a:solidFill>
            <a:srgbClr val="F79646">
              <a:lumMod val="75000"/>
              <a:alpha val="33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Humanities &amp; 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Sciences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B85A03-E963-41D4-99BC-F8C8F86160D4}"/>
              </a:ext>
            </a:extLst>
          </p:cNvPr>
          <p:cNvSpPr/>
          <p:nvPr/>
        </p:nvSpPr>
        <p:spPr>
          <a:xfrm>
            <a:off x="4445383" y="3853708"/>
            <a:ext cx="3514053" cy="2072418"/>
          </a:xfrm>
          <a:prstGeom prst="ellipse">
            <a:avLst/>
          </a:prstGeom>
          <a:solidFill>
            <a:srgbClr val="4F81BD">
              <a:alpha val="48000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Technologists &amp;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</a:t>
            </a:r>
          </a:p>
        </p:txBody>
      </p:sp>
      <p:pic>
        <p:nvPicPr>
          <p:cNvPr id="2050" name="Picture 2" descr="Image result for renaissance">
            <a:extLst>
              <a:ext uri="{FF2B5EF4-FFF2-40B4-BE49-F238E27FC236}">
                <a16:creationId xmlns:a16="http://schemas.microsoft.com/office/drawing/2014/main" id="{5D3BEAF4-619F-4D8B-9E6C-783A4F1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31" y="4966603"/>
            <a:ext cx="238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EABF07-1B4D-4EC9-9C5A-4D037532D805}"/>
              </a:ext>
            </a:extLst>
          </p:cNvPr>
          <p:cNvSpPr/>
          <p:nvPr/>
        </p:nvSpPr>
        <p:spPr>
          <a:xfrm>
            <a:off x="30097" y="2701660"/>
            <a:ext cx="2230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/>
              <a:t>Convergence of Space, Technology, Learning</a:t>
            </a:r>
          </a:p>
          <a:p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A27E-7FB3-4107-A1E1-B1911FC70AFF}"/>
              </a:ext>
            </a:extLst>
          </p:cNvPr>
          <p:cNvSpPr txBox="1"/>
          <p:nvPr/>
        </p:nvSpPr>
        <p:spPr>
          <a:xfrm>
            <a:off x="5649344" y="2533786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53D-30BB-4C89-B58A-B844FD137610}"/>
              </a:ext>
            </a:extLst>
          </p:cNvPr>
          <p:cNvSpPr/>
          <p:nvPr/>
        </p:nvSpPr>
        <p:spPr>
          <a:xfrm>
            <a:off x="9927012" y="2609327"/>
            <a:ext cx="16186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Library as </a:t>
            </a:r>
            <a:br>
              <a:rPr lang="en-US" dirty="0"/>
            </a:br>
            <a:r>
              <a:rPr lang="en-US" dirty="0"/>
              <a:t>Safe Great Third Space for Higher Learning both Physically and Online</a:t>
            </a:r>
          </a:p>
        </p:txBody>
      </p:sp>
    </p:spTree>
    <p:extLst>
      <p:ext uri="{BB962C8B-B14F-4D97-AF65-F5344CB8AC3E}">
        <p14:creationId xmlns:p14="http://schemas.microsoft.com/office/powerpoint/2010/main" val="3291020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B83A-A9CE-3FC7-C669-696A0193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938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New Online Possibilities for Teaching, Research and Curricular 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6129-9D8C-285A-E811-6D67C979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227" y="2599662"/>
            <a:ext cx="5003042" cy="2735780"/>
          </a:xfrm>
        </p:spPr>
        <p:txBody>
          <a:bodyPr/>
          <a:lstStyle/>
          <a:p>
            <a:r>
              <a:rPr lang="en-US" dirty="0"/>
              <a:t>CloudSource OA (Open Access)</a:t>
            </a:r>
          </a:p>
          <a:p>
            <a:r>
              <a:rPr lang="en-US" dirty="0"/>
              <a:t>Article Galaxy Scholar </a:t>
            </a:r>
          </a:p>
          <a:p>
            <a:r>
              <a:rPr lang="en-US" dirty="0"/>
              <a:t>&gt;50% of all refereed scholarly research articles are published open access (2024)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628ED-E3B3-97F0-F2EC-77484420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399" y="1419371"/>
            <a:ext cx="3438525" cy="97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F5CCB-0BA1-4ED3-B0C3-46885AE99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11" y="5335442"/>
            <a:ext cx="3810000" cy="1428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A1F95-8EEE-FC13-757F-5D6547CC3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1" y="1490063"/>
            <a:ext cx="4566285" cy="52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29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38" y="-274320"/>
            <a:ext cx="11481955" cy="54864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en-US" dirty="0"/>
              <a:t>Innovative Interdisciplinary Research Grant Partnerships Are Possible with the Libraries</a:t>
            </a:r>
            <a:br>
              <a:rPr lang="en-US" sz="4000" dirty="0"/>
            </a:br>
            <a:r>
              <a:rPr lang="en-US" sz="2400" dirty="0"/>
              <a:t>Among Faculty Divisions, the Library, Schools and Community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7170" name="Picture 2" descr="C:\Users\ruzwyshyn\Desktop\UMiam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6" y="1992891"/>
            <a:ext cx="4298207" cy="33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2891" y="5903893"/>
            <a:ext cx="5950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Research Partnerships with Library </a:t>
            </a:r>
            <a:br>
              <a:rPr lang="en-US" sz="1400" dirty="0"/>
            </a:br>
            <a:r>
              <a:rPr lang="en-US" sz="1400" dirty="0"/>
              <a:t>School of Education (2003), Texas State University OERTX, 2023</a:t>
            </a:r>
            <a:br>
              <a:rPr lang="en-US" sz="1400" dirty="0"/>
            </a:br>
            <a:r>
              <a:rPr lang="en-US" sz="1400" dirty="0"/>
              <a:t>University Art Department/University Museum </a:t>
            </a:r>
          </a:p>
          <a:p>
            <a:pPr algn="ctr"/>
            <a:r>
              <a:rPr lang="en-US" sz="1400" dirty="0"/>
              <a:t>Large State Bureau Of Education Grant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14F58-700E-46D9-AE33-F2422BCDF40F}"/>
              </a:ext>
            </a:extLst>
          </p:cNvPr>
          <p:cNvSpPr/>
          <p:nvPr/>
        </p:nvSpPr>
        <p:spPr>
          <a:xfrm>
            <a:off x="1698742" y="5378971"/>
            <a:ext cx="33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Digital &amp; Information Literacy, Diversity</a:t>
            </a:r>
            <a:br>
              <a:rPr lang="en-US" sz="1400" dirty="0"/>
            </a:br>
            <a:r>
              <a:rPr lang="en-US" sz="1400" dirty="0"/>
              <a:t> &amp; Interdisciplinarity, 2003 U Miami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A3988-69A3-515E-C921-C43CF92A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86" y="2043360"/>
            <a:ext cx="5658787" cy="3182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46151A-67A0-255E-0ADB-0DAD66960F89}"/>
              </a:ext>
            </a:extLst>
          </p:cNvPr>
          <p:cNvSpPr txBox="1"/>
          <p:nvPr/>
        </p:nvSpPr>
        <p:spPr>
          <a:xfrm>
            <a:off x="6790545" y="5455915"/>
            <a:ext cx="504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Texas State University, Faculty Training Canvas, 2022</a:t>
            </a:r>
          </a:p>
        </p:txBody>
      </p:sp>
    </p:spTree>
    <p:extLst>
      <p:ext uri="{BB962C8B-B14F-4D97-AF65-F5344CB8AC3E}">
        <p14:creationId xmlns:p14="http://schemas.microsoft.com/office/powerpoint/2010/main" val="248240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5D39-E55A-46E6-A4C8-F436D79DA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389" y="804585"/>
            <a:ext cx="9749883" cy="1406293"/>
          </a:xfrm>
        </p:spPr>
        <p:txBody>
          <a:bodyPr/>
          <a:lstStyle/>
          <a:p>
            <a:r>
              <a:rPr lang="en-US" dirty="0"/>
              <a:t>Academic Library Beginnings</a:t>
            </a:r>
            <a:br>
              <a:rPr lang="en-US" dirty="0"/>
            </a:br>
            <a:r>
              <a:rPr lang="en-US" sz="2800" dirty="0"/>
              <a:t>NYU, Bobst Library and </a:t>
            </a:r>
            <a:r>
              <a:rPr lang="en-US" sz="2800" dirty="0" err="1"/>
              <a:t>Amberg</a:t>
            </a:r>
            <a:r>
              <a:rPr lang="en-US" sz="2800" dirty="0"/>
              <a:t> Media center, 1991-2001, </a:t>
            </a:r>
            <a:br>
              <a:rPr lang="en-US" sz="2800" dirty="0"/>
            </a:br>
            <a:r>
              <a:rPr lang="en-US" sz="2800" dirty="0"/>
              <a:t>MA &amp;Ph.D. Dept. Office Asst., </a:t>
            </a:r>
            <a:r>
              <a:rPr lang="en-US" sz="2800" dirty="0" err="1"/>
              <a:t>Amberg</a:t>
            </a:r>
            <a:r>
              <a:rPr lang="en-US" sz="2800" dirty="0"/>
              <a:t> Media Center, Bobst Library</a:t>
            </a:r>
            <a:br>
              <a:rPr lang="en-US" sz="2800" dirty="0"/>
            </a:br>
            <a:r>
              <a:rPr lang="en-US" sz="2800" dirty="0"/>
              <a:t>Everson Film Archives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6F3C4-FF09-4E72-9561-5CBC0E910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659" y="2685164"/>
            <a:ext cx="4895532" cy="1218122"/>
          </a:xfrm>
        </p:spPr>
        <p:txBody>
          <a:bodyPr/>
          <a:lstStyle/>
          <a:p>
            <a:r>
              <a:rPr lang="en-US" dirty="0"/>
              <a:t>MA Ph.D. Graduate Student</a:t>
            </a:r>
            <a:br>
              <a:rPr lang="en-US" dirty="0"/>
            </a:br>
            <a:r>
              <a:rPr lang="en-US" dirty="0" err="1"/>
              <a:t>Amberg</a:t>
            </a:r>
            <a:r>
              <a:rPr lang="en-US" dirty="0"/>
              <a:t> Media Center Office Assistant</a:t>
            </a:r>
          </a:p>
          <a:p>
            <a:r>
              <a:rPr lang="en-US" dirty="0"/>
              <a:t>Research Assistant</a:t>
            </a:r>
            <a:br>
              <a:rPr lang="en-US" dirty="0"/>
            </a:br>
            <a:r>
              <a:rPr lang="en-US" dirty="0"/>
              <a:t>William K. Everson</a:t>
            </a:r>
            <a:br>
              <a:rPr lang="en-US" dirty="0"/>
            </a:br>
            <a:r>
              <a:rPr lang="en-US" dirty="0"/>
              <a:t>Dr. Antonia Lant</a:t>
            </a:r>
            <a:br>
              <a:rPr lang="en-US" dirty="0"/>
            </a:br>
            <a:r>
              <a:rPr lang="en-US" dirty="0"/>
              <a:t>William K. Everson Film Archives</a:t>
            </a:r>
            <a:br>
              <a:rPr lang="en-US" dirty="0"/>
            </a:br>
            <a:r>
              <a:rPr lang="en-US" dirty="0"/>
              <a:t>Lincoln Center Performing Arts Library</a:t>
            </a:r>
            <a:br>
              <a:rPr lang="en-US" dirty="0"/>
            </a:br>
            <a:r>
              <a:rPr lang="en-US" dirty="0"/>
              <a:t>NYPL Research</a:t>
            </a:r>
            <a:br>
              <a:rPr lang="en-US" dirty="0"/>
            </a:br>
            <a:r>
              <a:rPr lang="en-US" dirty="0"/>
              <a:t>Anthology Film Archives </a:t>
            </a:r>
            <a:br>
              <a:rPr lang="en-US" dirty="0"/>
            </a:br>
            <a:r>
              <a:rPr lang="en-US" dirty="0"/>
              <a:t>Women and Film</a:t>
            </a:r>
            <a:br>
              <a:rPr lang="en-US" dirty="0"/>
            </a:br>
            <a:r>
              <a:rPr lang="en-US" dirty="0"/>
              <a:t>Columbia Libraries</a:t>
            </a:r>
          </a:p>
        </p:txBody>
      </p:sp>
      <p:pic>
        <p:nvPicPr>
          <p:cNvPr id="1026" name="Picture 2" descr="The History Behind Bobst Library Will Further Dissuade You From Ever Doing  Work There | by NYU Local | NYU Local">
            <a:extLst>
              <a:ext uri="{FF2B5EF4-FFF2-40B4-BE49-F238E27FC236}">
                <a16:creationId xmlns:a16="http://schemas.microsoft.com/office/drawing/2014/main" id="{A44EE07B-8F39-4DA1-A555-D40C5DC7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91" y="4194896"/>
            <a:ext cx="4485229" cy="26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3AE08D-56A1-419C-9CCE-60A82D5A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505" y="2261418"/>
            <a:ext cx="2483719" cy="145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ibrary Visit: Bobst Library at NYU • Stay Curious with Chris Wolak">
            <a:extLst>
              <a:ext uri="{FF2B5EF4-FFF2-40B4-BE49-F238E27FC236}">
                <a16:creationId xmlns:a16="http://schemas.microsoft.com/office/drawing/2014/main" id="{D4AEB7AC-BE1D-443C-A794-BDA4DB89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93" y="2210878"/>
            <a:ext cx="2077994" cy="15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6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4A192-FE2F-D94D-14D4-2EA4E27F71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80" y="960438"/>
            <a:ext cx="3495675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ED326-60EF-E79D-259E-DBCF5190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39" y="2913641"/>
            <a:ext cx="3441216" cy="1519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70426-1636-E71F-1498-95E3F700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709" y="2770188"/>
            <a:ext cx="3856132" cy="415093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23DA97-F7CE-0197-4C28-7218EBD81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398" y="4532989"/>
            <a:ext cx="3425498" cy="1112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FCCF9-E92F-F049-B4FE-E8AF36E2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46" y="1631576"/>
            <a:ext cx="3495675" cy="339798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Clear Trajectory 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Libraries from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Collection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Data Science -&gt; Data  Research Repositories -&gt;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Analytics -&gt;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Visualization &gt;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8B7E4-0F7B-C60E-0CA1-08602B4B8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709" y="960438"/>
            <a:ext cx="3263900" cy="1809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11BC9-17D6-5EB9-486D-42E326705F3E}"/>
              </a:ext>
            </a:extLst>
          </p:cNvPr>
          <p:cNvSpPr txBox="1"/>
          <p:nvPr/>
        </p:nvSpPr>
        <p:spPr>
          <a:xfrm>
            <a:off x="567891" y="202709"/>
            <a:ext cx="11429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Universities, Research, Libraries, Data and AI</a:t>
            </a:r>
          </a:p>
        </p:txBody>
      </p:sp>
    </p:spTree>
    <p:extLst>
      <p:ext uri="{BB962C8B-B14F-4D97-AF65-F5344CB8AC3E}">
        <p14:creationId xmlns:p14="http://schemas.microsoft.com/office/powerpoint/2010/main" val="2796089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148C3-BB12-42AA-A59D-25FBDE5E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A(AI) Literacies </a:t>
            </a:r>
            <a:r>
              <a:rPr lang="en-US" sz="2400" dirty="0"/>
              <a:t>Needs Arising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24E2-1A12-4217-BEF3-87E9EB0D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21" y="2798502"/>
            <a:ext cx="3816096" cy="3694373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New Classes of AI Research Competencies Needed</a:t>
            </a:r>
          </a:p>
          <a:p>
            <a:r>
              <a:rPr lang="en-US" sz="2000" b="1" dirty="0"/>
              <a:t>New Positions Possible AI Research  Librarian, Research Data/AI Scientist, Deep Research Models AI</a:t>
            </a:r>
          </a:p>
          <a:p>
            <a:r>
              <a:rPr lang="en-US" sz="2000" b="1" dirty="0"/>
              <a:t>Autonomous Agents, Multimodal Possibilities, Software Engineering (Devin)</a:t>
            </a:r>
            <a:endParaRPr lang="en-US" sz="2000" dirty="0"/>
          </a:p>
          <a:p>
            <a:r>
              <a:rPr lang="en-US" sz="2000" dirty="0"/>
              <a:t>Data Visualization, Analytics, AI Empowering Faculty/Student Learning Teaching and Research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E9E1CFC-B716-4067-A040-081B0B47D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D8A8AD1-E168-4FA1-B55D-A8D818D15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619" y="3748662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38466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4" y="0"/>
            <a:ext cx="1122598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Research Data Lifecycle and Libraries </a:t>
            </a:r>
            <a:br>
              <a:rPr lang="en-US" dirty="0"/>
            </a:br>
            <a:r>
              <a:rPr lang="en-US" sz="2400" dirty="0"/>
              <a:t>Setting Better Foundations &amp; Organization for AI  Infrastructures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219040"/>
            <a:ext cx="6221850" cy="56389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0CFF4C-BC82-3ACD-9B61-42579B94DE64}"/>
              </a:ext>
            </a:extLst>
          </p:cNvPr>
          <p:cNvSpPr/>
          <p:nvPr/>
        </p:nvSpPr>
        <p:spPr>
          <a:xfrm>
            <a:off x="7452260" y="3876270"/>
            <a:ext cx="2133600" cy="1366684"/>
          </a:xfrm>
          <a:prstGeom prst="ellipse">
            <a:avLst/>
          </a:prstGeom>
          <a:solidFill>
            <a:schemeClr val="accent1"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01F594-539E-8ED1-2F48-D69912698706}"/>
              </a:ext>
            </a:extLst>
          </p:cNvPr>
          <p:cNvSpPr/>
          <p:nvPr/>
        </p:nvSpPr>
        <p:spPr>
          <a:xfrm>
            <a:off x="4885844" y="5376672"/>
            <a:ext cx="2392780" cy="1481328"/>
          </a:xfrm>
          <a:prstGeom prst="ellipse">
            <a:avLst/>
          </a:prstGeom>
          <a:solidFill>
            <a:schemeClr val="accent1"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C73B2-F3E9-F118-F1A0-2239EE9BC738}"/>
              </a:ext>
            </a:extLst>
          </p:cNvPr>
          <p:cNvSpPr txBox="1"/>
          <p:nvPr/>
        </p:nvSpPr>
        <p:spPr>
          <a:xfrm>
            <a:off x="9754898" y="5235485"/>
            <a:ext cx="23785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Repository  </a:t>
            </a:r>
            <a:br>
              <a:rPr lang="en-US" dirty="0"/>
            </a:br>
            <a:r>
              <a:rPr lang="en-US" dirty="0"/>
              <a:t>provides</a:t>
            </a:r>
            <a:br>
              <a:rPr lang="en-US" dirty="0"/>
            </a:br>
            <a:r>
              <a:rPr lang="en-US" dirty="0"/>
              <a:t>Basic AI, Machine</a:t>
            </a:r>
            <a:br>
              <a:rPr lang="en-US" dirty="0"/>
            </a:br>
            <a:r>
              <a:rPr lang="en-US" dirty="0"/>
              <a:t>Learning, Open Science</a:t>
            </a:r>
            <a:br>
              <a:rPr lang="en-US" dirty="0"/>
            </a:br>
            <a:r>
              <a:rPr lang="en-US" dirty="0"/>
              <a:t>and Research Needs.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F11F15-8FE1-2F59-2231-E0E278767CAB}"/>
              </a:ext>
            </a:extLst>
          </p:cNvPr>
          <p:cNvCxnSpPr>
            <a:cxnSpLocks/>
          </p:cNvCxnSpPr>
          <p:nvPr/>
        </p:nvCxnSpPr>
        <p:spPr>
          <a:xfrm flipH="1">
            <a:off x="6877841" y="5835649"/>
            <a:ext cx="2708019" cy="1905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91574F-2DA0-F3B2-DB2A-8CD3F9154417}"/>
              </a:ext>
            </a:extLst>
          </p:cNvPr>
          <p:cNvCxnSpPr>
            <a:cxnSpLocks/>
          </p:cNvCxnSpPr>
          <p:nvPr/>
        </p:nvCxnSpPr>
        <p:spPr>
          <a:xfrm flipH="1" flipV="1">
            <a:off x="8965050" y="4487694"/>
            <a:ext cx="620810" cy="134795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3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4D701C-9618-491B-B61B-59D531FE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31" y="247623"/>
            <a:ext cx="2445091" cy="17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76075-6E7C-4405-AB13-223E7B9F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22" y="685800"/>
            <a:ext cx="1235075" cy="1233488"/>
          </a:xfrm>
          <a:prstGeom prst="rect">
            <a:avLst/>
          </a:prstGeom>
        </p:spPr>
      </p:pic>
      <p:pic>
        <p:nvPicPr>
          <p:cNvPr id="1026" name="Picture 2" descr="FOLIO México">
            <a:extLst>
              <a:ext uri="{FF2B5EF4-FFF2-40B4-BE49-F238E27FC236}">
                <a16:creationId xmlns:a16="http://schemas.microsoft.com/office/drawing/2014/main" id="{35F74C7B-A6D6-41E6-9810-9494C1D3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5250" y="4618727"/>
            <a:ext cx="2810468" cy="14210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terlibrary Loan">
            <a:extLst>
              <a:ext uri="{FF2B5EF4-FFF2-40B4-BE49-F238E27FC236}">
                <a16:creationId xmlns:a16="http://schemas.microsoft.com/office/drawing/2014/main" id="{53857A79-0F46-4094-BF11-D3C8A30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981200"/>
            <a:ext cx="6286500" cy="166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5AF826-BC8F-4BD0-8456-E76EECA5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79936" y="888586"/>
            <a:ext cx="2374674" cy="827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99715-0BD5-40BA-98AF-D8A88A343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0" y="3657600"/>
            <a:ext cx="2868613" cy="1020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D843E-CBBD-4B68-B992-076705B27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3863" y="3708399"/>
            <a:ext cx="3575452" cy="2331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FAAC7-911B-4B8D-B4FE-78340EF0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8" y="1485483"/>
            <a:ext cx="4225457" cy="51054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3100" b="1" kern="1200" dirty="0">
                <a:latin typeface="+mj-lt"/>
                <a:ea typeface="+mj-ea"/>
                <a:cs typeface="+mj-cs"/>
              </a:rPr>
              <a:t>Core Academic Library  Systems Services Changing</a:t>
            </a:r>
            <a:br>
              <a:rPr lang="en-US" sz="3100" b="1" kern="1200" dirty="0"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latin typeface="+mj-lt"/>
                <a:ea typeface="+mj-ea"/>
                <a:cs typeface="+mj-cs"/>
              </a:rPr>
              <a:t>(Shift to AI) </a:t>
            </a:r>
            <a:br>
              <a:rPr lang="en-US" sz="3100" b="1" kern="1200" dirty="0"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Interlibrary Loan Service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Taking Larger Research Role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(Article Galaxy Scholar)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Larger Discovery &amp; Research Services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Possible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100" b="1" dirty="0"/>
            </a:br>
            <a:r>
              <a:rPr lang="en-US" sz="2200" kern="1200" dirty="0">
                <a:latin typeface="+mj-lt"/>
                <a:ea typeface="+mj-ea"/>
                <a:cs typeface="+mj-cs"/>
              </a:rPr>
              <a:t>Modern Integrated Library System (ILS)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New &amp; Different Research and 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New Service Possibilities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3100" kern="1200" dirty="0">
                <a:latin typeface="+mj-lt"/>
                <a:ea typeface="+mj-ea"/>
                <a:cs typeface="+mj-cs"/>
              </a:rPr>
            </a:br>
            <a:endParaRPr lang="en-US" sz="31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188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D5A-39E4-4A7D-B08C-68006ECEA1EF}"/>
              </a:ext>
            </a:extLst>
          </p:cNvPr>
          <p:cNvSpPr txBox="1">
            <a:spLocks/>
          </p:cNvSpPr>
          <p:nvPr/>
        </p:nvSpPr>
        <p:spPr>
          <a:xfrm>
            <a:off x="1928949" y="176349"/>
            <a:ext cx="8229600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00" dirty="0"/>
              <a:t>Tight Research Online Library Integration with Online Classroom is Possible</a:t>
            </a:r>
            <a:br>
              <a:rPr lang="en-US" sz="5300" dirty="0"/>
            </a:br>
            <a:r>
              <a:rPr lang="en-US" sz="2000" dirty="0"/>
              <a:t>Learning Management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4FEB9-ADA6-4151-AC41-63CA2994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2" y="1319349"/>
            <a:ext cx="9218049" cy="42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uzwyshyn\Desktop\MayLibraryPresentation\CampusGuidesHomepage.jpg">
            <a:extLst>
              <a:ext uri="{FF2B5EF4-FFF2-40B4-BE49-F238E27FC236}">
                <a16:creationId xmlns:a16="http://schemas.microsoft.com/office/drawing/2014/main" id="{F4A49A58-D11E-43DD-8368-96325DFC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34" y="2117064"/>
            <a:ext cx="8569333" cy="43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48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738-4D26-4540-8F0C-A1E42EE5E79B}"/>
              </a:ext>
            </a:extLst>
          </p:cNvPr>
          <p:cNvSpPr txBox="1">
            <a:spLocks/>
          </p:cNvSpPr>
          <p:nvPr/>
        </p:nvSpPr>
        <p:spPr>
          <a:xfrm>
            <a:off x="2168434" y="13062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 Library Partnerships with  Teaching Faculty</a:t>
            </a:r>
            <a:br>
              <a:rPr lang="en-US" sz="4000" dirty="0"/>
            </a:br>
            <a:r>
              <a:rPr lang="en-US" sz="2700" dirty="0"/>
              <a:t>Online Course Guides</a:t>
            </a:r>
            <a:br>
              <a:rPr lang="en-US" sz="4000" dirty="0"/>
            </a:br>
            <a:endParaRPr lang="en-US" sz="16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6C5A3B2-2009-4A3D-B11B-C8FE0516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30" y="2506606"/>
            <a:ext cx="2759675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Direct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Curricular 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Replacement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Multimedia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Bibliography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University Global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Marketing/Branding/ROI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Gold">
            <a:extLst>
              <a:ext uri="{FF2B5EF4-FFF2-40B4-BE49-F238E27FC236}">
                <a16:creationId xmlns:a16="http://schemas.microsoft.com/office/drawing/2014/main" id="{F64ACF77-E153-4A50-8E2E-0C6203B4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69" y="1890117"/>
            <a:ext cx="1821163" cy="30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uzwyshyn\Desktop\MayLibraryPresentation\Parklands.jpg">
            <a:extLst>
              <a:ext uri="{FF2B5EF4-FFF2-40B4-BE49-F238E27FC236}">
                <a16:creationId xmlns:a16="http://schemas.microsoft.com/office/drawing/2014/main" id="{FE165F35-861C-4D36-9003-098D1486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76" y="1154174"/>
            <a:ext cx="6999550" cy="51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21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AE7AD-1AA4-43C8-A809-B69DAAE9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CC7101-5408-46F1-93FF-159C74EB26FE}"/>
              </a:ext>
            </a:extLst>
          </p:cNvPr>
          <p:cNvSpPr txBox="1"/>
          <p:nvPr/>
        </p:nvSpPr>
        <p:spPr>
          <a:xfrm>
            <a:off x="657995" y="4225057"/>
            <a:ext cx="2523737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Services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Enabling Digital Scholarship From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Humanities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+mj-lt"/>
                <a:ea typeface="+mj-ea"/>
                <a:cs typeface="+mj-cs"/>
              </a:rPr>
              <a:t>To STEM Sciences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DE24DF-B3EB-470D-A264-90666DE08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5A9FC8-57B2-4665-86C8-29783325B3CF}"/>
              </a:ext>
            </a:extLst>
          </p:cNvPr>
          <p:cNvSpPr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Collaboration with Research Faculty, Graduate Student and  the Community Connects the Library to the wider academic and cultures of the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0E68D-82C2-4BD0-8D48-D45789317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7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ubanrafter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46808-186D-4E57-87F1-0E83DAA86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8" r="-3" b="3361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8C8C1-4419-43F4-B70D-E209C4E30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5" r="-2" b="10508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215" y="4811692"/>
            <a:ext cx="5912572" cy="195517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defRPr/>
            </a:pP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Engagement With Student &amp; Faculty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Towards </a:t>
            </a:r>
            <a:r>
              <a:rPr lang="en-US" sz="2400" dirty="0">
                <a:solidFill>
                  <a:srgbClr val="FFFFFF"/>
                </a:solidFill>
              </a:rPr>
              <a:t>Learning, Teaching &amp;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Research Success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Special Collections/Multimedia Conference/Colloquia Possibilities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D7AC0-B54E-4B99-B397-965B2340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29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6679585" y="2900120"/>
            <a:ext cx="57959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New Genres of Digital Archives Possible</a:t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38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394" y="5854513"/>
            <a:ext cx="9595180" cy="868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Maintaining Historical Continuity 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while balancing changing new possibilities and necessities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795" y="2361074"/>
            <a:ext cx="4300325" cy="314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3351" y="2496273"/>
            <a:ext cx="4079215" cy="29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366" y="378663"/>
            <a:ext cx="118272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/>
              <a:t>University Libraries of Tomorrow are Still Places for</a:t>
            </a:r>
            <a:br>
              <a:rPr lang="en-US" sz="4400" dirty="0"/>
            </a:br>
            <a:r>
              <a:rPr lang="en-US" sz="4400" dirty="0"/>
              <a:t>Inspiration, Reflection, Study</a:t>
            </a:r>
          </a:p>
        </p:txBody>
      </p:sp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982" y="752349"/>
            <a:ext cx="7601973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dirty="0"/>
            </a:br>
            <a:r>
              <a:rPr lang="en-US" dirty="0"/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1115" y="5839157"/>
            <a:ext cx="53366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Ray Uzwyshyn Ph.D. MBA MLIS</a:t>
            </a:r>
            <a:br>
              <a:rPr lang="en-US" sz="1400" b="1" dirty="0"/>
            </a:br>
            <a:r>
              <a:rPr lang="en-US" sz="1200" dirty="0"/>
              <a:t>http://rayuzwyshyn.net </a:t>
            </a:r>
            <a:br>
              <a:rPr lang="en-US" sz="1200" dirty="0"/>
            </a:br>
            <a:r>
              <a:rPr lang="en-US" sz="1200" dirty="0"/>
              <a:t>ruzwyshyn@gmail.com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AC96-0ADB-4D09-B3F4-7F9E5A5EE8AD}"/>
              </a:ext>
            </a:extLst>
          </p:cNvPr>
          <p:cNvSpPr txBox="1"/>
          <p:nvPr/>
        </p:nvSpPr>
        <p:spPr>
          <a:xfrm>
            <a:off x="3358818" y="2632930"/>
            <a:ext cx="471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Comments or Questions</a:t>
            </a:r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EE27-A152-41DC-85A7-570B2551E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85518"/>
            <a:ext cx="4636275" cy="1603346"/>
          </a:xfrm>
        </p:spPr>
        <p:txBody>
          <a:bodyPr/>
          <a:lstStyle/>
          <a:p>
            <a:r>
              <a:rPr lang="en-US" sz="3200" dirty="0"/>
              <a:t>NY Internet, 1991-2001 </a:t>
            </a:r>
            <a:br>
              <a:rPr lang="en-US" sz="3200" dirty="0"/>
            </a:br>
            <a:r>
              <a:rPr lang="en-US" sz="3200" dirty="0"/>
              <a:t>Beginnings, Multimedia</a:t>
            </a:r>
            <a:br>
              <a:rPr lang="en-US" sz="3200" dirty="0"/>
            </a:br>
            <a:r>
              <a:rPr lang="en-US" sz="3200" dirty="0"/>
              <a:t>NY’s Silicon Alley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0EB67-E2D3-4E17-B81D-B30E485DE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68" y="2438861"/>
            <a:ext cx="3839737" cy="1655762"/>
          </a:xfrm>
        </p:spPr>
        <p:txBody>
          <a:bodyPr/>
          <a:lstStyle/>
          <a:p>
            <a:r>
              <a:rPr lang="en-US" dirty="0"/>
              <a:t>Ph.D. Cinema/Media  Studies</a:t>
            </a:r>
            <a:br>
              <a:rPr lang="en-US" dirty="0"/>
            </a:br>
            <a:r>
              <a:rPr lang="en-US" sz="1400" dirty="0"/>
              <a:t>Dissertation: Technology, Propaganda, Aesthetics, Early Soviet Film and Issues of Post Colonialism </a:t>
            </a:r>
            <a:br>
              <a:rPr lang="en-US" dirty="0"/>
            </a:br>
            <a:r>
              <a:rPr lang="en-US" dirty="0"/>
              <a:t>Certificate of Multimedia</a:t>
            </a:r>
          </a:p>
        </p:txBody>
      </p:sp>
      <p:pic>
        <p:nvPicPr>
          <p:cNvPr id="2050" name="Picture 2" descr="☑️BRA - Batey Relief Alliance, Inc. — Consulting organization from USA —  Disaster Reduction &amp; Humanitarian Relief, Education, Training &amp; Capacity  Building, Food Systems &amp; Livelihoods, Health, Social Development, Water,  Sanitation &amp;">
            <a:extLst>
              <a:ext uri="{FF2B5EF4-FFF2-40B4-BE49-F238E27FC236}">
                <a16:creationId xmlns:a16="http://schemas.microsoft.com/office/drawing/2014/main" id="{40ED6651-4229-4BA6-B565-A60765E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7" y="3697413"/>
            <a:ext cx="3249329" cy="25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A7D05-49DB-42B2-9C79-0D3D9528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059" y="101533"/>
            <a:ext cx="6490010" cy="6756467"/>
          </a:xfrm>
          <a:prstGeom prst="rect">
            <a:avLst/>
          </a:prstGeom>
        </p:spPr>
      </p:pic>
      <p:pic>
        <p:nvPicPr>
          <p:cNvPr id="4" name="Picture 2" descr="Untitled Document">
            <a:extLst>
              <a:ext uri="{FF2B5EF4-FFF2-40B4-BE49-F238E27FC236}">
                <a16:creationId xmlns:a16="http://schemas.microsoft.com/office/drawing/2014/main" id="{250379FA-44B3-46A1-AF04-2AA4F82D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95" y="3889024"/>
            <a:ext cx="2683253" cy="19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207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CF9B-62EB-4E11-8A94-407CD704F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86D05-F9BD-4BB8-9F6F-EAB0E26CA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29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9731-68F2-444B-A20C-AD32BBB7C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E26-89F6-417D-8C38-FAE04CC6D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80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5730-F4FA-466B-AFD8-E12EF421D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887B8-C214-4F72-A656-1C7B866FBC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80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A1A26-4E5E-451A-BE99-D7B1A2C4BD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B465B-FCE4-439F-A075-85836BA83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2C31-862A-453C-B8D9-86951A98C3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21430-2364-46C4-9D45-C0A99D480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6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E726-79DF-4760-A13C-03CD4CA42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F681E-8AFE-45F7-917C-56078A955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6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F8B9F-37AE-4202-B1C8-7EDCC6605A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6CE032-FC79-45BF-998E-EE0F416D58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09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703C-AD9D-44D8-AF0E-910C522594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1299E-E627-43F2-9869-630A3B1B2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7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7606-A121-4A2D-855F-C8E224D4F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1FD56-7E92-4309-AFA2-4A00BC0016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30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88FB-4CA3-44F7-81E2-1A22E432E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F1F39-3D87-480C-9C12-34DEED6F81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2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637C-2170-4E24-9040-99189EA89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25912"/>
            <a:ext cx="9459952" cy="735980"/>
          </a:xfrm>
        </p:spPr>
        <p:txBody>
          <a:bodyPr/>
          <a:lstStyle/>
          <a:p>
            <a:r>
              <a:rPr lang="en-US" dirty="0"/>
              <a:t>University of Miami Libraries, 2003-2006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0145C-9A8D-4567-A1F4-70649213E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081" y="1637138"/>
            <a:ext cx="2834786" cy="2143029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Degree, MLIS University of Western Ontario, 2003</a:t>
            </a:r>
            <a:br>
              <a:rPr lang="en-US" dirty="0"/>
            </a:br>
            <a:r>
              <a:rPr lang="en-US" dirty="0"/>
              <a:t>Recruited Down to University of Miami</a:t>
            </a:r>
            <a:br>
              <a:rPr lang="en-US" dirty="0"/>
            </a:br>
            <a:r>
              <a:rPr lang="en-US" dirty="0"/>
              <a:t>First Webmaster, Web Services Librarian, Digital </a:t>
            </a:r>
            <a:r>
              <a:rPr lang="en-US" dirty="0" err="1"/>
              <a:t>Intiatives</a:t>
            </a:r>
            <a:r>
              <a:rPr lang="en-US" dirty="0"/>
              <a:t> Librarian,</a:t>
            </a:r>
            <a:br>
              <a:rPr lang="en-US" dirty="0"/>
            </a:br>
            <a:r>
              <a:rPr lang="en-US" dirty="0"/>
              <a:t>Web Services Manager</a:t>
            </a:r>
            <a:br>
              <a:rPr lang="en-US" dirty="0"/>
            </a:br>
            <a:r>
              <a:rPr lang="en-US" dirty="0"/>
              <a:t>Shift from Information Literacy to Digital Literacy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Reinventing libraries in era of crises">
            <a:extLst>
              <a:ext uri="{FF2B5EF4-FFF2-40B4-BE49-F238E27FC236}">
                <a16:creationId xmlns:a16="http://schemas.microsoft.com/office/drawing/2014/main" id="{488FC753-5A6D-4138-851E-8C2EC75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32" y="1938068"/>
            <a:ext cx="7680867" cy="43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805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A359-89F5-43CC-AAD2-8368CDE8F2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1930D-3386-4CF9-B755-4BA3E31132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0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31EA-BBA9-45AE-AB6A-F9B777F984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64075-2CDA-4E7D-B30E-B3BF8A765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396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FB80-20E1-4CB4-B824-4C7E3B07B4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7832C-496A-4FE8-AA48-B02D8FD8F1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8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BC3A-86C9-49C0-9016-904BFE050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CEB8E-ADCC-44A3-80B9-C170ED7B6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67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9433-0E31-474D-86DA-A559A208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D5B6C-73AB-49B5-9EFC-62856B44DE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5E29-8CD1-4B01-AC42-9C0948E94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FA661-A39F-425F-AF71-D546F24C9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60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C932E-BEAA-4611-BD87-B8194EBC6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59CCB-6E49-414A-877C-97097DB85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DD9A-3049-465F-84D8-920096E37E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AC0-6B87-4269-8D79-CD2A5391AD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26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FE784-B6D6-4B90-ABD4-4561006B9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BD077-1BC7-4C16-BE64-DBF96FAC8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90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292E-D837-4A4C-BFC6-98C0856D2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BD532-4025-43A7-9F4F-87BFE6759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3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6F17-60E6-4DB3-8E8A-F861A69B7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34897" y="561995"/>
            <a:ext cx="11812858" cy="1179358"/>
          </a:xfrm>
        </p:spPr>
        <p:txBody>
          <a:bodyPr/>
          <a:lstStyle/>
          <a:p>
            <a:r>
              <a:rPr lang="en-US" dirty="0"/>
              <a:t>Paradigm Shift of Libraries, </a:t>
            </a:r>
            <a:br>
              <a:rPr lang="en-US" dirty="0"/>
            </a:br>
            <a:r>
              <a:rPr lang="en-US" sz="3200" dirty="0"/>
              <a:t>2003-2006, Digital Literacy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8C56B-4C96-4278-AE1F-410C4808D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07" y="1773238"/>
            <a:ext cx="2888020" cy="1655762"/>
          </a:xfrm>
        </p:spPr>
        <p:txBody>
          <a:bodyPr/>
          <a:lstStyle/>
          <a:p>
            <a:r>
              <a:rPr lang="en-US" sz="1600" dirty="0"/>
              <a:t>Information Commons (Universities Largest Computing Lab)</a:t>
            </a:r>
            <a:br>
              <a:rPr lang="en-US" sz="1600" dirty="0"/>
            </a:br>
            <a:r>
              <a:rPr lang="en-US" sz="1600" dirty="0"/>
              <a:t>Digital Libraries and Archives</a:t>
            </a:r>
            <a:br>
              <a:rPr lang="en-US" sz="1600" dirty="0"/>
            </a:br>
            <a:r>
              <a:rPr lang="en-US" sz="1600" dirty="0"/>
              <a:t>Cuban Heritage Center</a:t>
            </a:r>
            <a:br>
              <a:rPr lang="en-US" sz="1600" dirty="0"/>
            </a:br>
            <a:r>
              <a:rPr lang="en-US" sz="1600" dirty="0"/>
              <a:t>Interdisciplinary Faculty Collaborations</a:t>
            </a:r>
            <a:br>
              <a:rPr lang="en-US" sz="1600" dirty="0"/>
            </a:br>
            <a:r>
              <a:rPr lang="en-US" sz="1600" dirty="0"/>
              <a:t>Refereed Online Journals</a:t>
            </a:r>
            <a:br>
              <a:rPr lang="en-US" sz="1600" dirty="0"/>
            </a:br>
            <a:r>
              <a:rPr lang="en-US" sz="1600" dirty="0"/>
              <a:t>Innovative Interdisciplinary</a:t>
            </a:r>
            <a:br>
              <a:rPr lang="en-US" sz="1600" dirty="0"/>
            </a:br>
            <a:r>
              <a:rPr lang="en-US" sz="1600" dirty="0"/>
              <a:t>Initiatives, Grants, Donor Engagement</a:t>
            </a:r>
            <a:br>
              <a:rPr lang="en-US" sz="1600" dirty="0"/>
            </a:br>
            <a:r>
              <a:rPr lang="en-US" sz="1600" dirty="0"/>
              <a:t>Media Lab Manager</a:t>
            </a:r>
            <a:br>
              <a:rPr lang="en-US" sz="1600" dirty="0"/>
            </a:br>
            <a:r>
              <a:rPr lang="en-US" sz="1600" dirty="0"/>
              <a:t>Digital Libraries,</a:t>
            </a:r>
            <a:br>
              <a:rPr lang="en-US" sz="1600" dirty="0"/>
            </a:br>
            <a:r>
              <a:rPr lang="en-US" sz="1600" dirty="0"/>
              <a:t>Digital Archives</a:t>
            </a:r>
            <a:br>
              <a:rPr lang="en-US" sz="1600" dirty="0"/>
            </a:br>
            <a:r>
              <a:rPr lang="en-US" sz="1600" dirty="0"/>
              <a:t>Special Collections</a:t>
            </a:r>
          </a:p>
          <a:p>
            <a:r>
              <a:rPr lang="en-US" sz="1600" dirty="0"/>
              <a:t>Online, Cuban Heritage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A1EE7-834D-43C3-9805-4682A720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78" y="1637019"/>
            <a:ext cx="3752932" cy="1619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5317F-0304-4050-A40B-2798E056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24" y="4269035"/>
            <a:ext cx="4404085" cy="2588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300B-1970-4656-8EA9-FC75CF646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464" y="1637019"/>
            <a:ext cx="4913971" cy="366200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E4B60B5-9237-4FE9-BB14-588E223B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009" y="5220981"/>
            <a:ext cx="14668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2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EC82-FED9-432E-A7D2-3221E66A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81" y="1017460"/>
            <a:ext cx="10482146" cy="496355"/>
          </a:xfrm>
        </p:spPr>
        <p:txBody>
          <a:bodyPr/>
          <a:lstStyle/>
          <a:p>
            <a:r>
              <a:rPr lang="en-US" sz="4800" dirty="0"/>
              <a:t>University of West Florida Libraries  </a:t>
            </a:r>
            <a:br>
              <a:rPr lang="en-US" dirty="0"/>
            </a:br>
            <a:r>
              <a:rPr lang="en-US" sz="2000" b="1" dirty="0"/>
              <a:t>2006-2010  1</a:t>
            </a:r>
            <a:r>
              <a:rPr lang="en-US" sz="2000" b="1" baseline="30000" dirty="0"/>
              <a:t>st</a:t>
            </a:r>
            <a:r>
              <a:rPr lang="en-US" sz="2000" b="1" dirty="0"/>
              <a:t> Department Head Position, </a:t>
            </a:r>
            <a:br>
              <a:rPr lang="en-US" sz="2000" b="1" dirty="0"/>
            </a:br>
            <a:r>
              <a:rPr lang="en-US" sz="2000" b="1" dirty="0"/>
              <a:t>Head, Digital and Learning Technologies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CF962-D9B6-43A7-BA11-9BB1806F3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365" y="1986758"/>
            <a:ext cx="7508489" cy="1655762"/>
          </a:xfrm>
        </p:spPr>
        <p:txBody>
          <a:bodyPr/>
          <a:lstStyle/>
          <a:p>
            <a:r>
              <a:rPr lang="en-US" dirty="0"/>
              <a:t>The Skylab: Digital Media and Archives Center, 2006-2010, Information Literacy Lab and Digital Archive</a:t>
            </a:r>
            <a:br>
              <a:rPr lang="en-US" dirty="0"/>
            </a:br>
            <a:r>
              <a:rPr lang="en-US" dirty="0"/>
              <a:t>s https://visitour.io/university-of-west-florida/general-campus-tour/pace-library  </a:t>
            </a:r>
          </a:p>
        </p:txBody>
      </p:sp>
      <p:pic>
        <p:nvPicPr>
          <p:cNvPr id="5122" name="Picture 2" descr="Skylab | University of West Florida">
            <a:extLst>
              <a:ext uri="{FF2B5EF4-FFF2-40B4-BE49-F238E27FC236}">
                <a16:creationId xmlns:a16="http://schemas.microsoft.com/office/drawing/2014/main" id="{5AE70D85-0D98-4AC1-B37F-A35FC736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5" y="3429000"/>
            <a:ext cx="5605927" cy="31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WF - University of West Florida Pace Library (including our Skylab) is  OPEN on this beautiful Sunday from Noon until 1:00 am. Stop by and get a  jump start on the week! | Facebook">
            <a:extLst>
              <a:ext uri="{FF2B5EF4-FFF2-40B4-BE49-F238E27FC236}">
                <a16:creationId xmlns:a16="http://schemas.microsoft.com/office/drawing/2014/main" id="{596D7482-449D-48A3-9CB7-03C082F7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543" y="4936122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DF009-129A-4329-A774-E4CED7B19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543" y="1986758"/>
            <a:ext cx="3479181" cy="23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F954-BF5C-4A75-BE69-4041DCF41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49123"/>
            <a:ext cx="8378282" cy="1761893"/>
          </a:xfrm>
        </p:spPr>
        <p:txBody>
          <a:bodyPr/>
          <a:lstStyle/>
          <a:p>
            <a:r>
              <a:rPr lang="en-US" sz="3200" dirty="0"/>
              <a:t>American Public University Libraries, AMU &amp; APU</a:t>
            </a:r>
            <a:br>
              <a:rPr lang="en-US" sz="3200" dirty="0"/>
            </a:br>
            <a:r>
              <a:rPr lang="en-US" sz="3200" dirty="0"/>
              <a:t>Completely Online Academic Libraries, 2010-2014</a:t>
            </a:r>
            <a:r>
              <a:rPr lang="en-US" dirty="0"/>
              <a:t> </a:t>
            </a:r>
            <a:br>
              <a:rPr lang="en-US" dirty="0"/>
            </a:br>
            <a:r>
              <a:rPr lang="en-US" sz="2000" dirty="0"/>
              <a:t>2011-2014, Director of Online Libraries  and E-Resources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9C0F8-AD17-403A-B531-F93ECC969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507" y="2690013"/>
            <a:ext cx="2309950" cy="1497269"/>
          </a:xfrm>
        </p:spPr>
        <p:txBody>
          <a:bodyPr/>
          <a:lstStyle/>
          <a:p>
            <a:r>
              <a:rPr lang="en-US" sz="2000" dirty="0"/>
              <a:t>2 Million Dollar E-Resources Budget</a:t>
            </a:r>
            <a:br>
              <a:rPr lang="en-US" sz="2000" dirty="0"/>
            </a:br>
            <a:r>
              <a:rPr lang="en-US" sz="2000" dirty="0"/>
              <a:t>Various National Awards for Online Learning</a:t>
            </a:r>
            <a:br>
              <a:rPr lang="en-US" sz="2000" dirty="0"/>
            </a:br>
            <a:r>
              <a:rPr lang="en-US" sz="2000" dirty="0"/>
              <a:t>Free Online Curriculum</a:t>
            </a:r>
            <a:br>
              <a:rPr lang="en-US" sz="2000" dirty="0"/>
            </a:br>
            <a:r>
              <a:rPr lang="en-US" sz="2000" dirty="0"/>
              <a:t>1800 Courses</a:t>
            </a:r>
            <a:br>
              <a:rPr lang="en-US" sz="2000" dirty="0"/>
            </a:br>
            <a:r>
              <a:rPr lang="en-US" sz="2000" dirty="0"/>
              <a:t>22 Globally dispersed Librarians</a:t>
            </a:r>
            <a:br>
              <a:rPr lang="en-US" sz="2000" dirty="0"/>
            </a:br>
            <a:r>
              <a:rPr lang="en-US" sz="2000" dirty="0"/>
              <a:t>NASDAQ</a:t>
            </a:r>
            <a:br>
              <a:rPr lang="en-US" sz="2000" dirty="0"/>
            </a:br>
            <a:r>
              <a:rPr lang="en-US" sz="2000" dirty="0"/>
              <a:t>Traded Corporation</a:t>
            </a:r>
            <a:br>
              <a:rPr lang="en-US" sz="2000" dirty="0"/>
            </a:br>
            <a:r>
              <a:rPr lang="en-US" sz="2000" dirty="0"/>
              <a:t>MBA (IT Project Management)</a:t>
            </a:r>
          </a:p>
        </p:txBody>
      </p:sp>
      <p:pic>
        <p:nvPicPr>
          <p:cNvPr id="6146" name="Picture 2" descr="American Public University System (APUS) (@apusuniversity) • Facebook">
            <a:extLst>
              <a:ext uri="{FF2B5EF4-FFF2-40B4-BE49-F238E27FC236}">
                <a16:creationId xmlns:a16="http://schemas.microsoft.com/office/drawing/2014/main" id="{8C050F4C-3709-4895-838D-2FD73C14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28" y="2560833"/>
            <a:ext cx="1497269" cy="14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erican Military University | DLSI">
            <a:extLst>
              <a:ext uri="{FF2B5EF4-FFF2-40B4-BE49-F238E27FC236}">
                <a16:creationId xmlns:a16="http://schemas.microsoft.com/office/drawing/2014/main" id="{972B0CA5-CA49-4BE1-9270-07693155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77" y="5046984"/>
            <a:ext cx="2642840" cy="176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2006 Distinguished Graduate Award Recipient LTG (R) Richard G Trefry '50">
            <a:extLst>
              <a:ext uri="{FF2B5EF4-FFF2-40B4-BE49-F238E27FC236}">
                <a16:creationId xmlns:a16="http://schemas.microsoft.com/office/drawing/2014/main" id="{61A9C38A-E6BF-4601-8F32-2B935B3C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37" y="2402960"/>
            <a:ext cx="1743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89BB4-B62B-419C-AB1A-28AD7C89D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882" y="5400471"/>
            <a:ext cx="5844403" cy="1457529"/>
          </a:xfrm>
          <a:prstGeom prst="rect">
            <a:avLst/>
          </a:prstGeom>
        </p:spPr>
      </p:pic>
      <p:pic>
        <p:nvPicPr>
          <p:cNvPr id="6152" name="Picture 8" descr="Academics | American Military University (AMU)">
            <a:extLst>
              <a:ext uri="{FF2B5EF4-FFF2-40B4-BE49-F238E27FC236}">
                <a16:creationId xmlns:a16="http://schemas.microsoft.com/office/drawing/2014/main" id="{1B6135BA-2AEF-44B0-BE54-EC7C6D03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02960"/>
            <a:ext cx="3586046" cy="23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7DE27-038E-4959-8CF3-14BD88F85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566" y="1764680"/>
            <a:ext cx="23385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8E1F-D5B7-4433-BD6C-2C3D9387C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91" y="371074"/>
            <a:ext cx="11559817" cy="1245853"/>
          </a:xfrm>
        </p:spPr>
        <p:txBody>
          <a:bodyPr/>
          <a:lstStyle/>
          <a:p>
            <a:r>
              <a:rPr lang="en-US" sz="3600" dirty="0"/>
              <a:t>Texas State University Libraries,  2014-2022</a:t>
            </a:r>
            <a:br>
              <a:rPr lang="en-US" dirty="0"/>
            </a:br>
            <a:r>
              <a:rPr lang="en-US" sz="2400" dirty="0"/>
              <a:t>Director of Collections, Web and Digital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FC138-D287-46A3-B1E3-7C54CE01F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122" y="1833279"/>
            <a:ext cx="3453512" cy="4241052"/>
          </a:xfrm>
        </p:spPr>
        <p:txBody>
          <a:bodyPr/>
          <a:lstStyle/>
          <a:p>
            <a:r>
              <a:rPr lang="en-US" sz="1600" dirty="0"/>
              <a:t>6.2- 8.8 Million Dollar Materials Budget,</a:t>
            </a:r>
          </a:p>
          <a:p>
            <a:r>
              <a:rPr lang="en-US" sz="1600" dirty="0"/>
              <a:t>45 Staff Across 3 Departments</a:t>
            </a:r>
            <a:br>
              <a:rPr lang="en-US" sz="1600" dirty="0"/>
            </a:br>
            <a:r>
              <a:rPr lang="en-US" sz="1600" dirty="0"/>
              <a:t>40 Million Dollar</a:t>
            </a:r>
            <a:br>
              <a:rPr lang="en-US" sz="1600" dirty="0"/>
            </a:br>
            <a:r>
              <a:rPr lang="en-US" sz="1600" dirty="0"/>
              <a:t>Learning Commons Project</a:t>
            </a:r>
            <a:br>
              <a:rPr lang="en-US" sz="1600" dirty="0"/>
            </a:br>
            <a:r>
              <a:rPr lang="en-US" sz="1600" dirty="0"/>
              <a:t>5M Electrical/Internet Furniture</a:t>
            </a:r>
            <a:br>
              <a:rPr lang="en-US" sz="1600" dirty="0"/>
            </a:br>
            <a:r>
              <a:rPr lang="en-US" sz="1600" dirty="0"/>
              <a:t>10M Offsite Repository</a:t>
            </a:r>
            <a:br>
              <a:rPr lang="en-US" sz="1600" dirty="0"/>
            </a:br>
            <a:r>
              <a:rPr lang="en-US" sz="1600" dirty="0"/>
              <a:t>25M Technology Enhanced Learning Commons</a:t>
            </a:r>
            <a:br>
              <a:rPr lang="en-US" sz="1600" dirty="0"/>
            </a:br>
            <a:r>
              <a:rPr lang="en-US" sz="1600" dirty="0"/>
              <a:t>Digital Initiatives Infrastructure from</a:t>
            </a:r>
            <a:br>
              <a:rPr lang="en-US" sz="1600" dirty="0"/>
            </a:br>
            <a:r>
              <a:rPr lang="en-US" sz="1600" dirty="0"/>
              <a:t>Zero to Hero (</a:t>
            </a:r>
            <a:r>
              <a:rPr lang="en-US" sz="1600" dirty="0" err="1"/>
              <a:t>Wittliff</a:t>
            </a:r>
            <a:r>
              <a:rPr lang="en-US" sz="1600" dirty="0"/>
              <a:t> Special Collections)</a:t>
            </a:r>
            <a:br>
              <a:rPr lang="en-US" sz="1600" dirty="0"/>
            </a:br>
            <a:r>
              <a:rPr lang="en-US" sz="1600" dirty="0"/>
              <a:t>125</a:t>
            </a:r>
            <a:r>
              <a:rPr lang="en-US" sz="1600" baseline="30000" dirty="0"/>
              <a:t>th</a:t>
            </a:r>
            <a:r>
              <a:rPr lang="en-US" sz="1600" dirty="0"/>
              <a:t> ARL Library (6 Year Journey)</a:t>
            </a:r>
            <a:br>
              <a:rPr lang="en-US" sz="1600" dirty="0"/>
            </a:br>
            <a:r>
              <a:rPr lang="en-US" sz="1600" dirty="0"/>
              <a:t>Merrick Endowment (6 year streak 200k-400k yearly)</a:t>
            </a:r>
          </a:p>
          <a:p>
            <a:r>
              <a:rPr lang="en-US" sz="1600" dirty="0"/>
              <a:t>National Digital Scholarly Ecosystem (Presented from DC to Oxford)</a:t>
            </a:r>
            <a:br>
              <a:rPr lang="en-US" sz="1600" dirty="0"/>
            </a:br>
            <a:r>
              <a:rPr lang="en-US" sz="1600" dirty="0"/>
              <a:t>State and National Level </a:t>
            </a:r>
            <a:r>
              <a:rPr lang="en-US" sz="1600" dirty="0" err="1"/>
              <a:t>Consortial</a:t>
            </a:r>
            <a:r>
              <a:rPr lang="en-US" sz="1600" dirty="0"/>
              <a:t> Data Repository  2014-2017</a:t>
            </a:r>
            <a:br>
              <a:rPr lang="en-US" sz="1600" dirty="0"/>
            </a:br>
            <a:r>
              <a:rPr lang="en-US" sz="1600" dirty="0"/>
              <a:t>The Beginnings of AI, 2018-2022</a:t>
            </a:r>
            <a:br>
              <a:rPr lang="en-US" sz="1600" dirty="0"/>
            </a:br>
            <a:r>
              <a:rPr lang="en-US" sz="1600" dirty="0"/>
              <a:t>Image Archives, CNN and GPU Pipelines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7170" name="Picture 2" descr="Alkek Library - Wikipedia">
            <a:extLst>
              <a:ext uri="{FF2B5EF4-FFF2-40B4-BE49-F238E27FC236}">
                <a16:creationId xmlns:a16="http://schemas.microsoft.com/office/drawing/2014/main" id="{56916686-4391-43E2-B9D8-FAECC3EE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11" y="2602713"/>
            <a:ext cx="3404939" cy="22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exas State University Libraries, Alkek library, Buck Wynn Historical... |  Download Scientific Diagram">
            <a:extLst>
              <a:ext uri="{FF2B5EF4-FFF2-40B4-BE49-F238E27FC236}">
                <a16:creationId xmlns:a16="http://schemas.microsoft.com/office/drawing/2014/main" id="{70DE7828-6800-4E54-8482-40674B12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68" y="2506354"/>
            <a:ext cx="3439134" cy="210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4ACFF-139F-4DCB-B761-89CA6989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758" y="4754058"/>
            <a:ext cx="3155913" cy="2103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7F6E7-D0EC-451F-86C5-09028A52F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301" y="4942119"/>
            <a:ext cx="2850241" cy="19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6B17-8FEE-49D1-B65A-B86DA81CD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492" y="407213"/>
            <a:ext cx="8211015" cy="1446987"/>
          </a:xfrm>
        </p:spPr>
        <p:txBody>
          <a:bodyPr/>
          <a:lstStyle/>
          <a:p>
            <a:r>
              <a:rPr lang="en-US" dirty="0"/>
              <a:t>Texas State University Libraries, 2014-2017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D5609-5914-4C82-A393-4886027B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78" y="2018371"/>
            <a:ext cx="5917960" cy="3758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DF826-28B1-4382-9C7B-097A4D107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41" y="1941245"/>
            <a:ext cx="5917959" cy="4000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AAB97-C182-480E-BF56-EC46590B83DF}"/>
              </a:ext>
            </a:extLst>
          </p:cNvPr>
          <p:cNvSpPr txBox="1"/>
          <p:nvPr/>
        </p:nvSpPr>
        <p:spPr>
          <a:xfrm>
            <a:off x="1990492" y="5941456"/>
            <a:ext cx="8946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Foundations for AI:  First Global </a:t>
            </a:r>
            <a:r>
              <a:rPr lang="en-US" dirty="0" err="1"/>
              <a:t>Consortial</a:t>
            </a:r>
            <a:r>
              <a:rPr lang="en-US" dirty="0"/>
              <a:t> Research Data Repository:  </a:t>
            </a:r>
            <a:r>
              <a:rPr lang="en-US" dirty="0" err="1"/>
              <a:t>Dataverse</a:t>
            </a:r>
            <a:r>
              <a:rPr lang="en-US" dirty="0"/>
              <a:t> Remix 2017, </a:t>
            </a:r>
            <a:br>
              <a:rPr lang="en-US" dirty="0"/>
            </a:br>
            <a:r>
              <a:rPr lang="en-US" dirty="0"/>
              <a:t>Beginnings of Algorithmic Literacy, Data Visualization, Data Cleaning, Python, 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59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1471</Words>
  <Application>Microsoft Office PowerPoint</Application>
  <PresentationFormat>Widescreen</PresentationFormat>
  <Paragraphs>86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1_Office Theme</vt:lpstr>
      <vt:lpstr>The Arc of Experience  and  Academic Library  Futures</vt:lpstr>
      <vt:lpstr>Academic Library Beginnings NYU, Bobst Library and Amberg Media center, 1991-2001,  MA &amp;Ph.D. Dept. Office Asst., Amberg Media Center, Bobst Library Everson Film Archives </vt:lpstr>
      <vt:lpstr>NY Internet, 1991-2001  Beginnings, Multimedia NY’s Silicon Alley</vt:lpstr>
      <vt:lpstr>University of Miami Libraries, 2003-2006</vt:lpstr>
      <vt:lpstr>Paradigm Shift of Libraries,  2003-2006, Digital Literacy</vt:lpstr>
      <vt:lpstr>University of West Florida Libraries   2006-2010  1st Department Head Position,  Head, Digital and Learning Technologies</vt:lpstr>
      <vt:lpstr>American Public University Libraries, AMU &amp; APU Completely Online Academic Libraries, 2010-2014  2011-2014, Director of Online Libraries  and E-Resources</vt:lpstr>
      <vt:lpstr>Texas State University Libraries,  2014-2022 Director of Collections, Web and Digital Services</vt:lpstr>
      <vt:lpstr>Texas State University Libraries, 2014-2017</vt:lpstr>
      <vt:lpstr>PowerPoint Presentation</vt:lpstr>
      <vt:lpstr>University of California, Riverside, 2024-2026 Acting AUL for Research and Technology Services &amp; Director of Research Services</vt:lpstr>
      <vt:lpstr>UCR Enabling Research Faculty and Students through Digital and AI Literacy, the Other 97%</vt:lpstr>
      <vt:lpstr>Academic Library Futures  Building  Tomorrow’s Academic Library Today  </vt:lpstr>
      <vt:lpstr>The Physical Library is Experiencing a Paradigm Shift from  Book Warehouse  to Online Research and Service Oriented Learning Commons</vt:lpstr>
      <vt:lpstr>The Library is Becoming a  Technology Rich Learning Commons, Focused  Upon:</vt:lpstr>
      <vt:lpstr>Spectrum of New  Technologies, Spaces and Services Possible For Student Success and Faculty Teaching Data Visualization Walls, Student and Research Faculty &amp; Student  Tutorial &amp; Centers, Instant Theatres for Discussion, 3D Printing Labs and Makerspaces</vt:lpstr>
      <vt:lpstr>PowerPoint Presentation</vt:lpstr>
      <vt:lpstr>New Online Possibilities for Teaching, Research and Curricular  Resources</vt:lpstr>
      <vt:lpstr> Innovative Interdisciplinary Research Grant Partnerships Are Possible with the Libraries Among Faculty Divisions, the Library, Schools and Community    </vt:lpstr>
      <vt:lpstr>Clear Trajectory   in Libraries from  Data Collection  To Data Science -&gt; Data  Research Repositories -&gt;  Data Analytics -&gt;  Data Visualization &gt;  AI</vt:lpstr>
      <vt:lpstr>A(AI) Literacies Needs Arising</vt:lpstr>
      <vt:lpstr>The Research Data Lifecycle and Libraries  Setting Better Foundations &amp; Organization for AI  Infrastructures</vt:lpstr>
      <vt:lpstr>Core Academic Library  Systems Services Changing (Shift to AI)   Interlibrary Loan Service Taking Larger Research Role (Article Galaxy Scholar)  Larger Discovery &amp; Research Services Possible   Modern Integrated Library System (ILS) New &amp; Different Research and  New Service Possibilities     </vt:lpstr>
      <vt:lpstr>PowerPoint Presentation</vt:lpstr>
      <vt:lpstr>PowerPoint Presentation</vt:lpstr>
      <vt:lpstr>PowerPoint Presentation</vt:lpstr>
      <vt:lpstr>Engagement With Student &amp; Faculty Towards Learning, Teaching &amp;  Research Success  Special Collections/Multimedia Conference/Colloquia Possibilities</vt:lpstr>
      <vt:lpstr>Maintaining Historical Continuity  while balancing changing new possibilities and necessities</vt:lpstr>
      <vt:lpstr> 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Arcs of Experience  and  Academic Library Futures</dc:title>
  <dc:creator>Raymond Uzwyshyn</dc:creator>
  <cp:lastModifiedBy>Raymond Uzwyshyn</cp:lastModifiedBy>
  <cp:revision>20</cp:revision>
  <dcterms:created xsi:type="dcterms:W3CDTF">2026-06-08T21:53:30Z</dcterms:created>
  <dcterms:modified xsi:type="dcterms:W3CDTF">2026-06-09T23:24:07Z</dcterms:modified>
</cp:coreProperties>
</file>