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394" r:id="rId4"/>
    <p:sldId id="311" r:id="rId5"/>
    <p:sldId id="398" r:id="rId6"/>
    <p:sldId id="391" r:id="rId7"/>
    <p:sldId id="363" r:id="rId8"/>
    <p:sldId id="386" r:id="rId9"/>
    <p:sldId id="365" r:id="rId10"/>
    <p:sldId id="260" r:id="rId11"/>
    <p:sldId id="390" r:id="rId12"/>
    <p:sldId id="371" r:id="rId13"/>
    <p:sldId id="388" r:id="rId14"/>
    <p:sldId id="389" r:id="rId15"/>
    <p:sldId id="374" r:id="rId16"/>
    <p:sldId id="373" r:id="rId17"/>
    <p:sldId id="287" r:id="rId18"/>
    <p:sldId id="360" r:id="rId19"/>
    <p:sldId id="262" r:id="rId20"/>
    <p:sldId id="274" r:id="rId21"/>
    <p:sldId id="275" r:id="rId22"/>
    <p:sldId id="276" r:id="rId23"/>
    <p:sldId id="277" r:id="rId24"/>
    <p:sldId id="278" r:id="rId25"/>
    <p:sldId id="397" r:id="rId26"/>
    <p:sldId id="279" r:id="rId27"/>
    <p:sldId id="280" r:id="rId28"/>
    <p:sldId id="281" r:id="rId29"/>
    <p:sldId id="282" r:id="rId30"/>
    <p:sldId id="283" r:id="rId31"/>
    <p:sldId id="284" r:id="rId32"/>
    <p:sldId id="285" r:id="rId33"/>
    <p:sldId id="286" r:id="rId34"/>
    <p:sldId id="395" r:id="rId35"/>
    <p:sldId id="288" r:id="rId36"/>
    <p:sldId id="399" r:id="rId37"/>
    <p:sldId id="3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C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1" autoAdjust="0"/>
    <p:restoredTop sz="94660"/>
  </p:normalViewPr>
  <p:slideViewPr>
    <p:cSldViewPr snapToGrid="0">
      <p:cViewPr varScale="1">
        <p:scale>
          <a:sx n="84" d="100"/>
          <a:sy n="84" d="100"/>
        </p:scale>
        <p:origin x="8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zwyshyn" userId="587f6a29-cfac-4975-a4f8-0d65ace1fd6e" providerId="ADAL" clId="{2E7C0BB0-313D-491B-8F68-43701264DA72}"/>
    <pc:docChg chg="undo redo custSel delSld modSld sldOrd">
      <pc:chgData name="Raymond Uzwyshyn" userId="587f6a29-cfac-4975-a4f8-0d65ace1fd6e" providerId="ADAL" clId="{2E7C0BB0-313D-491B-8F68-43701264DA72}" dt="2025-02-08T01:14:05.573" v="867" actId="20577"/>
      <pc:docMkLst>
        <pc:docMk/>
      </pc:docMkLst>
      <pc:sldChg chg="modSp mod">
        <pc:chgData name="Raymond Uzwyshyn" userId="587f6a29-cfac-4975-a4f8-0d65ace1fd6e" providerId="ADAL" clId="{2E7C0BB0-313D-491B-8F68-43701264DA72}" dt="2025-02-07T22:56:03.985" v="48" actId="20577"/>
        <pc:sldMkLst>
          <pc:docMk/>
          <pc:sldMk cId="0" sldId="257"/>
        </pc:sldMkLst>
        <pc:spChg chg="mod">
          <ac:chgData name="Raymond Uzwyshyn" userId="587f6a29-cfac-4975-a4f8-0d65ace1fd6e" providerId="ADAL" clId="{2E7C0BB0-313D-491B-8F68-43701264DA72}" dt="2025-02-07T22:55:43.195" v="22" actId="20577"/>
          <ac:spMkLst>
            <pc:docMk/>
            <pc:sldMk cId="0" sldId="257"/>
            <ac:spMk id="66" creationId="{00000000-0000-0000-0000-000000000000}"/>
          </ac:spMkLst>
        </pc:spChg>
        <pc:spChg chg="mod">
          <ac:chgData name="Raymond Uzwyshyn" userId="587f6a29-cfac-4975-a4f8-0d65ace1fd6e" providerId="ADAL" clId="{2E7C0BB0-313D-491B-8F68-43701264DA72}" dt="2025-02-07T22:56:03.985" v="48" actId="20577"/>
          <ac:spMkLst>
            <pc:docMk/>
            <pc:sldMk cId="0" sldId="257"/>
            <ac:spMk id="67" creationId="{00000000-0000-0000-0000-000000000000}"/>
          </ac:spMkLst>
        </pc:spChg>
      </pc:sldChg>
      <pc:sldChg chg="delSp modSp mod ord">
        <pc:chgData name="Raymond Uzwyshyn" userId="587f6a29-cfac-4975-a4f8-0d65ace1fd6e" providerId="ADAL" clId="{2E7C0BB0-313D-491B-8F68-43701264DA72}" dt="2025-02-07T23:19:46.370" v="268" actId="1076"/>
        <pc:sldMkLst>
          <pc:docMk/>
          <pc:sldMk cId="4152351227" sldId="260"/>
        </pc:sldMkLst>
        <pc:spChg chg="mod">
          <ac:chgData name="Raymond Uzwyshyn" userId="587f6a29-cfac-4975-a4f8-0d65ace1fd6e" providerId="ADAL" clId="{2E7C0BB0-313D-491B-8F68-43701264DA72}" dt="2025-02-07T23:19:11.179" v="256" actId="1076"/>
          <ac:spMkLst>
            <pc:docMk/>
            <pc:sldMk cId="4152351227" sldId="260"/>
            <ac:spMk id="4" creationId="{D6C94390-EBF0-85F6-CCAB-2E0AE3CA0724}"/>
          </ac:spMkLst>
        </pc:spChg>
        <pc:spChg chg="mod">
          <ac:chgData name="Raymond Uzwyshyn" userId="587f6a29-cfac-4975-a4f8-0d65ace1fd6e" providerId="ADAL" clId="{2E7C0BB0-313D-491B-8F68-43701264DA72}" dt="2025-02-07T23:19:25.033" v="261" actId="1076"/>
          <ac:spMkLst>
            <pc:docMk/>
            <pc:sldMk cId="4152351227" sldId="260"/>
            <ac:spMk id="6" creationId="{A2EC4421-99A7-3F54-7209-21BB8AD6332B}"/>
          </ac:spMkLst>
        </pc:spChg>
        <pc:picChg chg="mod">
          <ac:chgData name="Raymond Uzwyshyn" userId="587f6a29-cfac-4975-a4f8-0d65ace1fd6e" providerId="ADAL" clId="{2E7C0BB0-313D-491B-8F68-43701264DA72}" dt="2025-02-07T23:19:46.370" v="268" actId="1076"/>
          <ac:picMkLst>
            <pc:docMk/>
            <pc:sldMk cId="4152351227" sldId="260"/>
            <ac:picMk id="3" creationId="{0B4D7BFC-B9F0-41C5-9B2B-941CE9D39249}"/>
          </ac:picMkLst>
        </pc:picChg>
        <pc:picChg chg="del mod">
          <ac:chgData name="Raymond Uzwyshyn" userId="587f6a29-cfac-4975-a4f8-0d65ace1fd6e" providerId="ADAL" clId="{2E7C0BB0-313D-491B-8F68-43701264DA72}" dt="2025-02-07T23:19:31.428" v="264" actId="478"/>
          <ac:picMkLst>
            <pc:docMk/>
            <pc:sldMk cId="4152351227" sldId="260"/>
            <ac:picMk id="10" creationId="{D7853588-8302-465C-9A5C-2D4C8DA573B0}"/>
          </ac:picMkLst>
        </pc:picChg>
        <pc:picChg chg="mod">
          <ac:chgData name="Raymond Uzwyshyn" userId="587f6a29-cfac-4975-a4f8-0d65ace1fd6e" providerId="ADAL" clId="{2E7C0BB0-313D-491B-8F68-43701264DA72}" dt="2025-02-07T23:19:22.772" v="260" actId="1076"/>
          <ac:picMkLst>
            <pc:docMk/>
            <pc:sldMk cId="4152351227" sldId="260"/>
            <ac:picMk id="13" creationId="{F05F440E-37E3-92E5-F912-AAEFD6FA7833}"/>
          </ac:picMkLst>
        </pc:picChg>
      </pc:sldChg>
      <pc:sldChg chg="modSp mod">
        <pc:chgData name="Raymond Uzwyshyn" userId="587f6a29-cfac-4975-a4f8-0d65ace1fd6e" providerId="ADAL" clId="{2E7C0BB0-313D-491B-8F68-43701264DA72}" dt="2025-02-08T01:12:34.423" v="764" actId="20577"/>
        <pc:sldMkLst>
          <pc:docMk/>
          <pc:sldMk cId="1169052671" sldId="262"/>
        </pc:sldMkLst>
        <pc:spChg chg="mod">
          <ac:chgData name="Raymond Uzwyshyn" userId="587f6a29-cfac-4975-a4f8-0d65ace1fd6e" providerId="ADAL" clId="{2E7C0BB0-313D-491B-8F68-43701264DA72}" dt="2025-02-08T01:12:34.423" v="764" actId="20577"/>
          <ac:spMkLst>
            <pc:docMk/>
            <pc:sldMk cId="1169052671" sldId="262"/>
            <ac:spMk id="3" creationId="{ED6D0BB9-7714-FFDB-B462-B4702CD77E77}"/>
          </ac:spMkLst>
        </pc:spChg>
      </pc:sldChg>
      <pc:sldChg chg="ord">
        <pc:chgData name="Raymond Uzwyshyn" userId="587f6a29-cfac-4975-a4f8-0d65ace1fd6e" providerId="ADAL" clId="{2E7C0BB0-313D-491B-8F68-43701264DA72}" dt="2025-02-08T01:12:30.430" v="762" actId="20578"/>
        <pc:sldMkLst>
          <pc:docMk/>
          <pc:sldMk cId="0" sldId="276"/>
        </pc:sldMkLst>
      </pc:sldChg>
      <pc:sldChg chg="modSp mod">
        <pc:chgData name="Raymond Uzwyshyn" userId="587f6a29-cfac-4975-a4f8-0d65ace1fd6e" providerId="ADAL" clId="{2E7C0BB0-313D-491B-8F68-43701264DA72}" dt="2025-02-08T01:14:05.573" v="867" actId="20577"/>
        <pc:sldMkLst>
          <pc:docMk/>
          <pc:sldMk cId="0" sldId="288"/>
        </pc:sldMkLst>
        <pc:spChg chg="mod">
          <ac:chgData name="Raymond Uzwyshyn" userId="587f6a29-cfac-4975-a4f8-0d65ace1fd6e" providerId="ADAL" clId="{2E7C0BB0-313D-491B-8F68-43701264DA72}" dt="2025-02-08T01:13:41.900" v="817" actId="20577"/>
          <ac:spMkLst>
            <pc:docMk/>
            <pc:sldMk cId="0" sldId="288"/>
            <ac:spMk id="441" creationId="{00000000-0000-0000-0000-000000000000}"/>
          </ac:spMkLst>
        </pc:spChg>
        <pc:spChg chg="mod">
          <ac:chgData name="Raymond Uzwyshyn" userId="587f6a29-cfac-4975-a4f8-0d65ace1fd6e" providerId="ADAL" clId="{2E7C0BB0-313D-491B-8F68-43701264DA72}" dt="2025-02-08T01:14:05.573" v="867" actId="20577"/>
          <ac:spMkLst>
            <pc:docMk/>
            <pc:sldMk cId="0" sldId="288"/>
            <ac:spMk id="442" creationId="{00000000-0000-0000-0000-000000000000}"/>
          </ac:spMkLst>
        </pc:spChg>
      </pc:sldChg>
      <pc:sldChg chg="addSp modSp mod ord">
        <pc:chgData name="Raymond Uzwyshyn" userId="587f6a29-cfac-4975-a4f8-0d65ace1fd6e" providerId="ADAL" clId="{2E7C0BB0-313D-491B-8F68-43701264DA72}" dt="2025-02-07T23:07:14.218" v="127" actId="1076"/>
        <pc:sldMkLst>
          <pc:docMk/>
          <pc:sldMk cId="1947171418" sldId="311"/>
        </pc:sldMkLst>
        <pc:spChg chg="add mod">
          <ac:chgData name="Raymond Uzwyshyn" userId="587f6a29-cfac-4975-a4f8-0d65ace1fd6e" providerId="ADAL" clId="{2E7C0BB0-313D-491B-8F68-43701264DA72}" dt="2025-02-07T23:07:14.218" v="127" actId="1076"/>
          <ac:spMkLst>
            <pc:docMk/>
            <pc:sldMk cId="1947171418" sldId="311"/>
            <ac:spMk id="2" creationId="{C108AFA8-002C-4D15-A31B-4B3B641ABB5D}"/>
          </ac:spMkLst>
        </pc:spChg>
      </pc:sldChg>
      <pc:sldChg chg="addSp delSp modSp mod">
        <pc:chgData name="Raymond Uzwyshyn" userId="587f6a29-cfac-4975-a4f8-0d65ace1fd6e" providerId="ADAL" clId="{2E7C0BB0-313D-491B-8F68-43701264DA72}" dt="2025-02-07T23:18:16.066" v="255" actId="1076"/>
        <pc:sldMkLst>
          <pc:docMk/>
          <pc:sldMk cId="1434552189" sldId="360"/>
        </pc:sldMkLst>
        <pc:picChg chg="add del mod">
          <ac:chgData name="Raymond Uzwyshyn" userId="587f6a29-cfac-4975-a4f8-0d65ace1fd6e" providerId="ADAL" clId="{2E7C0BB0-313D-491B-8F68-43701264DA72}" dt="2025-02-07T23:18:08.387" v="254" actId="1076"/>
          <ac:picMkLst>
            <pc:docMk/>
            <pc:sldMk cId="1434552189" sldId="360"/>
            <ac:picMk id="4" creationId="{29952991-F255-4F7F-93EE-91F51ABC43DD}"/>
          </ac:picMkLst>
        </pc:picChg>
        <pc:picChg chg="add del mod">
          <ac:chgData name="Raymond Uzwyshyn" userId="587f6a29-cfac-4975-a4f8-0d65ace1fd6e" providerId="ADAL" clId="{2E7C0BB0-313D-491B-8F68-43701264DA72}" dt="2025-02-07T23:18:16.066" v="255" actId="1076"/>
          <ac:picMkLst>
            <pc:docMk/>
            <pc:sldMk cId="1434552189" sldId="360"/>
            <ac:picMk id="7" creationId="{8E4018A6-E219-48C6-A4BB-0CB7849A148F}"/>
          </ac:picMkLst>
        </pc:picChg>
      </pc:sldChg>
      <pc:sldChg chg="modSp mod">
        <pc:chgData name="Raymond Uzwyshyn" userId="587f6a29-cfac-4975-a4f8-0d65ace1fd6e" providerId="ADAL" clId="{2E7C0BB0-313D-491B-8F68-43701264DA72}" dt="2025-02-07T23:08:48.141" v="157" actId="1076"/>
        <pc:sldMkLst>
          <pc:docMk/>
          <pc:sldMk cId="2113730133" sldId="363"/>
        </pc:sldMkLst>
        <pc:picChg chg="mod">
          <ac:chgData name="Raymond Uzwyshyn" userId="587f6a29-cfac-4975-a4f8-0d65ace1fd6e" providerId="ADAL" clId="{2E7C0BB0-313D-491B-8F68-43701264DA72}" dt="2025-02-07T23:08:36.724" v="154" actId="1076"/>
          <ac:picMkLst>
            <pc:docMk/>
            <pc:sldMk cId="2113730133" sldId="363"/>
            <ac:picMk id="3" creationId="{F8AF8BF0-151B-4968-AA43-A23CBA556CA5}"/>
          </ac:picMkLst>
        </pc:picChg>
        <pc:picChg chg="mod">
          <ac:chgData name="Raymond Uzwyshyn" userId="587f6a29-cfac-4975-a4f8-0d65ace1fd6e" providerId="ADAL" clId="{2E7C0BB0-313D-491B-8F68-43701264DA72}" dt="2025-02-07T23:08:48.141" v="157" actId="1076"/>
          <ac:picMkLst>
            <pc:docMk/>
            <pc:sldMk cId="2113730133" sldId="363"/>
            <ac:picMk id="6" creationId="{C744DB35-A4CA-421B-848F-5E73417DA0A4}"/>
          </ac:picMkLst>
        </pc:picChg>
        <pc:picChg chg="mod">
          <ac:chgData name="Raymond Uzwyshyn" userId="587f6a29-cfac-4975-a4f8-0d65ace1fd6e" providerId="ADAL" clId="{2E7C0BB0-313D-491B-8F68-43701264DA72}" dt="2025-02-07T23:08:41.703" v="155" actId="1076"/>
          <ac:picMkLst>
            <pc:docMk/>
            <pc:sldMk cId="2113730133" sldId="363"/>
            <ac:picMk id="8" creationId="{A64D7929-5B33-46DE-B1C8-951010533685}"/>
          </ac:picMkLst>
        </pc:picChg>
      </pc:sldChg>
      <pc:sldChg chg="addSp delSp modSp mod">
        <pc:chgData name="Raymond Uzwyshyn" userId="587f6a29-cfac-4975-a4f8-0d65ace1fd6e" providerId="ADAL" clId="{2E7C0BB0-313D-491B-8F68-43701264DA72}" dt="2025-02-07T23:12:48.161" v="246" actId="1076"/>
        <pc:sldMkLst>
          <pc:docMk/>
          <pc:sldMk cId="3470389766" sldId="365"/>
        </pc:sldMkLst>
        <pc:picChg chg="add mod">
          <ac:chgData name="Raymond Uzwyshyn" userId="587f6a29-cfac-4975-a4f8-0d65ace1fd6e" providerId="ADAL" clId="{2E7C0BB0-313D-491B-8F68-43701264DA72}" dt="2025-02-07T23:12:48.161" v="246" actId="1076"/>
          <ac:picMkLst>
            <pc:docMk/>
            <pc:sldMk cId="3470389766" sldId="365"/>
            <ac:picMk id="5" creationId="{F40FC50F-5A0C-44FC-B154-193DC6A80217}"/>
          </ac:picMkLst>
        </pc:picChg>
        <pc:picChg chg="del">
          <ac:chgData name="Raymond Uzwyshyn" userId="587f6a29-cfac-4975-a4f8-0d65ace1fd6e" providerId="ADAL" clId="{2E7C0BB0-313D-491B-8F68-43701264DA72}" dt="2025-02-07T23:12:27.939" v="240" actId="478"/>
          <ac:picMkLst>
            <pc:docMk/>
            <pc:sldMk cId="3470389766" sldId="365"/>
            <ac:picMk id="6" creationId="{8C4FE038-57F8-4054-9EFD-5249AE4BBBA2}"/>
          </ac:picMkLst>
        </pc:picChg>
      </pc:sldChg>
      <pc:sldChg chg="modSp mod">
        <pc:chgData name="Raymond Uzwyshyn" userId="587f6a29-cfac-4975-a4f8-0d65ace1fd6e" providerId="ADAL" clId="{2E7C0BB0-313D-491B-8F68-43701264DA72}" dt="2025-02-07T23:24:26.646" v="285" actId="1076"/>
        <pc:sldMkLst>
          <pc:docMk/>
          <pc:sldMk cId="1109357130" sldId="371"/>
        </pc:sldMkLst>
        <pc:spChg chg="mod">
          <ac:chgData name="Raymond Uzwyshyn" userId="587f6a29-cfac-4975-a4f8-0d65ace1fd6e" providerId="ADAL" clId="{2E7C0BB0-313D-491B-8F68-43701264DA72}" dt="2025-02-07T23:24:15.358" v="281" actId="1076"/>
          <ac:spMkLst>
            <pc:docMk/>
            <pc:sldMk cId="1109357130" sldId="371"/>
            <ac:spMk id="6" creationId="{978366F7-816C-FC80-42E4-7E2F13BB0CB8}"/>
          </ac:spMkLst>
        </pc:spChg>
        <pc:picChg chg="mod">
          <ac:chgData name="Raymond Uzwyshyn" userId="587f6a29-cfac-4975-a4f8-0d65ace1fd6e" providerId="ADAL" clId="{2E7C0BB0-313D-491B-8F68-43701264DA72}" dt="2025-02-07T23:24:26.646" v="285" actId="1076"/>
          <ac:picMkLst>
            <pc:docMk/>
            <pc:sldMk cId="1109357130" sldId="371"/>
            <ac:picMk id="7" creationId="{3DD9532C-895B-B517-6B5F-A8D29C4EAC9C}"/>
          </ac:picMkLst>
        </pc:picChg>
        <pc:picChg chg="mod">
          <ac:chgData name="Raymond Uzwyshyn" userId="587f6a29-cfac-4975-a4f8-0d65ace1fd6e" providerId="ADAL" clId="{2E7C0BB0-313D-491B-8F68-43701264DA72}" dt="2025-02-07T23:24:19.811" v="283" actId="14100"/>
          <ac:picMkLst>
            <pc:docMk/>
            <pc:sldMk cId="1109357130" sldId="371"/>
            <ac:picMk id="11" creationId="{A4560F4C-E067-6632-44CD-A1FE50FB7A6C}"/>
          </ac:picMkLst>
        </pc:picChg>
      </pc:sldChg>
      <pc:sldChg chg="modSp mod">
        <pc:chgData name="Raymond Uzwyshyn" userId="587f6a29-cfac-4975-a4f8-0d65ace1fd6e" providerId="ADAL" clId="{2E7C0BB0-313D-491B-8F68-43701264DA72}" dt="2025-02-08T01:06:31.271" v="661" actId="20577"/>
        <pc:sldMkLst>
          <pc:docMk/>
          <pc:sldMk cId="1994984" sldId="373"/>
        </pc:sldMkLst>
        <pc:spChg chg="mod">
          <ac:chgData name="Raymond Uzwyshyn" userId="587f6a29-cfac-4975-a4f8-0d65ace1fd6e" providerId="ADAL" clId="{2E7C0BB0-313D-491B-8F68-43701264DA72}" dt="2025-02-08T01:06:31.271" v="661" actId="20577"/>
          <ac:spMkLst>
            <pc:docMk/>
            <pc:sldMk cId="1994984" sldId="373"/>
            <ac:spMk id="10" creationId="{262B1789-9792-B5CE-4B82-EA4962A9908D}"/>
          </ac:spMkLst>
        </pc:spChg>
      </pc:sldChg>
      <pc:sldChg chg="addSp modSp mod modNotesTx">
        <pc:chgData name="Raymond Uzwyshyn" userId="587f6a29-cfac-4975-a4f8-0d65ace1fd6e" providerId="ADAL" clId="{2E7C0BB0-313D-491B-8F68-43701264DA72}" dt="2025-02-07T23:32:46.806" v="513" actId="20577"/>
        <pc:sldMkLst>
          <pc:docMk/>
          <pc:sldMk cId="1065010433" sldId="374"/>
        </pc:sldMkLst>
        <pc:spChg chg="mod">
          <ac:chgData name="Raymond Uzwyshyn" userId="587f6a29-cfac-4975-a4f8-0d65ace1fd6e" providerId="ADAL" clId="{2E7C0BB0-313D-491B-8F68-43701264DA72}" dt="2025-02-07T23:30:33.977" v="343" actId="20577"/>
          <ac:spMkLst>
            <pc:docMk/>
            <pc:sldMk cId="1065010433" sldId="374"/>
            <ac:spMk id="10" creationId="{01C5910F-7466-4E85-EB36-6805431781F2}"/>
          </ac:spMkLst>
        </pc:spChg>
        <pc:picChg chg="mod">
          <ac:chgData name="Raymond Uzwyshyn" userId="587f6a29-cfac-4975-a4f8-0d65ace1fd6e" providerId="ADAL" clId="{2E7C0BB0-313D-491B-8F68-43701264DA72}" dt="2025-02-07T23:28:53.224" v="309" actId="1076"/>
          <ac:picMkLst>
            <pc:docMk/>
            <pc:sldMk cId="1065010433" sldId="374"/>
            <ac:picMk id="2" creationId="{1604FAEA-B033-B2F4-6251-7853BF8FDDCF}"/>
          </ac:picMkLst>
        </pc:picChg>
        <pc:picChg chg="add mod">
          <ac:chgData name="Raymond Uzwyshyn" userId="587f6a29-cfac-4975-a4f8-0d65ace1fd6e" providerId="ADAL" clId="{2E7C0BB0-313D-491B-8F68-43701264DA72}" dt="2025-02-07T23:30:01.850" v="321" actId="1076"/>
          <ac:picMkLst>
            <pc:docMk/>
            <pc:sldMk cId="1065010433" sldId="374"/>
            <ac:picMk id="3" creationId="{110AB97B-F800-45AB-8191-D5BCA1A8169A}"/>
          </ac:picMkLst>
        </pc:picChg>
        <pc:picChg chg="mod">
          <ac:chgData name="Raymond Uzwyshyn" userId="587f6a29-cfac-4975-a4f8-0d65ace1fd6e" providerId="ADAL" clId="{2E7C0BB0-313D-491B-8F68-43701264DA72}" dt="2025-02-07T23:28:47.667" v="308" actId="1076"/>
          <ac:picMkLst>
            <pc:docMk/>
            <pc:sldMk cId="1065010433" sldId="374"/>
            <ac:picMk id="9" creationId="{BCA6DB26-3797-2A94-933A-5D52F8EFBF23}"/>
          </ac:picMkLst>
        </pc:picChg>
      </pc:sldChg>
      <pc:sldChg chg="del ord">
        <pc:chgData name="Raymond Uzwyshyn" userId="587f6a29-cfac-4975-a4f8-0d65ace1fd6e" providerId="ADAL" clId="{2E7C0BB0-313D-491B-8F68-43701264DA72}" dt="2025-02-08T01:08:38.205" v="664" actId="47"/>
        <pc:sldMkLst>
          <pc:docMk/>
          <pc:sldMk cId="26250977" sldId="377"/>
        </pc:sldMkLst>
      </pc:sldChg>
      <pc:sldChg chg="modSp mod">
        <pc:chgData name="Raymond Uzwyshyn" userId="587f6a29-cfac-4975-a4f8-0d65ace1fd6e" providerId="ADAL" clId="{2E7C0BB0-313D-491B-8F68-43701264DA72}" dt="2025-02-07T23:11:45.514" v="239" actId="122"/>
        <pc:sldMkLst>
          <pc:docMk/>
          <pc:sldMk cId="718747231" sldId="386"/>
        </pc:sldMkLst>
        <pc:spChg chg="mod">
          <ac:chgData name="Raymond Uzwyshyn" userId="587f6a29-cfac-4975-a4f8-0d65ace1fd6e" providerId="ADAL" clId="{2E7C0BB0-313D-491B-8F68-43701264DA72}" dt="2025-02-07T23:11:45.514" v="239" actId="122"/>
          <ac:spMkLst>
            <pc:docMk/>
            <pc:sldMk cId="718747231" sldId="386"/>
            <ac:spMk id="2" creationId="{2F1A6C06-9204-43B2-94F7-FDDDD0D4CFAB}"/>
          </ac:spMkLst>
        </pc:spChg>
      </pc:sldChg>
      <pc:sldChg chg="modSp mod">
        <pc:chgData name="Raymond Uzwyshyn" userId="587f6a29-cfac-4975-a4f8-0d65ace1fd6e" providerId="ADAL" clId="{2E7C0BB0-313D-491B-8F68-43701264DA72}" dt="2025-02-07T23:25:34.055" v="306" actId="1076"/>
        <pc:sldMkLst>
          <pc:docMk/>
          <pc:sldMk cId="4138894480" sldId="390"/>
        </pc:sldMkLst>
        <pc:spChg chg="mod">
          <ac:chgData name="Raymond Uzwyshyn" userId="587f6a29-cfac-4975-a4f8-0d65ace1fd6e" providerId="ADAL" clId="{2E7C0BB0-313D-491B-8F68-43701264DA72}" dt="2025-02-07T23:25:34.055" v="306" actId="1076"/>
          <ac:spMkLst>
            <pc:docMk/>
            <pc:sldMk cId="4138894480" sldId="390"/>
            <ac:spMk id="8" creationId="{E7D7EF25-F12C-476F-A815-43684897AC63}"/>
          </ac:spMkLst>
        </pc:spChg>
        <pc:picChg chg="mod">
          <ac:chgData name="Raymond Uzwyshyn" userId="587f6a29-cfac-4975-a4f8-0d65ace1fd6e" providerId="ADAL" clId="{2E7C0BB0-313D-491B-8F68-43701264DA72}" dt="2025-02-07T23:25:01.468" v="287" actId="1076"/>
          <ac:picMkLst>
            <pc:docMk/>
            <pc:sldMk cId="4138894480" sldId="390"/>
            <ac:picMk id="6" creationId="{1958A325-194A-4525-9D6E-BD0B80DD25DC}"/>
          </ac:picMkLst>
        </pc:picChg>
        <pc:picChg chg="mod">
          <ac:chgData name="Raymond Uzwyshyn" userId="587f6a29-cfac-4975-a4f8-0d65ace1fd6e" providerId="ADAL" clId="{2E7C0BB0-313D-491B-8F68-43701264DA72}" dt="2025-02-07T23:24:50.537" v="286" actId="14100"/>
          <ac:picMkLst>
            <pc:docMk/>
            <pc:sldMk cId="4138894480" sldId="390"/>
            <ac:picMk id="7" creationId="{0BBA6183-E129-4899-83E4-426715D820C6}"/>
          </ac:picMkLst>
        </pc:picChg>
      </pc:sldChg>
      <pc:sldChg chg="modSp mod">
        <pc:chgData name="Raymond Uzwyshyn" userId="587f6a29-cfac-4975-a4f8-0d65ace1fd6e" providerId="ADAL" clId="{2E7C0BB0-313D-491B-8F68-43701264DA72}" dt="2025-02-07T23:08:08.097" v="148" actId="20577"/>
        <pc:sldMkLst>
          <pc:docMk/>
          <pc:sldMk cId="425780679" sldId="391"/>
        </pc:sldMkLst>
        <pc:spChg chg="mod">
          <ac:chgData name="Raymond Uzwyshyn" userId="587f6a29-cfac-4975-a4f8-0d65ace1fd6e" providerId="ADAL" clId="{2E7C0BB0-313D-491B-8F68-43701264DA72}" dt="2025-02-07T23:08:08.097" v="148" actId="20577"/>
          <ac:spMkLst>
            <pc:docMk/>
            <pc:sldMk cId="425780679" sldId="391"/>
            <ac:spMk id="2" creationId="{7F6E4CC9-ECCB-439A-8F99-C87CF872D8CC}"/>
          </ac:spMkLst>
        </pc:spChg>
        <pc:picChg chg="mod">
          <ac:chgData name="Raymond Uzwyshyn" userId="587f6a29-cfac-4975-a4f8-0d65ace1fd6e" providerId="ADAL" clId="{2E7C0BB0-313D-491B-8F68-43701264DA72}" dt="2025-02-07T23:01:14.976" v="83" actId="1076"/>
          <ac:picMkLst>
            <pc:docMk/>
            <pc:sldMk cId="425780679" sldId="391"/>
            <ac:picMk id="5" creationId="{A9D87AEE-53DE-46F7-9483-9207348EADAE}"/>
          </ac:picMkLst>
        </pc:picChg>
      </pc:sldChg>
      <pc:sldChg chg="addSp delSp modSp mod">
        <pc:chgData name="Raymond Uzwyshyn" userId="587f6a29-cfac-4975-a4f8-0d65ace1fd6e" providerId="ADAL" clId="{2E7C0BB0-313D-491B-8F68-43701264DA72}" dt="2025-02-07T23:00:45.715" v="81" actId="255"/>
        <pc:sldMkLst>
          <pc:docMk/>
          <pc:sldMk cId="1767524156" sldId="394"/>
        </pc:sldMkLst>
        <pc:spChg chg="mod">
          <ac:chgData name="Raymond Uzwyshyn" userId="587f6a29-cfac-4975-a4f8-0d65ace1fd6e" providerId="ADAL" clId="{2E7C0BB0-313D-491B-8F68-43701264DA72}" dt="2025-02-07T23:00:45.715" v="81" actId="255"/>
          <ac:spMkLst>
            <pc:docMk/>
            <pc:sldMk cId="1767524156" sldId="394"/>
            <ac:spMk id="2" creationId="{43F9C3DB-AEBF-799A-05CA-3EB534DAEBB4}"/>
          </ac:spMkLst>
        </pc:spChg>
        <pc:picChg chg="del mod">
          <ac:chgData name="Raymond Uzwyshyn" userId="587f6a29-cfac-4975-a4f8-0d65ace1fd6e" providerId="ADAL" clId="{2E7C0BB0-313D-491B-8F68-43701264DA72}" dt="2025-02-07T22:59:03.991" v="71" actId="478"/>
          <ac:picMkLst>
            <pc:docMk/>
            <pc:sldMk cId="1767524156" sldId="394"/>
            <ac:picMk id="3" creationId="{F95A4B46-95F1-42AB-BC25-B0C342D15594}"/>
          </ac:picMkLst>
        </pc:picChg>
        <pc:picChg chg="add mod">
          <ac:chgData name="Raymond Uzwyshyn" userId="587f6a29-cfac-4975-a4f8-0d65ace1fd6e" providerId="ADAL" clId="{2E7C0BB0-313D-491B-8F68-43701264DA72}" dt="2025-02-07T23:00:32.188" v="79" actId="1076"/>
          <ac:picMkLst>
            <pc:docMk/>
            <pc:sldMk cId="1767524156" sldId="394"/>
            <ac:picMk id="4" creationId="{97BC3733-9DF1-467C-A63D-16A078E44A7F}"/>
          </ac:picMkLst>
        </pc:picChg>
        <pc:picChg chg="mod">
          <ac:chgData name="Raymond Uzwyshyn" userId="587f6a29-cfac-4975-a4f8-0d65ace1fd6e" providerId="ADAL" clId="{2E7C0BB0-313D-491B-8F68-43701264DA72}" dt="2025-02-07T22:59:10.438" v="73" actId="1076"/>
          <ac:picMkLst>
            <pc:docMk/>
            <pc:sldMk cId="1767524156" sldId="394"/>
            <ac:picMk id="6" creationId="{D5A4D97B-71F5-3910-99D0-0137A1BA62C9}"/>
          </ac:picMkLst>
        </pc:picChg>
        <pc:picChg chg="del mod">
          <ac:chgData name="Raymond Uzwyshyn" userId="587f6a29-cfac-4975-a4f8-0d65ace1fd6e" providerId="ADAL" clId="{2E7C0BB0-313D-491B-8F68-43701264DA72}" dt="2025-02-07T22:59:53.162" v="76" actId="478"/>
          <ac:picMkLst>
            <pc:docMk/>
            <pc:sldMk cId="1767524156" sldId="394"/>
            <ac:picMk id="1026" creationId="{D1C4EAE2-EEF5-47A9-9D9D-3F330F5C6DEB}"/>
          </ac:picMkLst>
        </pc:picChg>
      </pc:sldChg>
      <pc:sldChg chg="modSp mod">
        <pc:chgData name="Raymond Uzwyshyn" userId="587f6a29-cfac-4975-a4f8-0d65ace1fd6e" providerId="ADAL" clId="{2E7C0BB0-313D-491B-8F68-43701264DA72}" dt="2025-02-07T23:21:22.618" v="273" actId="1076"/>
        <pc:sldMkLst>
          <pc:docMk/>
          <pc:sldMk cId="3124556789" sldId="396"/>
        </pc:sldMkLst>
        <pc:picChg chg="mod">
          <ac:chgData name="Raymond Uzwyshyn" userId="587f6a29-cfac-4975-a4f8-0d65ace1fd6e" providerId="ADAL" clId="{2E7C0BB0-313D-491B-8F68-43701264DA72}" dt="2025-02-07T23:21:22.618" v="273" actId="1076"/>
          <ac:picMkLst>
            <pc:docMk/>
            <pc:sldMk cId="3124556789" sldId="396"/>
            <ac:picMk id="4" creationId="{487DF5D6-1B25-4DB0-A9B9-969C1D692522}"/>
          </ac:picMkLst>
        </pc:picChg>
      </pc:sldChg>
    </pc:docChg>
  </pc:docChgLst>
  <pc:docChgLst>
    <pc:chgData name="Raymond Uzwyshyn" userId="587f6a29-cfac-4975-a4f8-0d65ace1fd6e" providerId="ADAL" clId="{E219C6DD-42BE-486B-94AA-5269FBE8F239}"/>
    <pc:docChg chg="undo custSel addSld modSld sldOrd">
      <pc:chgData name="Raymond Uzwyshyn" userId="587f6a29-cfac-4975-a4f8-0d65ace1fd6e" providerId="ADAL" clId="{E219C6DD-42BE-486B-94AA-5269FBE8F239}" dt="2025-02-12T00:02:47.257" v="587" actId="20577"/>
      <pc:docMkLst>
        <pc:docMk/>
      </pc:docMkLst>
      <pc:sldChg chg="modSp mod">
        <pc:chgData name="Raymond Uzwyshyn" userId="587f6a29-cfac-4975-a4f8-0d65ace1fd6e" providerId="ADAL" clId="{E219C6DD-42BE-486B-94AA-5269FBE8F239}" dt="2025-02-10T23:55:36.303" v="5" actId="1036"/>
        <pc:sldMkLst>
          <pc:docMk/>
          <pc:sldMk cId="0" sldId="257"/>
        </pc:sldMkLst>
        <pc:picChg chg="mod">
          <ac:chgData name="Raymond Uzwyshyn" userId="587f6a29-cfac-4975-a4f8-0d65ace1fd6e" providerId="ADAL" clId="{E219C6DD-42BE-486B-94AA-5269FBE8F239}" dt="2025-02-10T23:55:24.717" v="1" actId="1076"/>
          <ac:picMkLst>
            <pc:docMk/>
            <pc:sldMk cId="0" sldId="257"/>
            <ac:picMk id="65" creationId="{00000000-0000-0000-0000-000000000000}"/>
          </ac:picMkLst>
        </pc:picChg>
        <pc:picChg chg="mod">
          <ac:chgData name="Raymond Uzwyshyn" userId="587f6a29-cfac-4975-a4f8-0d65ace1fd6e" providerId="ADAL" clId="{E219C6DD-42BE-486B-94AA-5269FBE8F239}" dt="2025-02-10T23:55:36.303" v="5" actId="1036"/>
          <ac:picMkLst>
            <pc:docMk/>
            <pc:sldMk cId="0" sldId="257"/>
            <ac:picMk id="69" creationId="{00000000-0000-0000-0000-000000000000}"/>
          </ac:picMkLst>
        </pc:picChg>
      </pc:sldChg>
      <pc:sldChg chg="modSp mod">
        <pc:chgData name="Raymond Uzwyshyn" userId="587f6a29-cfac-4975-a4f8-0d65ace1fd6e" providerId="ADAL" clId="{E219C6DD-42BE-486B-94AA-5269FBE8F239}" dt="2025-02-11T00:29:05.709" v="246" actId="1076"/>
        <pc:sldMkLst>
          <pc:docMk/>
          <pc:sldMk cId="4152351227" sldId="260"/>
        </pc:sldMkLst>
        <pc:spChg chg="mod">
          <ac:chgData name="Raymond Uzwyshyn" userId="587f6a29-cfac-4975-a4f8-0d65ace1fd6e" providerId="ADAL" clId="{E219C6DD-42BE-486B-94AA-5269FBE8F239}" dt="2025-02-11T00:29:05.709" v="246" actId="1076"/>
          <ac:spMkLst>
            <pc:docMk/>
            <pc:sldMk cId="4152351227" sldId="260"/>
            <ac:spMk id="6" creationId="{A2EC4421-99A7-3F54-7209-21BB8AD6332B}"/>
          </ac:spMkLst>
        </pc:spChg>
        <pc:picChg chg="mod">
          <ac:chgData name="Raymond Uzwyshyn" userId="587f6a29-cfac-4975-a4f8-0d65ace1fd6e" providerId="ADAL" clId="{E219C6DD-42BE-486B-94AA-5269FBE8F239}" dt="2025-02-11T00:28:56.718" v="244" actId="1076"/>
          <ac:picMkLst>
            <pc:docMk/>
            <pc:sldMk cId="4152351227" sldId="260"/>
            <ac:picMk id="13" creationId="{F05F440E-37E3-92E5-F912-AAEFD6FA7833}"/>
          </ac:picMkLst>
        </pc:picChg>
      </pc:sldChg>
      <pc:sldChg chg="modSp mod">
        <pc:chgData name="Raymond Uzwyshyn" userId="587f6a29-cfac-4975-a4f8-0d65ace1fd6e" providerId="ADAL" clId="{E219C6DD-42BE-486B-94AA-5269FBE8F239}" dt="2025-02-12T00:02:47.257" v="587" actId="20577"/>
        <pc:sldMkLst>
          <pc:docMk/>
          <pc:sldMk cId="1169052671" sldId="262"/>
        </pc:sldMkLst>
        <pc:spChg chg="mod">
          <ac:chgData name="Raymond Uzwyshyn" userId="587f6a29-cfac-4975-a4f8-0d65ace1fd6e" providerId="ADAL" clId="{E219C6DD-42BE-486B-94AA-5269FBE8F239}" dt="2025-02-11T00:39:32.014" v="310" actId="20577"/>
          <ac:spMkLst>
            <pc:docMk/>
            <pc:sldMk cId="1169052671" sldId="262"/>
            <ac:spMk id="2" creationId="{4C49813F-21F5-726C-33D2-209106BED4DC}"/>
          </ac:spMkLst>
        </pc:spChg>
        <pc:spChg chg="mod">
          <ac:chgData name="Raymond Uzwyshyn" userId="587f6a29-cfac-4975-a4f8-0d65ace1fd6e" providerId="ADAL" clId="{E219C6DD-42BE-486B-94AA-5269FBE8F239}" dt="2025-02-12T00:02:47.257" v="587" actId="20577"/>
          <ac:spMkLst>
            <pc:docMk/>
            <pc:sldMk cId="1169052671" sldId="262"/>
            <ac:spMk id="3" creationId="{ED6D0BB9-7714-FFDB-B462-B4702CD77E77}"/>
          </ac:spMkLst>
        </pc:spChg>
      </pc:sldChg>
      <pc:sldChg chg="ord">
        <pc:chgData name="Raymond Uzwyshyn" userId="587f6a29-cfac-4975-a4f8-0d65ace1fd6e" providerId="ADAL" clId="{E219C6DD-42BE-486B-94AA-5269FBE8F239}" dt="2025-02-11T00:38:15.017" v="274"/>
        <pc:sldMkLst>
          <pc:docMk/>
          <pc:sldMk cId="135253864" sldId="287"/>
        </pc:sldMkLst>
      </pc:sldChg>
      <pc:sldChg chg="modSp mod">
        <pc:chgData name="Raymond Uzwyshyn" userId="587f6a29-cfac-4975-a4f8-0d65ace1fd6e" providerId="ADAL" clId="{E219C6DD-42BE-486B-94AA-5269FBE8F239}" dt="2025-02-11T00:45:37.501" v="334" actId="1076"/>
        <pc:sldMkLst>
          <pc:docMk/>
          <pc:sldMk cId="0" sldId="288"/>
        </pc:sldMkLst>
        <pc:spChg chg="mod">
          <ac:chgData name="Raymond Uzwyshyn" userId="587f6a29-cfac-4975-a4f8-0d65ace1fd6e" providerId="ADAL" clId="{E219C6DD-42BE-486B-94AA-5269FBE8F239}" dt="2025-02-11T00:45:37.501" v="334" actId="1076"/>
          <ac:spMkLst>
            <pc:docMk/>
            <pc:sldMk cId="0" sldId="288"/>
            <ac:spMk id="442" creationId="{00000000-0000-0000-0000-000000000000}"/>
          </ac:spMkLst>
        </pc:spChg>
      </pc:sldChg>
      <pc:sldChg chg="modSp mod">
        <pc:chgData name="Raymond Uzwyshyn" userId="587f6a29-cfac-4975-a4f8-0d65ace1fd6e" providerId="ADAL" clId="{E219C6DD-42BE-486B-94AA-5269FBE8F239}" dt="2025-02-11T00:00:33.352" v="49" actId="20577"/>
        <pc:sldMkLst>
          <pc:docMk/>
          <pc:sldMk cId="1947171418" sldId="311"/>
        </pc:sldMkLst>
        <pc:spChg chg="mod">
          <ac:chgData name="Raymond Uzwyshyn" userId="587f6a29-cfac-4975-a4f8-0d65ace1fd6e" providerId="ADAL" clId="{E219C6DD-42BE-486B-94AA-5269FBE8F239}" dt="2025-02-11T00:00:33.352" v="49" actId="20577"/>
          <ac:spMkLst>
            <pc:docMk/>
            <pc:sldMk cId="1947171418" sldId="311"/>
            <ac:spMk id="11" creationId="{0B76C0B0-4065-11AA-C7F7-0FD434168934}"/>
          </ac:spMkLst>
        </pc:spChg>
      </pc:sldChg>
      <pc:sldChg chg="delSp modSp mod ord">
        <pc:chgData name="Raymond Uzwyshyn" userId="587f6a29-cfac-4975-a4f8-0d65ace1fd6e" providerId="ADAL" clId="{E219C6DD-42BE-486B-94AA-5269FBE8F239}" dt="2025-02-11T00:37:41.747" v="272"/>
        <pc:sldMkLst>
          <pc:docMk/>
          <pc:sldMk cId="1434552189" sldId="360"/>
        </pc:sldMkLst>
        <pc:spChg chg="mod">
          <ac:chgData name="Raymond Uzwyshyn" userId="587f6a29-cfac-4975-a4f8-0d65ace1fd6e" providerId="ADAL" clId="{E219C6DD-42BE-486B-94AA-5269FBE8F239}" dt="2025-02-11T00:10:48.933" v="180" actId="20577"/>
          <ac:spMkLst>
            <pc:docMk/>
            <pc:sldMk cId="1434552189" sldId="360"/>
            <ac:spMk id="2" creationId="{162DB81B-0DA5-4375-805C-1C824B699643}"/>
          </ac:spMkLst>
        </pc:spChg>
        <pc:picChg chg="del">
          <ac:chgData name="Raymond Uzwyshyn" userId="587f6a29-cfac-4975-a4f8-0d65ace1fd6e" providerId="ADAL" clId="{E219C6DD-42BE-486B-94AA-5269FBE8F239}" dt="2025-02-11T00:11:09.991" v="182" actId="478"/>
          <ac:picMkLst>
            <pc:docMk/>
            <pc:sldMk cId="1434552189" sldId="360"/>
            <ac:picMk id="4" creationId="{29952991-F255-4F7F-93EE-91F51ABC43DD}"/>
          </ac:picMkLst>
        </pc:picChg>
        <pc:picChg chg="del">
          <ac:chgData name="Raymond Uzwyshyn" userId="587f6a29-cfac-4975-a4f8-0d65ace1fd6e" providerId="ADAL" clId="{E219C6DD-42BE-486B-94AA-5269FBE8F239}" dt="2025-02-11T00:11:08.591" v="181" actId="478"/>
          <ac:picMkLst>
            <pc:docMk/>
            <pc:sldMk cId="1434552189" sldId="360"/>
            <ac:picMk id="7" creationId="{8E4018A6-E219-48C6-A4BB-0CB7849A148F}"/>
          </ac:picMkLst>
        </pc:picChg>
      </pc:sldChg>
      <pc:sldChg chg="ord">
        <pc:chgData name="Raymond Uzwyshyn" userId="587f6a29-cfac-4975-a4f8-0d65ace1fd6e" providerId="ADAL" clId="{E219C6DD-42BE-486B-94AA-5269FBE8F239}" dt="2025-02-11T23:55:44.980" v="337"/>
        <pc:sldMkLst>
          <pc:docMk/>
          <pc:sldMk cId="1109357130" sldId="371"/>
        </pc:sldMkLst>
      </pc:sldChg>
      <pc:sldChg chg="ord">
        <pc:chgData name="Raymond Uzwyshyn" userId="587f6a29-cfac-4975-a4f8-0d65ace1fd6e" providerId="ADAL" clId="{E219C6DD-42BE-486B-94AA-5269FBE8F239}" dt="2025-02-11T00:35:32.538" v="266"/>
        <pc:sldMkLst>
          <pc:docMk/>
          <pc:sldMk cId="1994984" sldId="373"/>
        </pc:sldMkLst>
      </pc:sldChg>
      <pc:sldChg chg="ord">
        <pc:chgData name="Raymond Uzwyshyn" userId="587f6a29-cfac-4975-a4f8-0d65ace1fd6e" providerId="ADAL" clId="{E219C6DD-42BE-486B-94AA-5269FBE8F239}" dt="2025-02-11T00:36:46.425" v="270"/>
        <pc:sldMkLst>
          <pc:docMk/>
          <pc:sldMk cId="1065010433" sldId="374"/>
        </pc:sldMkLst>
      </pc:sldChg>
      <pc:sldChg chg="modSp mod">
        <pc:chgData name="Raymond Uzwyshyn" userId="587f6a29-cfac-4975-a4f8-0d65ace1fd6e" providerId="ADAL" clId="{E219C6DD-42BE-486B-94AA-5269FBE8F239}" dt="2025-02-11T00:09:57.066" v="163" actId="113"/>
        <pc:sldMkLst>
          <pc:docMk/>
          <pc:sldMk cId="718747231" sldId="386"/>
        </pc:sldMkLst>
        <pc:spChg chg="mod">
          <ac:chgData name="Raymond Uzwyshyn" userId="587f6a29-cfac-4975-a4f8-0d65ace1fd6e" providerId="ADAL" clId="{E219C6DD-42BE-486B-94AA-5269FBE8F239}" dt="2025-02-11T00:09:57.066" v="163" actId="113"/>
          <ac:spMkLst>
            <pc:docMk/>
            <pc:sldMk cId="718747231" sldId="386"/>
            <ac:spMk id="2" creationId="{2F1A6C06-9204-43B2-94F7-FDDDD0D4CFAB}"/>
          </ac:spMkLst>
        </pc:spChg>
      </pc:sldChg>
      <pc:sldChg chg="modSp mod">
        <pc:chgData name="Raymond Uzwyshyn" userId="587f6a29-cfac-4975-a4f8-0d65ace1fd6e" providerId="ADAL" clId="{E219C6DD-42BE-486B-94AA-5269FBE8F239}" dt="2025-02-11T00:29:41.373" v="248" actId="1076"/>
        <pc:sldMkLst>
          <pc:docMk/>
          <pc:sldMk cId="3948655920" sldId="389"/>
        </pc:sldMkLst>
        <pc:picChg chg="mod">
          <ac:chgData name="Raymond Uzwyshyn" userId="587f6a29-cfac-4975-a4f8-0d65ace1fd6e" providerId="ADAL" clId="{E219C6DD-42BE-486B-94AA-5269FBE8F239}" dt="2025-02-11T00:29:41.373" v="248" actId="1076"/>
          <ac:picMkLst>
            <pc:docMk/>
            <pc:sldMk cId="3948655920" sldId="389"/>
            <ac:picMk id="5" creationId="{4BAEBC9C-4442-494B-9909-1CF55A78D027}"/>
          </ac:picMkLst>
        </pc:picChg>
      </pc:sldChg>
      <pc:sldChg chg="ord">
        <pc:chgData name="Raymond Uzwyshyn" userId="587f6a29-cfac-4975-a4f8-0d65ace1fd6e" providerId="ADAL" clId="{E219C6DD-42BE-486B-94AA-5269FBE8F239}" dt="2025-02-11T23:55:53.698" v="341"/>
        <pc:sldMkLst>
          <pc:docMk/>
          <pc:sldMk cId="4138894480" sldId="390"/>
        </pc:sldMkLst>
      </pc:sldChg>
      <pc:sldChg chg="modSp mod">
        <pc:chgData name="Raymond Uzwyshyn" userId="587f6a29-cfac-4975-a4f8-0d65ace1fd6e" providerId="ADAL" clId="{E219C6DD-42BE-486B-94AA-5269FBE8F239}" dt="2025-02-11T00:08:33.555" v="135" actId="1076"/>
        <pc:sldMkLst>
          <pc:docMk/>
          <pc:sldMk cId="425780679" sldId="391"/>
        </pc:sldMkLst>
        <pc:spChg chg="mod">
          <ac:chgData name="Raymond Uzwyshyn" userId="587f6a29-cfac-4975-a4f8-0d65ace1fd6e" providerId="ADAL" clId="{E219C6DD-42BE-486B-94AA-5269FBE8F239}" dt="2025-02-11T00:01:00.998" v="54" actId="20577"/>
          <ac:spMkLst>
            <pc:docMk/>
            <pc:sldMk cId="425780679" sldId="391"/>
            <ac:spMk id="2" creationId="{7F6E4CC9-ECCB-439A-8F99-C87CF872D8CC}"/>
          </ac:spMkLst>
        </pc:spChg>
        <pc:picChg chg="mod">
          <ac:chgData name="Raymond Uzwyshyn" userId="587f6a29-cfac-4975-a4f8-0d65ace1fd6e" providerId="ADAL" clId="{E219C6DD-42BE-486B-94AA-5269FBE8F239}" dt="2025-02-11T00:08:33.555" v="135" actId="1076"/>
          <ac:picMkLst>
            <pc:docMk/>
            <pc:sldMk cId="425780679" sldId="391"/>
            <ac:picMk id="5" creationId="{A9D87AEE-53DE-46F7-9483-9207348EADAE}"/>
          </ac:picMkLst>
        </pc:picChg>
      </pc:sldChg>
      <pc:sldChg chg="delSp modSp mod">
        <pc:chgData name="Raymond Uzwyshyn" userId="587f6a29-cfac-4975-a4f8-0d65ace1fd6e" providerId="ADAL" clId="{E219C6DD-42BE-486B-94AA-5269FBE8F239}" dt="2025-02-11T00:43:35.773" v="316" actId="114"/>
        <pc:sldMkLst>
          <pc:docMk/>
          <pc:sldMk cId="1767524156" sldId="394"/>
        </pc:sldMkLst>
        <pc:spChg chg="mod">
          <ac:chgData name="Raymond Uzwyshyn" userId="587f6a29-cfac-4975-a4f8-0d65ace1fd6e" providerId="ADAL" clId="{E219C6DD-42BE-486B-94AA-5269FBE8F239}" dt="2025-02-11T00:43:35.773" v="316" actId="114"/>
          <ac:spMkLst>
            <pc:docMk/>
            <pc:sldMk cId="1767524156" sldId="394"/>
            <ac:spMk id="2" creationId="{43F9C3DB-AEBF-799A-05CA-3EB534DAEBB4}"/>
          </ac:spMkLst>
        </pc:spChg>
        <pc:spChg chg="del">
          <ac:chgData name="Raymond Uzwyshyn" userId="587f6a29-cfac-4975-a4f8-0d65ace1fd6e" providerId="ADAL" clId="{E219C6DD-42BE-486B-94AA-5269FBE8F239}" dt="2025-02-10T23:58:01.570" v="6" actId="478"/>
          <ac:spMkLst>
            <pc:docMk/>
            <pc:sldMk cId="1767524156" sldId="394"/>
            <ac:spMk id="13" creationId="{23D2E1A3-7966-A74C-C04E-B2D64FD68456}"/>
          </ac:spMkLst>
        </pc:spChg>
        <pc:picChg chg="mod">
          <ac:chgData name="Raymond Uzwyshyn" userId="587f6a29-cfac-4975-a4f8-0d65ace1fd6e" providerId="ADAL" clId="{E219C6DD-42BE-486B-94AA-5269FBE8F239}" dt="2025-02-10T23:59:17.484" v="37" actId="1076"/>
          <ac:picMkLst>
            <pc:docMk/>
            <pc:sldMk cId="1767524156" sldId="394"/>
            <ac:picMk id="6" creationId="{D5A4D97B-71F5-3910-99D0-0137A1BA62C9}"/>
          </ac:picMkLst>
        </pc:picChg>
      </pc:sldChg>
      <pc:sldChg chg="modSp mod ord modAnim">
        <pc:chgData name="Raymond Uzwyshyn" userId="587f6a29-cfac-4975-a4f8-0d65ace1fd6e" providerId="ADAL" clId="{E219C6DD-42BE-486B-94AA-5269FBE8F239}" dt="2025-02-11T00:28:21.930" v="239"/>
        <pc:sldMkLst>
          <pc:docMk/>
          <pc:sldMk cId="3124556789" sldId="396"/>
        </pc:sldMkLst>
        <pc:picChg chg="mod">
          <ac:chgData name="Raymond Uzwyshyn" userId="587f6a29-cfac-4975-a4f8-0d65ace1fd6e" providerId="ADAL" clId="{E219C6DD-42BE-486B-94AA-5269FBE8F239}" dt="2025-02-11T00:28:12.520" v="237" actId="14100"/>
          <ac:picMkLst>
            <pc:docMk/>
            <pc:sldMk cId="3124556789" sldId="396"/>
            <ac:picMk id="4" creationId="{487DF5D6-1B25-4DB0-A9B9-969C1D692522}"/>
          </ac:picMkLst>
        </pc:picChg>
      </pc:sldChg>
      <pc:sldChg chg="addSp delSp modSp new mod ord">
        <pc:chgData name="Raymond Uzwyshyn" userId="587f6a29-cfac-4975-a4f8-0d65ace1fd6e" providerId="ADAL" clId="{E219C6DD-42BE-486B-94AA-5269FBE8F239}" dt="2025-02-11T00:08:24.301" v="134" actId="20577"/>
        <pc:sldMkLst>
          <pc:docMk/>
          <pc:sldMk cId="2354780762" sldId="398"/>
        </pc:sldMkLst>
        <pc:spChg chg="del mod">
          <ac:chgData name="Raymond Uzwyshyn" userId="587f6a29-cfac-4975-a4f8-0d65ace1fd6e" providerId="ADAL" clId="{E219C6DD-42BE-486B-94AA-5269FBE8F239}" dt="2025-02-11T00:06:22.555" v="62" actId="478"/>
          <ac:spMkLst>
            <pc:docMk/>
            <pc:sldMk cId="2354780762" sldId="398"/>
            <ac:spMk id="2" creationId="{C6965D58-10A1-4DC0-8A7D-63179717EE9C}"/>
          </ac:spMkLst>
        </pc:spChg>
        <pc:spChg chg="del">
          <ac:chgData name="Raymond Uzwyshyn" userId="587f6a29-cfac-4975-a4f8-0d65ace1fd6e" providerId="ADAL" clId="{E219C6DD-42BE-486B-94AA-5269FBE8F239}" dt="2025-02-11T00:05:51.792" v="58" actId="22"/>
          <ac:spMkLst>
            <pc:docMk/>
            <pc:sldMk cId="2354780762" sldId="398"/>
            <ac:spMk id="3" creationId="{8E3AE357-9C3B-4847-9804-0A381B446F16}"/>
          </ac:spMkLst>
        </pc:spChg>
        <pc:spChg chg="add mod">
          <ac:chgData name="Raymond Uzwyshyn" userId="587f6a29-cfac-4975-a4f8-0d65ace1fd6e" providerId="ADAL" clId="{E219C6DD-42BE-486B-94AA-5269FBE8F239}" dt="2025-02-11T00:08:24.301" v="134" actId="20577"/>
          <ac:spMkLst>
            <pc:docMk/>
            <pc:sldMk cId="2354780762" sldId="398"/>
            <ac:spMk id="6" creationId="{834119B7-46DC-40CE-A55D-465CC767C218}"/>
          </ac:spMkLst>
        </pc:spChg>
        <pc:picChg chg="add mod ord">
          <ac:chgData name="Raymond Uzwyshyn" userId="587f6a29-cfac-4975-a4f8-0d65ace1fd6e" providerId="ADAL" clId="{E219C6DD-42BE-486B-94AA-5269FBE8F239}" dt="2025-02-11T00:07:33.709" v="68" actId="1076"/>
          <ac:picMkLst>
            <pc:docMk/>
            <pc:sldMk cId="2354780762" sldId="398"/>
            <ac:picMk id="5" creationId="{15E113B3-E84E-45F7-A1B9-FBB47065655A}"/>
          </ac:picMkLst>
        </pc:picChg>
      </pc:sldChg>
      <pc:sldChg chg="modSp new mod">
        <pc:chgData name="Raymond Uzwyshyn" userId="587f6a29-cfac-4975-a4f8-0d65ace1fd6e" providerId="ADAL" clId="{E219C6DD-42BE-486B-94AA-5269FBE8F239}" dt="2025-02-11T23:59:07.589" v="423" actId="27636"/>
        <pc:sldMkLst>
          <pc:docMk/>
          <pc:sldMk cId="2868227222" sldId="399"/>
        </pc:sldMkLst>
        <pc:spChg chg="mod">
          <ac:chgData name="Raymond Uzwyshyn" userId="587f6a29-cfac-4975-a4f8-0d65ace1fd6e" providerId="ADAL" clId="{E219C6DD-42BE-486B-94AA-5269FBE8F239}" dt="2025-02-11T23:59:07.589" v="423" actId="27636"/>
          <ac:spMkLst>
            <pc:docMk/>
            <pc:sldMk cId="2868227222" sldId="399"/>
            <ac:spMk id="2" creationId="{899F1EE2-CFC0-45B7-AB56-209B454D05D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5ED7F-9CFB-42E3-9AC3-70A2F78BCCF3}"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5838DB8D-B12F-44FB-88ED-61EAD38D858B}">
      <dgm:prSet/>
      <dgm:spPr/>
      <dgm:t>
        <a:bodyPr/>
        <a:lstStyle/>
        <a:p>
          <a:r>
            <a:rPr lang="en-US" dirty="0"/>
            <a:t>Platform to  Manage Researcher and Institutions Data/Metadata</a:t>
          </a:r>
          <a:br>
            <a:rPr lang="en-US" dirty="0"/>
          </a:br>
          <a:endParaRPr lang="en-US" dirty="0"/>
        </a:p>
      </dgm:t>
    </dgm:pt>
    <dgm:pt modelId="{EF6F5FA1-E444-4043-8483-E5D5B9695042}" type="parTrans" cxnId="{3B572C8E-3B28-458B-B47D-EE238A97CCF1}">
      <dgm:prSet/>
      <dgm:spPr/>
      <dgm:t>
        <a:bodyPr/>
        <a:lstStyle/>
        <a:p>
          <a:endParaRPr lang="en-US"/>
        </a:p>
      </dgm:t>
    </dgm:pt>
    <dgm:pt modelId="{C62C3522-66C3-40A6-8FF8-9EAE34160607}" type="sibTrans" cxnId="{3B572C8E-3B28-458B-B47D-EE238A97CCF1}">
      <dgm:prSet/>
      <dgm:spPr/>
      <dgm:t>
        <a:bodyPr/>
        <a:lstStyle/>
        <a:p>
          <a:endParaRPr lang="en-US"/>
        </a:p>
      </dgm:t>
    </dgm:pt>
    <dgm:pt modelId="{1AEE2417-E7F8-4A34-9989-ED0A3825A09E}">
      <dgm:prSet/>
      <dgm:spPr/>
      <dgm:t>
        <a:bodyPr/>
        <a:lstStyle/>
        <a:p>
          <a:r>
            <a:rPr lang="en-US" dirty="0"/>
            <a:t>Data Citation </a:t>
          </a:r>
          <a:br>
            <a:rPr lang="en-US" dirty="0"/>
          </a:br>
          <a:r>
            <a:rPr lang="en-US" dirty="0" err="1"/>
            <a:t>Permalinking</a:t>
          </a:r>
          <a:r>
            <a:rPr lang="en-US" dirty="0"/>
            <a:t> Strategy for Data </a:t>
          </a:r>
        </a:p>
      </dgm:t>
    </dgm:pt>
    <dgm:pt modelId="{1DD8FED1-DCF2-40B5-8C88-7A3D744AF346}" type="parTrans" cxnId="{F8E602DE-F9D2-4297-8BF4-072F15E079EF}">
      <dgm:prSet/>
      <dgm:spPr/>
      <dgm:t>
        <a:bodyPr/>
        <a:lstStyle/>
        <a:p>
          <a:endParaRPr lang="en-US"/>
        </a:p>
      </dgm:t>
    </dgm:pt>
    <dgm:pt modelId="{3FDF9E62-9D7A-4758-AF41-482CF38D5F55}" type="sibTrans" cxnId="{F8E602DE-F9D2-4297-8BF4-072F15E079EF}">
      <dgm:prSet/>
      <dgm:spPr/>
      <dgm:t>
        <a:bodyPr/>
        <a:lstStyle/>
        <a:p>
          <a:endParaRPr lang="en-US"/>
        </a:p>
      </dgm:t>
    </dgm:pt>
    <dgm:pt modelId="{5F845B76-23C1-4209-BAA4-9568D05FE2A1}">
      <dgm:prSet/>
      <dgm:spPr/>
      <dgm:t>
        <a:bodyPr/>
        <a:lstStyle/>
        <a:p>
          <a:r>
            <a:rPr lang="en-US"/>
            <a:t>Way to Manage Large Grant Compliance</a:t>
          </a:r>
          <a:br>
            <a:rPr lang="en-US"/>
          </a:br>
          <a:endParaRPr lang="en-US"/>
        </a:p>
      </dgm:t>
    </dgm:pt>
    <dgm:pt modelId="{22AD562C-BFAB-4FC8-A375-51F834F5FE9F}" type="parTrans" cxnId="{61E9128B-5679-4E75-AF40-DB861AE3A9DC}">
      <dgm:prSet/>
      <dgm:spPr/>
      <dgm:t>
        <a:bodyPr/>
        <a:lstStyle/>
        <a:p>
          <a:endParaRPr lang="en-US"/>
        </a:p>
      </dgm:t>
    </dgm:pt>
    <dgm:pt modelId="{BF308FD7-5B1D-482D-96DA-099F01580746}" type="sibTrans" cxnId="{61E9128B-5679-4E75-AF40-DB861AE3A9DC}">
      <dgm:prSet/>
      <dgm:spPr/>
      <dgm:t>
        <a:bodyPr/>
        <a:lstStyle/>
        <a:p>
          <a:endParaRPr lang="en-US"/>
        </a:p>
      </dgm:t>
    </dgm:pt>
    <dgm:pt modelId="{1EC9E5A5-7BD8-4DAD-BE74-E2A3595FAD2C}">
      <dgm:prSet/>
      <dgm:spPr/>
      <dgm:t>
        <a:bodyPr/>
        <a:lstStyle/>
        <a:p>
          <a:r>
            <a:rPr lang="en-US"/>
            <a:t>Data Archiving and Sharing Strategy</a:t>
          </a:r>
        </a:p>
      </dgm:t>
    </dgm:pt>
    <dgm:pt modelId="{07F73D01-7A87-4F16-A53A-FB9E063687D2}" type="parTrans" cxnId="{AE86CEA0-CD0D-4B44-8145-37BE86EE027D}">
      <dgm:prSet/>
      <dgm:spPr/>
      <dgm:t>
        <a:bodyPr/>
        <a:lstStyle/>
        <a:p>
          <a:endParaRPr lang="en-US"/>
        </a:p>
      </dgm:t>
    </dgm:pt>
    <dgm:pt modelId="{B12E54DD-9737-41AC-9BE3-D533E28FFC33}" type="sibTrans" cxnId="{AE86CEA0-CD0D-4B44-8145-37BE86EE027D}">
      <dgm:prSet/>
      <dgm:spPr/>
      <dgm:t>
        <a:bodyPr/>
        <a:lstStyle/>
        <a:p>
          <a:endParaRPr lang="en-US"/>
        </a:p>
      </dgm:t>
    </dgm:pt>
    <dgm:pt modelId="{F8E33BE9-83F3-4A40-A2D2-9DFB8291736D}" type="pres">
      <dgm:prSet presAssocID="{5115ED7F-9CFB-42E3-9AC3-70A2F78BCCF3}" presName="matrix" presStyleCnt="0">
        <dgm:presLayoutVars>
          <dgm:chMax val="1"/>
          <dgm:dir/>
          <dgm:resizeHandles val="exact"/>
        </dgm:presLayoutVars>
      </dgm:prSet>
      <dgm:spPr/>
    </dgm:pt>
    <dgm:pt modelId="{B9965ED3-409D-4E9B-82F1-F07373CAE77E}" type="pres">
      <dgm:prSet presAssocID="{5115ED7F-9CFB-42E3-9AC3-70A2F78BCCF3}" presName="axisShape" presStyleLbl="bgShp" presStyleIdx="0" presStyleCnt="1" custLinFactNeighborX="-821" custLinFactNeighborY="8894"/>
      <dgm:spPr/>
    </dgm:pt>
    <dgm:pt modelId="{E84179C0-0DA0-4583-94D5-1E49F0A57F80}" type="pres">
      <dgm:prSet presAssocID="{5115ED7F-9CFB-42E3-9AC3-70A2F78BCCF3}" presName="rect1" presStyleLbl="node1" presStyleIdx="0" presStyleCnt="4">
        <dgm:presLayoutVars>
          <dgm:chMax val="0"/>
          <dgm:chPref val="0"/>
          <dgm:bulletEnabled val="1"/>
        </dgm:presLayoutVars>
      </dgm:prSet>
      <dgm:spPr/>
    </dgm:pt>
    <dgm:pt modelId="{E623E17A-4889-4ABE-9DE1-545D1E93685F}" type="pres">
      <dgm:prSet presAssocID="{5115ED7F-9CFB-42E3-9AC3-70A2F78BCCF3}" presName="rect2" presStyleLbl="node1" presStyleIdx="1" presStyleCnt="4" custLinFactNeighborX="2990" custLinFactNeighborY="4485">
        <dgm:presLayoutVars>
          <dgm:chMax val="0"/>
          <dgm:chPref val="0"/>
          <dgm:bulletEnabled val="1"/>
        </dgm:presLayoutVars>
      </dgm:prSet>
      <dgm:spPr/>
    </dgm:pt>
    <dgm:pt modelId="{0D14859F-6B6F-47B4-8367-9F979911C317}" type="pres">
      <dgm:prSet presAssocID="{5115ED7F-9CFB-42E3-9AC3-70A2F78BCCF3}" presName="rect3" presStyleLbl="node1" presStyleIdx="2" presStyleCnt="4">
        <dgm:presLayoutVars>
          <dgm:chMax val="0"/>
          <dgm:chPref val="0"/>
          <dgm:bulletEnabled val="1"/>
        </dgm:presLayoutVars>
      </dgm:prSet>
      <dgm:spPr/>
    </dgm:pt>
    <dgm:pt modelId="{5AFB3BCB-E7C3-442F-8FBA-BB3EBFC8576A}" type="pres">
      <dgm:prSet presAssocID="{5115ED7F-9CFB-42E3-9AC3-70A2F78BCCF3}" presName="rect4" presStyleLbl="node1" presStyleIdx="3" presStyleCnt="4">
        <dgm:presLayoutVars>
          <dgm:chMax val="0"/>
          <dgm:chPref val="0"/>
          <dgm:bulletEnabled val="1"/>
        </dgm:presLayoutVars>
      </dgm:prSet>
      <dgm:spPr/>
    </dgm:pt>
  </dgm:ptLst>
  <dgm:cxnLst>
    <dgm:cxn modelId="{EB0A862A-3D46-48EA-8B60-E7E08F51DE4B}" type="presOf" srcId="{5F845B76-23C1-4209-BAA4-9568D05FE2A1}" destId="{0D14859F-6B6F-47B4-8367-9F979911C317}" srcOrd="0" destOrd="0" presId="urn:microsoft.com/office/officeart/2005/8/layout/matrix2"/>
    <dgm:cxn modelId="{0B5C6140-0475-4860-B61F-FF80EB7AD7A7}" type="presOf" srcId="{1EC9E5A5-7BD8-4DAD-BE74-E2A3595FAD2C}" destId="{5AFB3BCB-E7C3-442F-8FBA-BB3EBFC8576A}" srcOrd="0" destOrd="0" presId="urn:microsoft.com/office/officeart/2005/8/layout/matrix2"/>
    <dgm:cxn modelId="{61E9128B-5679-4E75-AF40-DB861AE3A9DC}" srcId="{5115ED7F-9CFB-42E3-9AC3-70A2F78BCCF3}" destId="{5F845B76-23C1-4209-BAA4-9568D05FE2A1}" srcOrd="2" destOrd="0" parTransId="{22AD562C-BFAB-4FC8-A375-51F834F5FE9F}" sibTransId="{BF308FD7-5B1D-482D-96DA-099F01580746}"/>
    <dgm:cxn modelId="{3B572C8E-3B28-458B-B47D-EE238A97CCF1}" srcId="{5115ED7F-9CFB-42E3-9AC3-70A2F78BCCF3}" destId="{5838DB8D-B12F-44FB-88ED-61EAD38D858B}" srcOrd="0" destOrd="0" parTransId="{EF6F5FA1-E444-4043-8483-E5D5B9695042}" sibTransId="{C62C3522-66C3-40A6-8FF8-9EAE34160607}"/>
    <dgm:cxn modelId="{713E7E9F-9EF3-4072-BE71-F5203CA54792}" type="presOf" srcId="{5838DB8D-B12F-44FB-88ED-61EAD38D858B}" destId="{E84179C0-0DA0-4583-94D5-1E49F0A57F80}" srcOrd="0" destOrd="0" presId="urn:microsoft.com/office/officeart/2005/8/layout/matrix2"/>
    <dgm:cxn modelId="{AE86CEA0-CD0D-4B44-8145-37BE86EE027D}" srcId="{5115ED7F-9CFB-42E3-9AC3-70A2F78BCCF3}" destId="{1EC9E5A5-7BD8-4DAD-BE74-E2A3595FAD2C}" srcOrd="3" destOrd="0" parTransId="{07F73D01-7A87-4F16-A53A-FB9E063687D2}" sibTransId="{B12E54DD-9737-41AC-9BE3-D533E28FFC33}"/>
    <dgm:cxn modelId="{A16051C0-6E9E-4642-96B5-3F9AA4C2073E}" type="presOf" srcId="{1AEE2417-E7F8-4A34-9989-ED0A3825A09E}" destId="{E623E17A-4889-4ABE-9DE1-545D1E93685F}" srcOrd="0" destOrd="0" presId="urn:microsoft.com/office/officeart/2005/8/layout/matrix2"/>
    <dgm:cxn modelId="{C1E374D2-F02F-4997-83D4-0A396A5244BF}" type="presOf" srcId="{5115ED7F-9CFB-42E3-9AC3-70A2F78BCCF3}" destId="{F8E33BE9-83F3-4A40-A2D2-9DFB8291736D}" srcOrd="0" destOrd="0" presId="urn:microsoft.com/office/officeart/2005/8/layout/matrix2"/>
    <dgm:cxn modelId="{F8E602DE-F9D2-4297-8BF4-072F15E079EF}" srcId="{5115ED7F-9CFB-42E3-9AC3-70A2F78BCCF3}" destId="{1AEE2417-E7F8-4A34-9989-ED0A3825A09E}" srcOrd="1" destOrd="0" parTransId="{1DD8FED1-DCF2-40B5-8C88-7A3D744AF346}" sibTransId="{3FDF9E62-9D7A-4758-AF41-482CF38D5F55}"/>
    <dgm:cxn modelId="{B5C0DDDF-EFD9-48C8-AADD-549C3F0BCECD}" type="presParOf" srcId="{F8E33BE9-83F3-4A40-A2D2-9DFB8291736D}" destId="{B9965ED3-409D-4E9B-82F1-F07373CAE77E}" srcOrd="0" destOrd="0" presId="urn:microsoft.com/office/officeart/2005/8/layout/matrix2"/>
    <dgm:cxn modelId="{0C70B1F8-7787-4BE2-A115-47B5175828C1}" type="presParOf" srcId="{F8E33BE9-83F3-4A40-A2D2-9DFB8291736D}" destId="{E84179C0-0DA0-4583-94D5-1E49F0A57F80}" srcOrd="1" destOrd="0" presId="urn:microsoft.com/office/officeart/2005/8/layout/matrix2"/>
    <dgm:cxn modelId="{200F092C-0A1C-45C8-9927-D47D4BBD6316}" type="presParOf" srcId="{F8E33BE9-83F3-4A40-A2D2-9DFB8291736D}" destId="{E623E17A-4889-4ABE-9DE1-545D1E93685F}" srcOrd="2" destOrd="0" presId="urn:microsoft.com/office/officeart/2005/8/layout/matrix2"/>
    <dgm:cxn modelId="{E41ECF60-CDE7-4209-B5B8-313B4632A095}" type="presParOf" srcId="{F8E33BE9-83F3-4A40-A2D2-9DFB8291736D}" destId="{0D14859F-6B6F-47B4-8367-9F979911C317}" srcOrd="3" destOrd="0" presId="urn:microsoft.com/office/officeart/2005/8/layout/matrix2"/>
    <dgm:cxn modelId="{18729AB2-C0A8-473E-9216-87277204AE0D}" type="presParOf" srcId="{F8E33BE9-83F3-4A40-A2D2-9DFB8291736D}" destId="{5AFB3BCB-E7C3-442F-8FBA-BB3EBFC8576A}"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65ED3-409D-4E9B-82F1-F07373CAE77E}">
      <dsp:nvSpPr>
        <dsp:cNvPr id="0" name=""/>
        <dsp:cNvSpPr/>
      </dsp:nvSpPr>
      <dsp:spPr>
        <a:xfrm>
          <a:off x="471838" y="0"/>
          <a:ext cx="4778583" cy="477858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4179C0-0DA0-4583-94D5-1E49F0A57F80}">
      <dsp:nvSpPr>
        <dsp:cNvPr id="0" name=""/>
        <dsp:cNvSpPr/>
      </dsp:nvSpPr>
      <dsp:spPr>
        <a:xfrm>
          <a:off x="821678" y="310607"/>
          <a:ext cx="1911433" cy="191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Platform to  Manage Researcher and Institutions Data/Metadata</a:t>
          </a:r>
          <a:br>
            <a:rPr lang="en-US" sz="1800" kern="1200" dirty="0"/>
          </a:br>
          <a:endParaRPr lang="en-US" sz="1800" kern="1200" dirty="0"/>
        </a:p>
      </dsp:txBody>
      <dsp:txXfrm>
        <a:off x="914986" y="403915"/>
        <a:ext cx="1724817" cy="1724817"/>
      </dsp:txXfrm>
    </dsp:sp>
    <dsp:sp modelId="{E623E17A-4889-4ABE-9DE1-545D1E93685F}">
      <dsp:nvSpPr>
        <dsp:cNvPr id="0" name=""/>
        <dsp:cNvSpPr/>
      </dsp:nvSpPr>
      <dsp:spPr>
        <a:xfrm>
          <a:off x="3124764" y="396335"/>
          <a:ext cx="1911433" cy="191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Data Citation </a:t>
          </a:r>
          <a:br>
            <a:rPr lang="en-US" sz="1800" kern="1200" dirty="0"/>
          </a:br>
          <a:r>
            <a:rPr lang="en-US" sz="1800" kern="1200" dirty="0" err="1"/>
            <a:t>Permalinking</a:t>
          </a:r>
          <a:r>
            <a:rPr lang="en-US" sz="1800" kern="1200" dirty="0"/>
            <a:t> Strategy for Data </a:t>
          </a:r>
        </a:p>
      </dsp:txBody>
      <dsp:txXfrm>
        <a:off x="3218072" y="489643"/>
        <a:ext cx="1724817" cy="1724817"/>
      </dsp:txXfrm>
    </dsp:sp>
    <dsp:sp modelId="{0D14859F-6B6F-47B4-8367-9F979911C317}">
      <dsp:nvSpPr>
        <dsp:cNvPr id="0" name=""/>
        <dsp:cNvSpPr/>
      </dsp:nvSpPr>
      <dsp:spPr>
        <a:xfrm>
          <a:off x="821678" y="2556541"/>
          <a:ext cx="1911433" cy="191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Way to Manage Large Grant Compliance</a:t>
          </a:r>
          <a:br>
            <a:rPr lang="en-US" sz="1800" kern="1200"/>
          </a:br>
          <a:endParaRPr lang="en-US" sz="1800" kern="1200"/>
        </a:p>
      </dsp:txBody>
      <dsp:txXfrm>
        <a:off x="914986" y="2649849"/>
        <a:ext cx="1724817" cy="1724817"/>
      </dsp:txXfrm>
    </dsp:sp>
    <dsp:sp modelId="{5AFB3BCB-E7C3-442F-8FBA-BB3EBFC8576A}">
      <dsp:nvSpPr>
        <dsp:cNvPr id="0" name=""/>
        <dsp:cNvSpPr/>
      </dsp:nvSpPr>
      <dsp:spPr>
        <a:xfrm>
          <a:off x="3067612" y="2556541"/>
          <a:ext cx="1911433" cy="191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Data Archiving and Sharing Strategy</a:t>
          </a:r>
        </a:p>
      </dsp:txBody>
      <dsp:txXfrm>
        <a:off x="3160920" y="2649849"/>
        <a:ext cx="1724817" cy="1724817"/>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73855-5C63-4E82-924A-2F654C7BFA9D}"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C7F7A-CA48-4F4D-BF10-135867733D76}" type="slidenum">
              <a:rPr lang="en-US" smtClean="0"/>
              <a:t>‹#›</a:t>
            </a:fld>
            <a:endParaRPr lang="en-US"/>
          </a:p>
        </p:txBody>
      </p:sp>
    </p:spTree>
    <p:extLst>
      <p:ext uri="{BB962C8B-B14F-4D97-AF65-F5344CB8AC3E}">
        <p14:creationId xmlns:p14="http://schemas.microsoft.com/office/powerpoint/2010/main" val="243804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t.ly/UC-LDW"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15c8cfd8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15c8cfd8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created by UC Berkeley student library employee, Carla Moreno, using graphics designed by UC San Diego.</a:t>
            </a:r>
            <a:endParaRPr/>
          </a:p>
          <a:p>
            <a:pPr marL="0" lvl="0" indent="0" algn="l" rtl="0">
              <a:spcBef>
                <a:spcPts val="0"/>
              </a:spcBef>
              <a:spcAft>
                <a:spcPts val="0"/>
              </a:spcAft>
              <a:buNone/>
            </a:pPr>
            <a:endParaRPr/>
          </a:p>
          <a:p>
            <a:pPr marL="0" lvl="0" indent="0" algn="l" rtl="0">
              <a:spcBef>
                <a:spcPts val="0"/>
              </a:spcBef>
              <a:spcAft>
                <a:spcPts val="0"/>
              </a:spcAft>
              <a:buNone/>
            </a:pPr>
            <a:r>
              <a:rPr lang="en"/>
              <a:t>We also have a short link: </a:t>
            </a:r>
            <a:r>
              <a:rPr lang="en" u="sng">
                <a:solidFill>
                  <a:srgbClr val="1155CC"/>
                </a:solidFill>
                <a:hlinkClick r:id="rId3">
                  <a:extLst>
                    <a:ext uri="{A12FA001-AC4F-418D-AE19-62706E023703}">
                      <ahyp:hlinkClr xmlns:ahyp="http://schemas.microsoft.com/office/drawing/2018/hyperlinkcolor" val="tx"/>
                    </a:ext>
                  </a:extLst>
                </a:hlinkClick>
              </a:rPr>
              <a:t>https://bit.ly/UC-LDW</a:t>
            </a:r>
            <a:r>
              <a:rPr lang="en">
                <a:solidFill>
                  <a:schemeClr val="dk1"/>
                </a:solidFill>
              </a:rPr>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ae590cd0d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ae590cd0d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 up the slides</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ae590cd0d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ae590cd0d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 up the slides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29442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b947868da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b947868da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2d8ce7e2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2d8ce7e2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b8dbde772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b8dbde772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b472293bd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b472293bd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64ec606b1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64ec606b1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b0470ef5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b0470ef55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64ec606b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64ec606b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b8dbde772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b8dbde772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2d8ce7e201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2d8ce7e201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b8dbde77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b8dbde77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another video</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2d8ce7e201_1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2d8ce7e201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speaking you today about Challenges and Opportunities but also divides between these areas but bridges and connections that are already in place and being utilized that you may be unaware of and that may be useful to your institutions  </a:t>
            </a:r>
          </a:p>
        </p:txBody>
      </p:sp>
      <p:sp>
        <p:nvSpPr>
          <p:cNvPr id="4" name="Slide Number Placeholder 3"/>
          <p:cNvSpPr>
            <a:spLocks noGrp="1"/>
          </p:cNvSpPr>
          <p:nvPr>
            <p:ph type="sldNum" sz="quarter" idx="5"/>
          </p:nvPr>
        </p:nvSpPr>
        <p:spPr/>
        <p:txBody>
          <a:bodyPr/>
          <a:lstStyle/>
          <a:p>
            <a:fld id="{B46C7F7A-CA48-4F4D-BF10-135867733D76}" type="slidenum">
              <a:rPr lang="en-US" smtClean="0"/>
              <a:t>3</a:t>
            </a:fld>
            <a:endParaRPr lang="en-US"/>
          </a:p>
        </p:txBody>
      </p:sp>
    </p:spTree>
    <p:extLst>
      <p:ext uri="{BB962C8B-B14F-4D97-AF65-F5344CB8AC3E}">
        <p14:creationId xmlns:p14="http://schemas.microsoft.com/office/powerpoint/2010/main" val="3025670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Ecosystem Metaphor Look at Relationships in the Digital Environment</a:t>
            </a:r>
            <a:br>
              <a:rPr lang="en-US" dirty="0"/>
            </a:br>
            <a:r>
              <a:rPr lang="en-US" dirty="0"/>
              <a:t> Specifically Focuses Upon the Discrete Component Relationships with the Networked Digital Environment</a:t>
            </a:r>
          </a:p>
        </p:txBody>
      </p:sp>
      <p:sp>
        <p:nvSpPr>
          <p:cNvPr id="4" name="Slide Number Placeholder 3"/>
          <p:cNvSpPr>
            <a:spLocks noGrp="1"/>
          </p:cNvSpPr>
          <p:nvPr>
            <p:ph type="sldNum" sz="quarter" idx="5"/>
          </p:nvPr>
        </p:nvSpPr>
        <p:spPr/>
        <p:txBody>
          <a:bodyPr/>
          <a:lstStyle/>
          <a:p>
            <a:fld id="{761490CB-1275-401A-B7D3-E8710F3A4A55}" type="slidenum">
              <a:rPr lang="en-US" smtClean="0"/>
              <a:t>9</a:t>
            </a:fld>
            <a:endParaRPr lang="en-US"/>
          </a:p>
        </p:txBody>
      </p:sp>
    </p:spTree>
    <p:extLst>
      <p:ext uri="{BB962C8B-B14F-4D97-AF65-F5344CB8AC3E}">
        <p14:creationId xmlns:p14="http://schemas.microsoft.com/office/powerpoint/2010/main" val="173474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used the publicly available HAM10000 dataset, obtained from the Harvard </a:t>
            </a:r>
            <a:r>
              <a:rPr lang="en-US" dirty="0" err="1"/>
              <a:t>Dataverse</a:t>
            </a:r>
            <a:r>
              <a:rPr lang="en-US" dirty="0"/>
              <a:t>. The dataset contains 10,015 labeled images of skin growth</a:t>
            </a:r>
          </a:p>
        </p:txBody>
      </p:sp>
      <p:sp>
        <p:nvSpPr>
          <p:cNvPr id="4" name="Slide Number Placeholder 3"/>
          <p:cNvSpPr>
            <a:spLocks noGrp="1"/>
          </p:cNvSpPr>
          <p:nvPr>
            <p:ph type="sldNum" sz="quarter" idx="5"/>
          </p:nvPr>
        </p:nvSpPr>
        <p:spPr/>
        <p:txBody>
          <a:bodyPr/>
          <a:lstStyle/>
          <a:p>
            <a:fld id="{B46C7F7A-CA48-4F4D-BF10-135867733D76}" type="slidenum">
              <a:rPr lang="en-US" smtClean="0"/>
              <a:t>15</a:t>
            </a:fld>
            <a:endParaRPr lang="en-US"/>
          </a:p>
        </p:txBody>
      </p:sp>
    </p:spTree>
    <p:extLst>
      <p:ext uri="{BB962C8B-B14F-4D97-AF65-F5344CB8AC3E}">
        <p14:creationId xmlns:p14="http://schemas.microsoft.com/office/powerpoint/2010/main" val="3898783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64ec606b1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64ec606b1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 an image of Orbach in the classroom where teaching, or picture of the CreatR Lab,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29c53f9af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29c53f9af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Great opportunity to talk through video because there is music, use verbiage on the video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3acff41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b3acff41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a0d8440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a0d8440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0D02-0CF8-D6B7-7888-0AD32B6564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BE3F0-2188-8119-B183-0F2058EFB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82DF-8662-85B5-AB17-CC5AD84F5016}"/>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5" name="Footer Placeholder 4">
            <a:extLst>
              <a:ext uri="{FF2B5EF4-FFF2-40B4-BE49-F238E27FC236}">
                <a16:creationId xmlns:a16="http://schemas.microsoft.com/office/drawing/2014/main" id="{91912CCF-AB9D-6240-4FDF-B0EAE51D7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179FF-5D8D-D50F-729C-A8D2FC330797}"/>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21553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27DA-BC65-FB74-2E4B-9BB0400C0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FA7A7E-3DDE-82F0-DA5B-DF3274032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7AC57-CD96-3DC8-3951-3564D6BA627E}"/>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5" name="Footer Placeholder 4">
            <a:extLst>
              <a:ext uri="{FF2B5EF4-FFF2-40B4-BE49-F238E27FC236}">
                <a16:creationId xmlns:a16="http://schemas.microsoft.com/office/drawing/2014/main" id="{62506956-BB8B-5FD9-BEFD-5FA14F511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C2F59-8744-5B5E-4F84-77E36CF25439}"/>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5496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5EF6D-525E-6DB5-4736-5B4AA37E7F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BFE0FD-80CA-4F36-EA24-8EF990E925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D0FBC-0879-D50D-A845-437A98EE7CA9}"/>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5" name="Footer Placeholder 4">
            <a:extLst>
              <a:ext uri="{FF2B5EF4-FFF2-40B4-BE49-F238E27FC236}">
                <a16:creationId xmlns:a16="http://schemas.microsoft.com/office/drawing/2014/main" id="{0EFB951C-6B28-36ED-3E9D-3B84DF1DD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F9C26-AA96-4A63-F51D-1DE907CC2A95}"/>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07839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096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E014-5FFF-D502-4513-8B37861B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C9FD5-ABBC-75A0-717C-C6C0190946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BB487-8577-5551-0395-7BA0F94D06C2}"/>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5" name="Footer Placeholder 4">
            <a:extLst>
              <a:ext uri="{FF2B5EF4-FFF2-40B4-BE49-F238E27FC236}">
                <a16:creationId xmlns:a16="http://schemas.microsoft.com/office/drawing/2014/main" id="{0D6A140D-90B7-C9A1-6DFE-A2F99656E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E9E29-E515-9F3E-C88F-FF6AFAD73C53}"/>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30823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6D59-90F6-CEFA-FB52-4573D0C62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0B6F3D-E27C-60E6-92F8-E9CD4B42A6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720F2E-01A8-A9FC-9280-3C51CA41E95B}"/>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5" name="Footer Placeholder 4">
            <a:extLst>
              <a:ext uri="{FF2B5EF4-FFF2-40B4-BE49-F238E27FC236}">
                <a16:creationId xmlns:a16="http://schemas.microsoft.com/office/drawing/2014/main" id="{2208A1C4-B398-26D9-B40D-14532369F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15893-4DCD-4043-BA9F-A46721299F29}"/>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50204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57FC-8966-A46B-EBD6-EB586A0F7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2446D-4F55-6DF2-DB12-2B2CD387D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DD3167-0744-49AA-72DF-F5ABE6D214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3F56AE-33E1-EB81-4B86-E657E46651E1}"/>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6" name="Footer Placeholder 5">
            <a:extLst>
              <a:ext uri="{FF2B5EF4-FFF2-40B4-BE49-F238E27FC236}">
                <a16:creationId xmlns:a16="http://schemas.microsoft.com/office/drawing/2014/main" id="{964D25EA-4462-E196-DA4B-B1A6C4A5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BDC96-274C-B563-195B-198AAC212B3C}"/>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250365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5731-E7FF-AAF9-42C0-AAEAF8BED3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0E081F-4845-7EB0-61F2-FC40C157D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59F3B-6A27-A254-4218-3F6DBB9AD2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38D86-4C8B-19AA-97A8-07474E3B7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D81CC8-D457-BBC0-E414-F082ED985A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7ADE65-AB6A-2170-8CEA-DA948DA3F5BA}"/>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8" name="Footer Placeholder 7">
            <a:extLst>
              <a:ext uri="{FF2B5EF4-FFF2-40B4-BE49-F238E27FC236}">
                <a16:creationId xmlns:a16="http://schemas.microsoft.com/office/drawing/2014/main" id="{5C246980-64BB-C35F-B957-28E4099687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F05582-578D-152E-427F-C1B34F2906A3}"/>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398357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37A0-2D78-A6BE-4BCF-40FD371684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0C591-FA7A-6499-084A-5A0CB8F474C3}"/>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4" name="Footer Placeholder 3">
            <a:extLst>
              <a:ext uri="{FF2B5EF4-FFF2-40B4-BE49-F238E27FC236}">
                <a16:creationId xmlns:a16="http://schemas.microsoft.com/office/drawing/2014/main" id="{639ED150-308C-2FDF-14DA-48E197153A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CC486D-4415-F47E-C073-9A6BB89A0293}"/>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494865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192B0-CF4D-794D-0E0D-0AFCDDD935C0}"/>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3" name="Footer Placeholder 2">
            <a:extLst>
              <a:ext uri="{FF2B5EF4-FFF2-40B4-BE49-F238E27FC236}">
                <a16:creationId xmlns:a16="http://schemas.microsoft.com/office/drawing/2014/main" id="{D1A25376-C69D-EDCF-3542-7FD2522A6F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A54D8-81B0-8246-C565-6D39956FB2B5}"/>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372940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684E-20D5-DD89-E73B-D3159B5CD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6AAF89-B8E4-A91C-A17E-A38EB342BB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4577E-31B9-4697-8B7C-34104BBC6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1BD0FE-DA2C-2474-0627-422540FB6DFD}"/>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6" name="Footer Placeholder 5">
            <a:extLst>
              <a:ext uri="{FF2B5EF4-FFF2-40B4-BE49-F238E27FC236}">
                <a16:creationId xmlns:a16="http://schemas.microsoft.com/office/drawing/2014/main" id="{392487C8-C38C-239E-1110-2C61F5653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9575A-9CF6-5DDC-D87D-FE2C9AAB9E46}"/>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342593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48E8-CDB1-6D8D-7869-B5204EA64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B6508B-2D5A-40A5-F477-3B8F44A1AF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8FBA0B-5691-FCFB-9EDB-37EF1DB08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CED30-F777-F5EA-A34A-4DDFE4AA97A7}"/>
              </a:ext>
            </a:extLst>
          </p:cNvPr>
          <p:cNvSpPr>
            <a:spLocks noGrp="1"/>
          </p:cNvSpPr>
          <p:nvPr>
            <p:ph type="dt" sz="half" idx="10"/>
          </p:nvPr>
        </p:nvSpPr>
        <p:spPr/>
        <p:txBody>
          <a:bodyPr/>
          <a:lstStyle/>
          <a:p>
            <a:fld id="{EA9B423D-0879-4DE7-A128-7242111C64F1}" type="datetimeFigureOut">
              <a:rPr lang="en-US" smtClean="0"/>
              <a:t>2/11/2025</a:t>
            </a:fld>
            <a:endParaRPr lang="en-US"/>
          </a:p>
        </p:txBody>
      </p:sp>
      <p:sp>
        <p:nvSpPr>
          <p:cNvPr id="6" name="Footer Placeholder 5">
            <a:extLst>
              <a:ext uri="{FF2B5EF4-FFF2-40B4-BE49-F238E27FC236}">
                <a16:creationId xmlns:a16="http://schemas.microsoft.com/office/drawing/2014/main" id="{160069AF-6B3C-FBBD-5665-FE27F25C90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45A73-C65A-CF4A-61A2-24B699BE84C9}"/>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24649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E6310-A147-7642-489E-FE2D6EC0D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0B9E8E-9470-229A-F757-3C44949E65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C562E-D343-1852-2060-2ACC86EFC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B423D-0879-4DE7-A128-7242111C64F1}" type="datetimeFigureOut">
              <a:rPr lang="en-US" smtClean="0"/>
              <a:t>2/11/2025</a:t>
            </a:fld>
            <a:endParaRPr lang="en-US"/>
          </a:p>
        </p:txBody>
      </p:sp>
      <p:sp>
        <p:nvSpPr>
          <p:cNvPr id="5" name="Footer Placeholder 4">
            <a:extLst>
              <a:ext uri="{FF2B5EF4-FFF2-40B4-BE49-F238E27FC236}">
                <a16:creationId xmlns:a16="http://schemas.microsoft.com/office/drawing/2014/main" id="{F5A180C8-5B80-4ABF-43D0-F188BC6F64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8CEE87-5348-B504-80DD-859A3D7429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79ACD-D74C-4DE4-8A10-9927464374E7}" type="slidenum">
              <a:rPr lang="en-US" smtClean="0"/>
              <a:t>‹#›</a:t>
            </a:fld>
            <a:endParaRPr lang="en-US"/>
          </a:p>
        </p:txBody>
      </p:sp>
    </p:spTree>
    <p:extLst>
      <p:ext uri="{BB962C8B-B14F-4D97-AF65-F5344CB8AC3E}">
        <p14:creationId xmlns:p14="http://schemas.microsoft.com/office/powerpoint/2010/main" val="2576749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researchgate.net/publication/345956074_Online_Digital_Research_Ecosystems_How_to_Build_Them_and_Why" TargetMode="External"/><Relationship Id="rId3" Type="http://schemas.openxmlformats.org/officeDocument/2006/relationships/hyperlink" Target="https://datadryad.org/stash" TargetMode="External"/><Relationship Id="rId7" Type="http://schemas.openxmlformats.org/officeDocument/2006/relationships/hyperlink" Target="https://www.researchgate.net/publication/357286044_Research_Data_Repositories_and_Global_Scholarly_Ecosystem_Possibilities"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degruyter.com/document/doi/10.1515/9783111336435" TargetMode="External"/><Relationship Id="rId5" Type="http://schemas.openxmlformats.org/officeDocument/2006/relationships/hyperlink" Target="https://www.nature.com/articles/s41591-020-0942-0" TargetMode="External"/><Relationship Id="rId4" Type="http://schemas.openxmlformats.org/officeDocument/2006/relationships/hyperlink" Target="https://escholarship.org/uc/ucr" TargetMode="External"/><Relationship Id="rId9" Type="http://schemas.openxmlformats.org/officeDocument/2006/relationships/hyperlink" Target="http://rayuzwyshyn.net/TXU2016/OnlineDataResearchRepositoriesUzwyshy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ideo" Target="https://www.youtube.com/embed/2crAfWZOgf0?feature=oembed" TargetMode="External"/><Relationship Id="rId6" Type="http://schemas.openxmlformats.org/officeDocument/2006/relationships/image" Target="../media/image37.jpeg"/><Relationship Id="rId5" Type="http://schemas.openxmlformats.org/officeDocument/2006/relationships/image" Target="../media/image5.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hyperlink" Target="https://www.ucl.ac.uk/slade/know/wp-content/uploads/What-is-3D-Data-Capture1.pdf" TargetMode="External"/><Relationship Id="rId4" Type="http://schemas.openxmlformats.org/officeDocument/2006/relationships/hyperlink" Target="https://library.harvard.edu/services-tools/teaching-and-learning-3d-conten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archaeologydataservice.ac.uk/help-guidance/guides-to-good-practice/data-analysis-and-visualisation/3d-models/creating-3d-data/sources-and-types-of-3d-data/" TargetMode="External"/><Relationship Id="rId4" Type="http://schemas.openxmlformats.org/officeDocument/2006/relationships/hyperlink" Target="https://www.adobe.com/products/substance3d/discover/3d-files-format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jpg"/><Relationship Id="rId5" Type="http://schemas.openxmlformats.org/officeDocument/2006/relationships/image" Target="../media/image40.jp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jp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8.gif"/><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hyperlink" Target="mailto:raymondu@ucr.edu" TargetMode="External"/><Relationship Id="rId4" Type="http://schemas.openxmlformats.org/officeDocument/2006/relationships/hyperlink" Target="mailto:brendon.wheeler@ucr.edu"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ideo" Target="https://www.youtube.com/embed/IvmLEq9piJ4?feature=oembed" TargetMode="Externa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C45"/>
        </a:solidFill>
        <a:effectLst/>
      </p:bgPr>
    </p:bg>
    <p:spTree>
      <p:nvGrpSpPr>
        <p:cNvPr id="1" name="Shape 53"/>
        <p:cNvGrpSpPr/>
        <p:nvPr/>
      </p:nvGrpSpPr>
      <p:grpSpPr>
        <a:xfrm>
          <a:off x="0" y="0"/>
          <a:ext cx="0" cy="0"/>
          <a:chOff x="0" y="0"/>
          <a:chExt cx="0" cy="0"/>
        </a:xfrm>
      </p:grpSpPr>
      <p:cxnSp>
        <p:nvCxnSpPr>
          <p:cNvPr id="54" name="Google Shape;54;p13"/>
          <p:cNvCxnSpPr/>
          <p:nvPr/>
        </p:nvCxnSpPr>
        <p:spPr>
          <a:xfrm rot="10800000">
            <a:off x="11957913" y="8589132"/>
            <a:ext cx="1600" cy="984400"/>
          </a:xfrm>
          <a:prstGeom prst="straightConnector1">
            <a:avLst/>
          </a:prstGeom>
          <a:noFill/>
          <a:ln w="9525" cap="flat" cmpd="sng">
            <a:solidFill>
              <a:srgbClr val="C3D9E6"/>
            </a:solidFill>
            <a:prstDash val="solid"/>
            <a:round/>
            <a:headEnd type="none" w="med" len="med"/>
            <a:tailEnd type="none" w="med" len="med"/>
          </a:ln>
        </p:spPr>
      </p:cxnSp>
      <p:pic>
        <p:nvPicPr>
          <p:cNvPr id="55" name="Google Shape;55;p13"/>
          <p:cNvPicPr preferRelativeResize="0"/>
          <p:nvPr/>
        </p:nvPicPr>
        <p:blipFill>
          <a:blip r:embed="rId3">
            <a:alphaModFix/>
          </a:blip>
          <a:stretch>
            <a:fillRect/>
          </a:stretch>
        </p:blipFill>
        <p:spPr>
          <a:xfrm>
            <a:off x="129167" y="129801"/>
            <a:ext cx="11238733" cy="6321801"/>
          </a:xfrm>
          <a:prstGeom prst="rect">
            <a:avLst/>
          </a:prstGeom>
          <a:noFill/>
          <a:ln>
            <a:noFill/>
          </a:ln>
        </p:spPr>
      </p:pic>
      <p:sp>
        <p:nvSpPr>
          <p:cNvPr id="56" name="Google Shape;56;p13"/>
          <p:cNvSpPr txBox="1"/>
          <p:nvPr/>
        </p:nvSpPr>
        <p:spPr>
          <a:xfrm rot="783">
            <a:off x="3460605" y="3202294"/>
            <a:ext cx="5270800" cy="656614"/>
          </a:xfrm>
          <a:prstGeom prst="rect">
            <a:avLst/>
          </a:prstGeom>
          <a:noFill/>
          <a:ln>
            <a:noFill/>
          </a:ln>
        </p:spPr>
        <p:txBody>
          <a:bodyPr spcFirstLastPara="1" wrap="square" lIns="121900" tIns="121900" rIns="121900" bIns="121900" anchor="t" anchorCtr="0">
            <a:spAutoFit/>
          </a:bodyPr>
          <a:lstStyle/>
          <a:p>
            <a:pPr algn="ctr"/>
            <a:r>
              <a:rPr lang="en" sz="2667" b="1">
                <a:solidFill>
                  <a:srgbClr val="C3D9E6"/>
                </a:solidFill>
                <a:latin typeface="Josefin Sans"/>
                <a:ea typeface="Josefin Sans"/>
                <a:cs typeface="Josefin Sans"/>
                <a:sym typeface="Josefin Sans"/>
              </a:rPr>
              <a:t>February 10 - 14, 2025</a:t>
            </a:r>
            <a:endParaRPr sz="2667" b="1">
              <a:solidFill>
                <a:srgbClr val="C3D9E6"/>
              </a:solidFill>
              <a:latin typeface="Josefin Sans"/>
              <a:ea typeface="Josefin Sans"/>
              <a:cs typeface="Josefin Sans"/>
              <a:sym typeface="Josefin Sans"/>
            </a:endParaRPr>
          </a:p>
        </p:txBody>
      </p:sp>
      <p:sp>
        <p:nvSpPr>
          <p:cNvPr id="57" name="Google Shape;57;p13"/>
          <p:cNvSpPr txBox="1"/>
          <p:nvPr/>
        </p:nvSpPr>
        <p:spPr>
          <a:xfrm>
            <a:off x="2983033" y="5313600"/>
            <a:ext cx="6183600" cy="1682151"/>
          </a:xfrm>
          <a:prstGeom prst="rect">
            <a:avLst/>
          </a:prstGeom>
          <a:noFill/>
          <a:ln>
            <a:noFill/>
          </a:ln>
        </p:spPr>
        <p:txBody>
          <a:bodyPr spcFirstLastPara="1" wrap="square" lIns="121900" tIns="121900" rIns="121900" bIns="121900" anchor="t" anchorCtr="0">
            <a:spAutoFit/>
          </a:bodyPr>
          <a:lstStyle/>
          <a:p>
            <a:pPr algn="ctr">
              <a:lnSpc>
                <a:spcPct val="140018"/>
              </a:lnSpc>
            </a:pPr>
            <a:r>
              <a:rPr lang="en" sz="1333" b="1">
                <a:solidFill>
                  <a:srgbClr val="C3D9E6"/>
                </a:solidFill>
                <a:latin typeface="Josefin Sans"/>
                <a:ea typeface="Josefin Sans"/>
                <a:cs typeface="Josefin Sans"/>
                <a:sym typeface="Josefin Sans"/>
              </a:rPr>
              <a:t>ALL EVENTS ARE FREE TO ATTEND AND OPEN TO ANY MEMBER OF THE UC COMMUNITY.</a:t>
            </a:r>
            <a:endParaRPr sz="1333" b="1">
              <a:solidFill>
                <a:srgbClr val="C3D9E6"/>
              </a:solidFill>
              <a:latin typeface="Josefin Sans"/>
              <a:ea typeface="Josefin Sans"/>
              <a:cs typeface="Josefin Sans"/>
              <a:sym typeface="Josefin Sans"/>
            </a:endParaRPr>
          </a:p>
          <a:p>
            <a:pPr algn="ctr">
              <a:lnSpc>
                <a:spcPct val="140017"/>
              </a:lnSpc>
            </a:pPr>
            <a:r>
              <a:rPr lang="en" sz="1333" b="1">
                <a:solidFill>
                  <a:srgbClr val="C3D9E6"/>
                </a:solidFill>
                <a:latin typeface="Josefin Sans"/>
                <a:ea typeface="Josefin Sans"/>
                <a:cs typeface="Josefin Sans"/>
                <a:sym typeface="Josefin Sans"/>
              </a:rPr>
              <a:t>FOR MORE INFORMATION AND TO REGISTER FOR A</a:t>
            </a:r>
            <a:endParaRPr sz="1333" b="1">
              <a:solidFill>
                <a:srgbClr val="C3D9E6"/>
              </a:solidFill>
              <a:latin typeface="Josefin Sans"/>
              <a:ea typeface="Josefin Sans"/>
              <a:cs typeface="Josefin Sans"/>
              <a:sym typeface="Josefin Sans"/>
            </a:endParaRPr>
          </a:p>
          <a:p>
            <a:pPr algn="ctr">
              <a:lnSpc>
                <a:spcPct val="140017"/>
              </a:lnSpc>
            </a:pPr>
            <a:r>
              <a:rPr lang="en" sz="1333" b="1">
                <a:solidFill>
                  <a:srgbClr val="C3D9E6"/>
                </a:solidFill>
                <a:latin typeface="Josefin Sans"/>
                <a:ea typeface="Josefin Sans"/>
                <a:cs typeface="Josefin Sans"/>
                <a:sym typeface="Josefin Sans"/>
              </a:rPr>
              <a:t>SPECIFIC WORKSHOP, PLEASE VISIT OUR WEBSITE:</a:t>
            </a:r>
            <a:endParaRPr sz="1333" b="1">
              <a:solidFill>
                <a:srgbClr val="C3D9E6"/>
              </a:solidFill>
              <a:latin typeface="Josefin Sans"/>
              <a:ea typeface="Josefin Sans"/>
              <a:cs typeface="Josefin Sans"/>
              <a:sym typeface="Josefin Sans"/>
            </a:endParaRPr>
          </a:p>
          <a:p>
            <a:pPr algn="ctr">
              <a:lnSpc>
                <a:spcPct val="140017"/>
              </a:lnSpc>
              <a:buClr>
                <a:schemeClr val="dk1"/>
              </a:buClr>
              <a:buSzPts val="1100"/>
            </a:pPr>
            <a:r>
              <a:rPr lang="en" sz="1333" b="1">
                <a:solidFill>
                  <a:srgbClr val="FAEEA2"/>
                </a:solidFill>
                <a:latin typeface="Josefin Sans"/>
                <a:ea typeface="Josefin Sans"/>
                <a:cs typeface="Josefin Sans"/>
                <a:sym typeface="Josefin Sans"/>
              </a:rPr>
              <a:t>https://uc-love-data-week.github.io/</a:t>
            </a:r>
            <a:endParaRPr sz="1333" b="1">
              <a:solidFill>
                <a:srgbClr val="FAEEA2"/>
              </a:solidFill>
              <a:latin typeface="Josefin Sans"/>
              <a:ea typeface="Josefin Sans"/>
              <a:cs typeface="Josefin Sans"/>
              <a:sym typeface="Josefin Sans"/>
            </a:endParaRPr>
          </a:p>
        </p:txBody>
      </p:sp>
      <p:sp>
        <p:nvSpPr>
          <p:cNvPr id="58" name="Google Shape;58;p13"/>
          <p:cNvSpPr/>
          <p:nvPr/>
        </p:nvSpPr>
        <p:spPr>
          <a:xfrm>
            <a:off x="2966000" y="3788800"/>
            <a:ext cx="6260000" cy="1524800"/>
          </a:xfrm>
          <a:prstGeom prst="roundRect">
            <a:avLst>
              <a:gd name="adj" fmla="val 16667"/>
            </a:avLst>
          </a:prstGeom>
          <a:solidFill>
            <a:srgbClr val="FAEEA2"/>
          </a:solidFill>
          <a:ln>
            <a:noFill/>
          </a:ln>
        </p:spPr>
        <p:txBody>
          <a:bodyPr spcFirstLastPara="1" wrap="square" lIns="121900" tIns="121900" rIns="121900" bIns="121900" anchor="ctr" anchorCtr="0">
            <a:noAutofit/>
          </a:bodyPr>
          <a:lstStyle/>
          <a:p>
            <a:pPr algn="ctr">
              <a:lnSpc>
                <a:spcPct val="140018"/>
              </a:lnSpc>
            </a:pPr>
            <a:r>
              <a:rPr lang="en" sz="1333" b="1">
                <a:solidFill>
                  <a:srgbClr val="082C45"/>
                </a:solidFill>
                <a:latin typeface="Josefin Sans"/>
                <a:ea typeface="Josefin Sans"/>
                <a:cs typeface="Josefin Sans"/>
                <a:sym typeface="Josefin Sans"/>
              </a:rPr>
              <a:t>UC LOVE DATA WEEK: </a:t>
            </a:r>
            <a:endParaRPr sz="1333" b="1">
              <a:solidFill>
                <a:srgbClr val="082C45"/>
              </a:solidFill>
              <a:latin typeface="Josefin Sans"/>
              <a:ea typeface="Josefin Sans"/>
              <a:cs typeface="Josefin Sans"/>
              <a:sym typeface="Josefin Sans"/>
            </a:endParaRPr>
          </a:p>
          <a:p>
            <a:pPr algn="ctr">
              <a:lnSpc>
                <a:spcPct val="140018"/>
              </a:lnSpc>
            </a:pPr>
            <a:r>
              <a:rPr lang="en" sz="1333" b="1">
                <a:solidFill>
                  <a:srgbClr val="082C45"/>
                </a:solidFill>
                <a:latin typeface="Josefin Sans"/>
                <a:ea typeface="Josefin Sans"/>
                <a:cs typeface="Josefin Sans"/>
                <a:sym typeface="Josefin Sans"/>
              </a:rPr>
              <a:t>A SERIES OF VIRTUAL TALKS, PRESENTATIONS, AND WORKSHOPS BEING OFFERED AS A WEEK-LONG EVENT FOCUSED ON DATA ACCESS, MANAGEMENT, SECURITY, SHARING, AND PRESERVATION, FOR THE UC COMMUNITY.</a:t>
            </a:r>
            <a:endParaRPr sz="1600">
              <a:solidFill>
                <a:srgbClr val="082C45"/>
              </a:solidFill>
            </a:endParaRPr>
          </a:p>
        </p:txBody>
      </p:sp>
      <p:pic>
        <p:nvPicPr>
          <p:cNvPr id="59" name="Google Shape;59;p13"/>
          <p:cNvPicPr preferRelativeResize="0"/>
          <p:nvPr/>
        </p:nvPicPr>
        <p:blipFill>
          <a:blip r:embed="rId4">
            <a:alphaModFix/>
          </a:blip>
          <a:stretch>
            <a:fillRect/>
          </a:stretch>
        </p:blipFill>
        <p:spPr>
          <a:xfrm>
            <a:off x="8836200" y="74700"/>
            <a:ext cx="3315664" cy="25628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C94390-EBF0-85F6-CCAB-2E0AE3CA0724}"/>
              </a:ext>
            </a:extLst>
          </p:cNvPr>
          <p:cNvSpPr txBox="1">
            <a:spLocks/>
          </p:cNvSpPr>
          <p:nvPr/>
        </p:nvSpPr>
        <p:spPr>
          <a:xfrm>
            <a:off x="351664" y="-31271"/>
            <a:ext cx="11478386" cy="231508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Light" panose="020F0302020204030204"/>
                <a:ea typeface="+mj-ea"/>
                <a:cs typeface="+mj-cs"/>
              </a:rPr>
              <a:t>Last Ten Years Has Shown Incredible Progress of,</a:t>
            </a:r>
            <a:br>
              <a:rPr kumimoji="0" lang="en-US" sz="4800" b="0" i="0" u="none" strike="noStrike" kern="1200" cap="none" spc="0" normalizeH="0" baseline="0" noProof="0" dirty="0">
                <a:ln>
                  <a:noFill/>
                </a:ln>
                <a:solidFill>
                  <a:schemeClr val="bg1"/>
                </a:solidFill>
                <a:effectLst/>
                <a:uLnTx/>
                <a:uFillTx/>
                <a:latin typeface="Calibri Light" panose="020F0302020204030204"/>
                <a:ea typeface="+mj-ea"/>
                <a:cs typeface="+mj-cs"/>
              </a:rPr>
            </a:br>
            <a:r>
              <a:rPr kumimoji="0" lang="en-US" sz="4800" b="0" i="0" u="none" strike="noStrike" kern="1200" cap="none" spc="0" normalizeH="0" baseline="0" noProof="0" dirty="0">
                <a:ln>
                  <a:noFill/>
                </a:ln>
                <a:solidFill>
                  <a:schemeClr val="bg1"/>
                </a:solidFill>
                <a:effectLst/>
                <a:uLnTx/>
                <a:uFillTx/>
                <a:latin typeface="Calibri Light" panose="020F0302020204030204"/>
                <a:ea typeface="+mj-ea"/>
                <a:cs typeface="+mj-cs"/>
              </a:rPr>
              <a:t>Analytical Computational Tools, Particularly, AI</a:t>
            </a:r>
            <a:br>
              <a:rPr kumimoji="0" lang="en-US" sz="4800" b="0" i="0" u="none" strike="noStrike" kern="1200" cap="none" spc="0" normalizeH="0" baseline="0" noProof="0" dirty="0">
                <a:ln>
                  <a:noFill/>
                </a:ln>
                <a:solidFill>
                  <a:schemeClr val="bg1"/>
                </a:solidFill>
                <a:effectLst/>
                <a:uLnTx/>
                <a:uFillTx/>
                <a:latin typeface="Calibri Light" panose="020F0302020204030204"/>
                <a:ea typeface="+mj-ea"/>
                <a:cs typeface="+mj-cs"/>
              </a:rPr>
            </a:br>
            <a:br>
              <a:rPr kumimoji="0" lang="en-US" sz="2100" b="0" i="0" u="none" strike="noStrike" kern="1200" cap="none" spc="0" normalizeH="0" baseline="0" noProof="0" dirty="0">
                <a:ln>
                  <a:noFill/>
                </a:ln>
                <a:solidFill>
                  <a:schemeClr val="bg1"/>
                </a:solidFill>
                <a:effectLst/>
                <a:uLnTx/>
                <a:uFillTx/>
                <a:latin typeface="Calibri Light" panose="020F0302020204030204"/>
                <a:ea typeface="+mj-ea"/>
                <a:cs typeface="+mj-cs"/>
              </a:rPr>
            </a:br>
            <a:r>
              <a:rPr kumimoji="0" lang="en-US" sz="2500" b="1" i="0" u="none" strike="noStrike" kern="1200" cap="none" spc="0" normalizeH="0" baseline="0" noProof="0" dirty="0">
                <a:ln>
                  <a:noFill/>
                </a:ln>
                <a:solidFill>
                  <a:schemeClr val="bg1"/>
                </a:solidFill>
                <a:effectLst/>
                <a:uLnTx/>
                <a:uFillTx/>
                <a:latin typeface="Calibri Light" panose="020F0302020204030204"/>
                <a:ea typeface="+mj-ea"/>
                <a:cs typeface="+mj-cs"/>
              </a:rPr>
              <a:t> Machine Learning, Deep Learning, </a:t>
            </a:r>
            <a:r>
              <a:rPr lang="en-US" sz="2500" b="1" dirty="0">
                <a:solidFill>
                  <a:schemeClr val="bg1"/>
                </a:solidFill>
                <a:latin typeface="Calibri Light" panose="020F0302020204030204"/>
              </a:rPr>
              <a:t>Image Data</a:t>
            </a:r>
            <a:r>
              <a:rPr kumimoji="0" lang="en-US" sz="2500" b="1" i="0" u="none" strike="noStrike" kern="1200" cap="none" spc="0" normalizeH="0" baseline="0" noProof="0" dirty="0">
                <a:ln>
                  <a:noFill/>
                </a:ln>
                <a:solidFill>
                  <a:schemeClr val="bg1"/>
                </a:solidFill>
                <a:effectLst/>
                <a:uLnTx/>
                <a:uFillTx/>
                <a:latin typeface="Calibri Light" panose="020F0302020204030204"/>
                <a:ea typeface="+mj-ea"/>
                <a:cs typeface="+mj-cs"/>
              </a:rPr>
              <a:t>, Metadata Object Recognition, Cancer Detection</a:t>
            </a:r>
          </a:p>
        </p:txBody>
      </p:sp>
      <p:pic>
        <p:nvPicPr>
          <p:cNvPr id="13" name="Picture 12">
            <a:extLst>
              <a:ext uri="{FF2B5EF4-FFF2-40B4-BE49-F238E27FC236}">
                <a16:creationId xmlns:a16="http://schemas.microsoft.com/office/drawing/2014/main" id="{F05F440E-37E3-92E5-F912-AAEFD6FA7833}"/>
              </a:ext>
            </a:extLst>
          </p:cNvPr>
          <p:cNvPicPr>
            <a:picLocks noChangeAspect="1"/>
          </p:cNvPicPr>
          <p:nvPr/>
        </p:nvPicPr>
        <p:blipFill>
          <a:blip r:embed="rId3"/>
          <a:stretch>
            <a:fillRect/>
          </a:stretch>
        </p:blipFill>
        <p:spPr>
          <a:xfrm>
            <a:off x="467297" y="2037438"/>
            <a:ext cx="3945782" cy="4062984"/>
          </a:xfrm>
          <a:prstGeom prst="rect">
            <a:avLst/>
          </a:prstGeom>
        </p:spPr>
      </p:pic>
      <p:sp>
        <p:nvSpPr>
          <p:cNvPr id="6" name="Oval 5">
            <a:extLst>
              <a:ext uri="{FF2B5EF4-FFF2-40B4-BE49-F238E27FC236}">
                <a16:creationId xmlns:a16="http://schemas.microsoft.com/office/drawing/2014/main" id="{A2EC4421-99A7-3F54-7209-21BB8AD6332B}"/>
              </a:ext>
            </a:extLst>
          </p:cNvPr>
          <p:cNvSpPr/>
          <p:nvPr/>
        </p:nvSpPr>
        <p:spPr>
          <a:xfrm>
            <a:off x="467297" y="3265675"/>
            <a:ext cx="2349978" cy="1606510"/>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4D7BFC-B9F0-41C5-9B2B-941CE9D39249}"/>
              </a:ext>
            </a:extLst>
          </p:cNvPr>
          <p:cNvPicPr>
            <a:picLocks noChangeAspect="1"/>
          </p:cNvPicPr>
          <p:nvPr/>
        </p:nvPicPr>
        <p:blipFill>
          <a:blip r:embed="rId4"/>
          <a:stretch>
            <a:fillRect/>
          </a:stretch>
        </p:blipFill>
        <p:spPr>
          <a:xfrm>
            <a:off x="4528712" y="2037438"/>
            <a:ext cx="7473052" cy="4381810"/>
          </a:xfrm>
          <a:prstGeom prst="rect">
            <a:avLst/>
          </a:prstGeom>
        </p:spPr>
      </p:pic>
      <p:sp>
        <p:nvSpPr>
          <p:cNvPr id="11" name="Title 1">
            <a:extLst>
              <a:ext uri="{FF2B5EF4-FFF2-40B4-BE49-F238E27FC236}">
                <a16:creationId xmlns:a16="http://schemas.microsoft.com/office/drawing/2014/main" id="{0882FDDF-4652-4C14-87B8-E5ECDC5DAF6C}"/>
              </a:ext>
            </a:extLst>
          </p:cNvPr>
          <p:cNvSpPr>
            <a:spLocks noGrp="1"/>
          </p:cNvSpPr>
          <p:nvPr>
            <p:ph type="title"/>
          </p:nvPr>
        </p:nvSpPr>
        <p:spPr>
          <a:xfrm>
            <a:off x="5942158" y="6172873"/>
            <a:ext cx="6059606" cy="941233"/>
          </a:xfrm>
        </p:spPr>
        <p:txBody>
          <a:bodyPr>
            <a:normAutofit/>
          </a:bodyPr>
          <a:lstStyle/>
          <a:p>
            <a:pPr algn="ctr"/>
            <a:r>
              <a:rPr lang="en-US" sz="1200" b="1" dirty="0">
                <a:solidFill>
                  <a:schemeClr val="bg1"/>
                </a:solidFill>
              </a:rPr>
              <a:t>Dermatologist-Level Classification of Skin Cancer with Deep Neural Networks </a:t>
            </a:r>
            <a:br>
              <a:rPr lang="en-US" sz="1200" b="1" dirty="0">
                <a:solidFill>
                  <a:schemeClr val="bg1"/>
                </a:solidFill>
              </a:rPr>
            </a:br>
            <a:r>
              <a:rPr lang="en-US" sz="1200" b="1" dirty="0">
                <a:solidFill>
                  <a:schemeClr val="bg1"/>
                </a:solidFill>
              </a:rPr>
              <a:t>Diagram from Stanford Paper, Andre </a:t>
            </a:r>
            <a:r>
              <a:rPr lang="en-US" sz="1200" b="1" dirty="0" err="1">
                <a:solidFill>
                  <a:schemeClr val="bg1"/>
                </a:solidFill>
              </a:rPr>
              <a:t>Esteva</a:t>
            </a:r>
            <a:r>
              <a:rPr lang="en-US" sz="1200" b="1" dirty="0">
                <a:solidFill>
                  <a:schemeClr val="bg1"/>
                </a:solidFill>
              </a:rPr>
              <a:t>, Sebastian </a:t>
            </a:r>
            <a:r>
              <a:rPr lang="en-US" sz="1200" b="1" dirty="0" err="1">
                <a:solidFill>
                  <a:schemeClr val="bg1"/>
                </a:solidFill>
              </a:rPr>
              <a:t>Thrun</a:t>
            </a:r>
            <a:r>
              <a:rPr lang="en-US" sz="1200" b="1" dirty="0">
                <a:solidFill>
                  <a:schemeClr val="bg1"/>
                </a:solidFill>
              </a:rPr>
              <a:t> et Al, 2017</a:t>
            </a:r>
          </a:p>
        </p:txBody>
      </p:sp>
    </p:spTree>
    <p:extLst>
      <p:ext uri="{BB962C8B-B14F-4D97-AF65-F5344CB8AC3E}">
        <p14:creationId xmlns:p14="http://schemas.microsoft.com/office/powerpoint/2010/main" val="415235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BA6183-E129-4899-83E4-426715D820C6}"/>
              </a:ext>
            </a:extLst>
          </p:cNvPr>
          <p:cNvPicPr>
            <a:picLocks noChangeAspect="1"/>
          </p:cNvPicPr>
          <p:nvPr/>
        </p:nvPicPr>
        <p:blipFill>
          <a:blip r:embed="rId3"/>
          <a:stretch>
            <a:fillRect/>
          </a:stretch>
        </p:blipFill>
        <p:spPr>
          <a:xfrm>
            <a:off x="33282" y="1388989"/>
            <a:ext cx="11198825" cy="5469011"/>
          </a:xfrm>
          <a:prstGeom prst="rect">
            <a:avLst/>
          </a:prstGeom>
        </p:spPr>
      </p:pic>
      <p:sp>
        <p:nvSpPr>
          <p:cNvPr id="8" name="TextBox 7">
            <a:extLst>
              <a:ext uri="{FF2B5EF4-FFF2-40B4-BE49-F238E27FC236}">
                <a16:creationId xmlns:a16="http://schemas.microsoft.com/office/drawing/2014/main" id="{E7D7EF25-F12C-476F-A815-43684897AC63}"/>
              </a:ext>
            </a:extLst>
          </p:cNvPr>
          <p:cNvSpPr txBox="1"/>
          <p:nvPr/>
        </p:nvSpPr>
        <p:spPr>
          <a:xfrm>
            <a:off x="188549" y="150126"/>
            <a:ext cx="11814901" cy="1015663"/>
          </a:xfrm>
          <a:prstGeom prst="rect">
            <a:avLst/>
          </a:prstGeom>
          <a:noFill/>
        </p:spPr>
        <p:txBody>
          <a:bodyPr wrap="none" rtlCol="0">
            <a:spAutoFit/>
          </a:bodyPr>
          <a:lstStyle/>
          <a:p>
            <a:r>
              <a:rPr lang="en-US" sz="6000" dirty="0">
                <a:solidFill>
                  <a:schemeClr val="bg1"/>
                </a:solidFill>
              </a:rPr>
              <a:t>Repository Image Data and Metadata</a:t>
            </a:r>
          </a:p>
        </p:txBody>
      </p:sp>
      <p:pic>
        <p:nvPicPr>
          <p:cNvPr id="6" name="Picture 5">
            <a:extLst>
              <a:ext uri="{FF2B5EF4-FFF2-40B4-BE49-F238E27FC236}">
                <a16:creationId xmlns:a16="http://schemas.microsoft.com/office/drawing/2014/main" id="{1958A325-194A-4525-9D6E-BD0B80DD25DC}"/>
              </a:ext>
            </a:extLst>
          </p:cNvPr>
          <p:cNvPicPr>
            <a:picLocks noChangeAspect="1"/>
          </p:cNvPicPr>
          <p:nvPr/>
        </p:nvPicPr>
        <p:blipFill>
          <a:blip r:embed="rId4"/>
          <a:stretch>
            <a:fillRect/>
          </a:stretch>
        </p:blipFill>
        <p:spPr>
          <a:xfrm>
            <a:off x="3413377" y="3828627"/>
            <a:ext cx="7818730" cy="3029373"/>
          </a:xfrm>
          <a:prstGeom prst="rect">
            <a:avLst/>
          </a:prstGeom>
        </p:spPr>
      </p:pic>
    </p:spTree>
    <p:extLst>
      <p:ext uri="{BB962C8B-B14F-4D97-AF65-F5344CB8AC3E}">
        <p14:creationId xmlns:p14="http://schemas.microsoft.com/office/powerpoint/2010/main" val="4138894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8366F7-816C-FC80-42E4-7E2F13BB0CB8}"/>
              </a:ext>
            </a:extLst>
          </p:cNvPr>
          <p:cNvSpPr txBox="1"/>
          <p:nvPr/>
        </p:nvSpPr>
        <p:spPr>
          <a:xfrm>
            <a:off x="4840882" y="282124"/>
            <a:ext cx="6481839" cy="1015663"/>
          </a:xfrm>
          <a:prstGeom prst="rect">
            <a:avLst/>
          </a:prstGeom>
          <a:noFill/>
        </p:spPr>
        <p:txBody>
          <a:bodyPr wrap="none" rtlCol="0">
            <a:spAutoFit/>
          </a:bodyPr>
          <a:lstStyle/>
          <a:p>
            <a:r>
              <a:rPr lang="en-US" sz="2800" b="1" dirty="0">
                <a:solidFill>
                  <a:schemeClr val="bg1"/>
                </a:solidFill>
              </a:rPr>
              <a:t> Data Research Repository Upload</a:t>
            </a:r>
            <a:br>
              <a:rPr lang="en-US" b="1" dirty="0">
                <a:solidFill>
                  <a:schemeClr val="bg1"/>
                </a:solidFill>
              </a:rPr>
            </a:br>
            <a:r>
              <a:rPr lang="en-US" dirty="0">
                <a:solidFill>
                  <a:schemeClr val="bg1"/>
                </a:solidFill>
              </a:rPr>
              <a:t>Open Science Dermatology Image Dataset, Dr. Philip </a:t>
            </a:r>
            <a:r>
              <a:rPr lang="en-US" dirty="0" err="1">
                <a:solidFill>
                  <a:schemeClr val="bg1"/>
                </a:solidFill>
              </a:rPr>
              <a:t>Tschandl</a:t>
            </a:r>
            <a:endParaRPr lang="en-US" dirty="0">
              <a:solidFill>
                <a:schemeClr val="bg1"/>
              </a:solidFill>
            </a:endParaRPr>
          </a:p>
          <a:p>
            <a:r>
              <a:rPr lang="en-US" sz="1400" dirty="0">
                <a:solidFill>
                  <a:schemeClr val="bg1"/>
                </a:solidFill>
              </a:rPr>
              <a:t>https://dataverse.harvard.edu/dataset.xhtml?persistentId=doi:10.7910/DVN/DBW86T</a:t>
            </a:r>
          </a:p>
        </p:txBody>
      </p:sp>
      <p:pic>
        <p:nvPicPr>
          <p:cNvPr id="7" name="Content Placeholder 6" descr="Graphical user interface, text, application, email&#10;&#10;Description automatically generated">
            <a:extLst>
              <a:ext uri="{FF2B5EF4-FFF2-40B4-BE49-F238E27FC236}">
                <a16:creationId xmlns:a16="http://schemas.microsoft.com/office/drawing/2014/main" id="{3DD9532C-895B-B517-6B5F-A8D29C4EAC9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5564" y="1746915"/>
            <a:ext cx="11960872" cy="5111085"/>
          </a:xfrm>
        </p:spPr>
      </p:pic>
      <p:pic>
        <p:nvPicPr>
          <p:cNvPr id="11" name="Picture 10">
            <a:extLst>
              <a:ext uri="{FF2B5EF4-FFF2-40B4-BE49-F238E27FC236}">
                <a16:creationId xmlns:a16="http://schemas.microsoft.com/office/drawing/2014/main" id="{A4560F4C-E067-6632-44CD-A1FE50FB7A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364" y="181170"/>
            <a:ext cx="3779809" cy="1442914"/>
          </a:xfrm>
          <a:prstGeom prst="rect">
            <a:avLst/>
          </a:prstGeom>
        </p:spPr>
      </p:pic>
    </p:spTree>
    <p:extLst>
      <p:ext uri="{BB962C8B-B14F-4D97-AF65-F5344CB8AC3E}">
        <p14:creationId xmlns:p14="http://schemas.microsoft.com/office/powerpoint/2010/main" val="110935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4035B4-3368-4C20-B9F8-4D646273608F}"/>
              </a:ext>
            </a:extLst>
          </p:cNvPr>
          <p:cNvPicPr>
            <a:picLocks noGrp="1" noChangeAspect="1"/>
          </p:cNvPicPr>
          <p:nvPr>
            <p:ph idx="1"/>
          </p:nvPr>
        </p:nvPicPr>
        <p:blipFill>
          <a:blip r:embed="rId3"/>
          <a:stretch>
            <a:fillRect/>
          </a:stretch>
        </p:blipFill>
        <p:spPr>
          <a:xfrm>
            <a:off x="1160060" y="371920"/>
            <a:ext cx="10263115" cy="6486080"/>
          </a:xfrm>
        </p:spPr>
      </p:pic>
    </p:spTree>
    <p:extLst>
      <p:ext uri="{BB962C8B-B14F-4D97-AF65-F5344CB8AC3E}">
        <p14:creationId xmlns:p14="http://schemas.microsoft.com/office/powerpoint/2010/main" val="1638269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AEBC9C-4442-494B-9909-1CF55A78D027}"/>
              </a:ext>
            </a:extLst>
          </p:cNvPr>
          <p:cNvPicPr>
            <a:picLocks noGrp="1" noChangeAspect="1"/>
          </p:cNvPicPr>
          <p:nvPr>
            <p:ph idx="1"/>
          </p:nvPr>
        </p:nvPicPr>
        <p:blipFill>
          <a:blip r:embed="rId3"/>
          <a:stretch>
            <a:fillRect/>
          </a:stretch>
        </p:blipFill>
        <p:spPr>
          <a:xfrm>
            <a:off x="377191" y="65672"/>
            <a:ext cx="10915650" cy="6792328"/>
          </a:xfrm>
        </p:spPr>
      </p:pic>
    </p:spTree>
    <p:extLst>
      <p:ext uri="{BB962C8B-B14F-4D97-AF65-F5344CB8AC3E}">
        <p14:creationId xmlns:p14="http://schemas.microsoft.com/office/powerpoint/2010/main" val="3948655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Content Placeholder 8" descr="Graphical user interface, text, application, email&#10;&#10;Description automatically generated">
            <a:extLst>
              <a:ext uri="{FF2B5EF4-FFF2-40B4-BE49-F238E27FC236}">
                <a16:creationId xmlns:a16="http://schemas.microsoft.com/office/drawing/2014/main" id="{BCA6DB26-3797-2A94-933A-5D52F8EFBF23}"/>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0" y="0"/>
            <a:ext cx="8473440" cy="6873461"/>
          </a:xfrm>
        </p:spPr>
      </p:pic>
      <p:sp>
        <p:nvSpPr>
          <p:cNvPr id="10" name="TextBox 9">
            <a:extLst>
              <a:ext uri="{FF2B5EF4-FFF2-40B4-BE49-F238E27FC236}">
                <a16:creationId xmlns:a16="http://schemas.microsoft.com/office/drawing/2014/main" id="{01C5910F-7466-4E85-EB36-6805431781F2}"/>
              </a:ext>
            </a:extLst>
          </p:cNvPr>
          <p:cNvSpPr txBox="1"/>
          <p:nvPr/>
        </p:nvSpPr>
        <p:spPr>
          <a:xfrm>
            <a:off x="8906393" y="1986382"/>
            <a:ext cx="2898919" cy="3323987"/>
          </a:xfrm>
          <a:prstGeom prst="rect">
            <a:avLst/>
          </a:prstGeom>
          <a:noFill/>
        </p:spPr>
        <p:txBody>
          <a:bodyPr wrap="square" rtlCol="0">
            <a:spAutoFit/>
          </a:bodyPr>
          <a:lstStyle/>
          <a:p>
            <a:r>
              <a:rPr lang="en-US" dirty="0">
                <a:solidFill>
                  <a:schemeClr val="bg1"/>
                </a:solidFill>
              </a:rPr>
              <a:t>Digital Collections</a:t>
            </a:r>
            <a:br>
              <a:rPr lang="en-US" dirty="0">
                <a:solidFill>
                  <a:schemeClr val="bg1"/>
                </a:solidFill>
              </a:rPr>
            </a:br>
            <a:r>
              <a:rPr lang="en-US" dirty="0">
                <a:solidFill>
                  <a:schemeClr val="bg1"/>
                </a:solidFill>
              </a:rPr>
              <a:t>Institutional Repository</a:t>
            </a:r>
            <a:br>
              <a:rPr lang="en-US" b="1" dirty="0">
                <a:solidFill>
                  <a:schemeClr val="bg1"/>
                </a:solidFill>
              </a:rPr>
            </a:br>
            <a:r>
              <a:rPr lang="en-US" sz="1800" b="1" dirty="0">
                <a:solidFill>
                  <a:schemeClr val="bg1"/>
                </a:solidFill>
              </a:rPr>
              <a:t>http://dspace.bracu.ac.bd/xmlui/</a:t>
            </a:r>
            <a:br>
              <a:rPr lang="en-US" sz="1800" b="1" dirty="0">
                <a:solidFill>
                  <a:schemeClr val="bg1"/>
                </a:solidFill>
              </a:rPr>
            </a:br>
            <a:r>
              <a:rPr lang="en-US" sz="1800" b="1" dirty="0">
                <a:solidFill>
                  <a:schemeClr val="bg1"/>
                </a:solidFill>
              </a:rPr>
              <a:t>handle/10361/15932 </a:t>
            </a:r>
          </a:p>
          <a:p>
            <a:endParaRPr lang="en-US" b="1" dirty="0">
              <a:solidFill>
                <a:schemeClr val="bg1"/>
              </a:solidFill>
            </a:endParaRPr>
          </a:p>
          <a:p>
            <a:r>
              <a:rPr lang="en-US" dirty="0">
                <a:solidFill>
                  <a:schemeClr val="bg1"/>
                </a:solidFill>
              </a:rPr>
              <a:t>BRAC University Libraries</a:t>
            </a:r>
            <a:br>
              <a:rPr lang="en-US" dirty="0">
                <a:solidFill>
                  <a:schemeClr val="bg1"/>
                </a:solidFill>
              </a:rPr>
            </a:br>
            <a:r>
              <a:rPr lang="en-US" dirty="0">
                <a:solidFill>
                  <a:schemeClr val="bg1"/>
                </a:solidFill>
              </a:rPr>
              <a:t>Institutional  Repository</a:t>
            </a: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sz="1200" dirty="0">
              <a:solidFill>
                <a:schemeClr val="bg1"/>
              </a:solidFill>
            </a:endParaRPr>
          </a:p>
        </p:txBody>
      </p:sp>
      <p:pic>
        <p:nvPicPr>
          <p:cNvPr id="2" name="Picture 1">
            <a:extLst>
              <a:ext uri="{FF2B5EF4-FFF2-40B4-BE49-F238E27FC236}">
                <a16:creationId xmlns:a16="http://schemas.microsoft.com/office/drawing/2014/main" id="{1604FAEA-B033-B2F4-6251-7853BF8FDD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3440" y="0"/>
            <a:ext cx="2066611" cy="1808285"/>
          </a:xfrm>
          <a:prstGeom prst="rect">
            <a:avLst/>
          </a:prstGeom>
        </p:spPr>
      </p:pic>
      <p:pic>
        <p:nvPicPr>
          <p:cNvPr id="3" name="Picture 2">
            <a:extLst>
              <a:ext uri="{FF2B5EF4-FFF2-40B4-BE49-F238E27FC236}">
                <a16:creationId xmlns:a16="http://schemas.microsoft.com/office/drawing/2014/main" id="{110AB97B-F800-45AB-8191-D5BCA1A8169A}"/>
              </a:ext>
            </a:extLst>
          </p:cNvPr>
          <p:cNvPicPr>
            <a:picLocks noChangeAspect="1"/>
          </p:cNvPicPr>
          <p:nvPr/>
        </p:nvPicPr>
        <p:blipFill>
          <a:blip r:embed="rId6"/>
          <a:stretch>
            <a:fillRect/>
          </a:stretch>
        </p:blipFill>
        <p:spPr>
          <a:xfrm>
            <a:off x="8906393" y="4797747"/>
            <a:ext cx="2748436" cy="2060253"/>
          </a:xfrm>
          <a:prstGeom prst="rect">
            <a:avLst/>
          </a:prstGeom>
        </p:spPr>
      </p:pic>
    </p:spTree>
    <p:extLst>
      <p:ext uri="{BB962C8B-B14F-4D97-AF65-F5344CB8AC3E}">
        <p14:creationId xmlns:p14="http://schemas.microsoft.com/office/powerpoint/2010/main" val="1065010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8AB0AC6-3123-1E1B-6D08-05BEBAFFCB8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2875" y="95300"/>
            <a:ext cx="8885383" cy="6136052"/>
          </a:xfrm>
        </p:spPr>
      </p:pic>
      <p:sp>
        <p:nvSpPr>
          <p:cNvPr id="6" name="Oval 5">
            <a:extLst>
              <a:ext uri="{FF2B5EF4-FFF2-40B4-BE49-F238E27FC236}">
                <a16:creationId xmlns:a16="http://schemas.microsoft.com/office/drawing/2014/main" id="{30B0E635-DA21-2B98-A6FE-50C7AFEBD6A1}"/>
              </a:ext>
            </a:extLst>
          </p:cNvPr>
          <p:cNvSpPr/>
          <p:nvPr/>
        </p:nvSpPr>
        <p:spPr>
          <a:xfrm>
            <a:off x="4047371" y="363355"/>
            <a:ext cx="4194627" cy="842956"/>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a:extLst>
              <a:ext uri="{FF2B5EF4-FFF2-40B4-BE49-F238E27FC236}">
                <a16:creationId xmlns:a16="http://schemas.microsoft.com/office/drawing/2014/main" id="{D685ED46-A863-1552-8015-2167C415D2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9729" y="3956266"/>
            <a:ext cx="3676912" cy="579944"/>
          </a:xfrm>
          <a:prstGeom prst="rect">
            <a:avLst/>
          </a:prstGeom>
        </p:spPr>
      </p:pic>
      <p:pic>
        <p:nvPicPr>
          <p:cNvPr id="8" name="Picture 7">
            <a:extLst>
              <a:ext uri="{FF2B5EF4-FFF2-40B4-BE49-F238E27FC236}">
                <a16:creationId xmlns:a16="http://schemas.microsoft.com/office/drawing/2014/main" id="{27108CAA-4AEC-DF69-F523-C5FF3A224901}"/>
              </a:ext>
            </a:extLst>
          </p:cNvPr>
          <p:cNvPicPr>
            <a:picLocks noChangeAspect="1"/>
          </p:cNvPicPr>
          <p:nvPr/>
        </p:nvPicPr>
        <p:blipFill>
          <a:blip r:embed="rId4"/>
          <a:stretch>
            <a:fillRect/>
          </a:stretch>
        </p:blipFill>
        <p:spPr>
          <a:xfrm>
            <a:off x="3943925" y="5333962"/>
            <a:ext cx="4221132" cy="854989"/>
          </a:xfrm>
          <a:prstGeom prst="rect">
            <a:avLst/>
          </a:prstGeom>
        </p:spPr>
      </p:pic>
      <p:pic>
        <p:nvPicPr>
          <p:cNvPr id="9" name="Picture 8">
            <a:extLst>
              <a:ext uri="{FF2B5EF4-FFF2-40B4-BE49-F238E27FC236}">
                <a16:creationId xmlns:a16="http://schemas.microsoft.com/office/drawing/2014/main" id="{BC4B72A0-7581-2A4A-1BCD-6707B10EE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83" y="2351861"/>
            <a:ext cx="2827977" cy="854989"/>
          </a:xfrm>
          <a:prstGeom prst="rect">
            <a:avLst/>
          </a:prstGeom>
        </p:spPr>
      </p:pic>
      <p:sp>
        <p:nvSpPr>
          <p:cNvPr id="10" name="TextBox 9">
            <a:extLst>
              <a:ext uri="{FF2B5EF4-FFF2-40B4-BE49-F238E27FC236}">
                <a16:creationId xmlns:a16="http://schemas.microsoft.com/office/drawing/2014/main" id="{262B1789-9792-B5CE-4B82-EA4962A9908D}"/>
              </a:ext>
            </a:extLst>
          </p:cNvPr>
          <p:cNvSpPr txBox="1"/>
          <p:nvPr/>
        </p:nvSpPr>
        <p:spPr>
          <a:xfrm>
            <a:off x="9028258" y="95300"/>
            <a:ext cx="3041295" cy="7263527"/>
          </a:xfrm>
          <a:prstGeom prst="rect">
            <a:avLst/>
          </a:prstGeom>
          <a:noFill/>
        </p:spPr>
        <p:txBody>
          <a:bodyPr wrap="square" rtlCol="0">
            <a:spAutoFit/>
          </a:bodyPr>
          <a:lstStyle/>
          <a:p>
            <a:r>
              <a:rPr lang="en-US" sz="1600" b="1" dirty="0">
                <a:solidFill>
                  <a:schemeClr val="bg1"/>
                </a:solidFill>
              </a:rPr>
              <a:t>The Progress of Knowledge</a:t>
            </a:r>
            <a:br>
              <a:rPr lang="en-US" sz="1600" b="1" dirty="0">
                <a:solidFill>
                  <a:schemeClr val="bg1"/>
                </a:solidFill>
              </a:rPr>
            </a:br>
            <a:r>
              <a:rPr lang="en-US" sz="1600" b="1" dirty="0">
                <a:solidFill>
                  <a:schemeClr val="bg1"/>
                </a:solidFill>
              </a:rPr>
              <a:t>Through Global Open Science </a:t>
            </a:r>
            <a:br>
              <a:rPr lang="en-US" sz="1600" b="1" dirty="0">
                <a:solidFill>
                  <a:schemeClr val="bg1"/>
                </a:solidFill>
              </a:rPr>
            </a:br>
            <a:r>
              <a:rPr lang="en-US" sz="1600" b="1" dirty="0">
                <a:solidFill>
                  <a:schemeClr val="bg1"/>
                </a:solidFill>
              </a:rPr>
              <a:t>&amp; Network Possibilities</a:t>
            </a:r>
            <a:br>
              <a:rPr lang="en-US" sz="1600" b="1" dirty="0">
                <a:solidFill>
                  <a:schemeClr val="bg1"/>
                </a:solidFill>
              </a:rPr>
            </a:br>
            <a:br>
              <a:rPr lang="en-US" sz="1600" b="1" dirty="0">
                <a:solidFill>
                  <a:schemeClr val="bg1"/>
                </a:solidFill>
              </a:rPr>
            </a:br>
            <a:r>
              <a:rPr lang="en-US" sz="1600" b="1" dirty="0">
                <a:solidFill>
                  <a:schemeClr val="bg1"/>
                </a:solidFill>
              </a:rPr>
              <a:t>2017 Stanford University Research Paper</a:t>
            </a:r>
            <a:br>
              <a:rPr lang="en-US" sz="1600" dirty="0">
                <a:solidFill>
                  <a:schemeClr val="bg1"/>
                </a:solidFill>
              </a:rPr>
            </a:br>
            <a:r>
              <a:rPr lang="en-US" sz="1600" dirty="0">
                <a:solidFill>
                  <a:schemeClr val="bg1"/>
                </a:solidFill>
              </a:rPr>
              <a:t>Nature Deep Learning</a:t>
            </a:r>
          </a:p>
          <a:p>
            <a:r>
              <a:rPr lang="en-US" sz="1600" dirty="0">
                <a:solidFill>
                  <a:schemeClr val="bg1"/>
                </a:solidFill>
              </a:rPr>
              <a:t>Cancer ID Article</a:t>
            </a:r>
            <a:br>
              <a:rPr lang="en-US" sz="1600" b="1" dirty="0">
                <a:solidFill>
                  <a:schemeClr val="bg1"/>
                </a:solidFill>
              </a:rPr>
            </a:br>
            <a:br>
              <a:rPr lang="en-US" sz="1600" dirty="0">
                <a:solidFill>
                  <a:schemeClr val="bg1"/>
                </a:solidFill>
              </a:rPr>
            </a:br>
            <a:r>
              <a:rPr lang="en-US" sz="1600" b="1" dirty="0">
                <a:solidFill>
                  <a:schemeClr val="bg1"/>
                </a:solidFill>
              </a:rPr>
              <a:t>2018  </a:t>
            </a:r>
            <a:r>
              <a:rPr lang="en-US" sz="1600" dirty="0" err="1">
                <a:solidFill>
                  <a:schemeClr val="bg1"/>
                </a:solidFill>
              </a:rPr>
              <a:t>Viennesse</a:t>
            </a:r>
            <a:r>
              <a:rPr lang="en-US" sz="1600" dirty="0">
                <a:solidFill>
                  <a:schemeClr val="bg1"/>
                </a:solidFill>
              </a:rPr>
              <a:t> Doctor in </a:t>
            </a:r>
            <a:br>
              <a:rPr lang="en-US" sz="1600" dirty="0">
                <a:solidFill>
                  <a:schemeClr val="bg1"/>
                </a:solidFill>
              </a:rPr>
            </a:br>
            <a:r>
              <a:rPr lang="en-US" sz="1600" dirty="0">
                <a:solidFill>
                  <a:schemeClr val="bg1"/>
                </a:solidFill>
              </a:rPr>
              <a:t>Austria, Dr. </a:t>
            </a:r>
            <a:r>
              <a:rPr lang="en-US" sz="1600" dirty="0" err="1">
                <a:solidFill>
                  <a:schemeClr val="bg1"/>
                </a:solidFill>
              </a:rPr>
              <a:t>Phllipp</a:t>
            </a:r>
            <a:r>
              <a:rPr lang="en-US" sz="1600" dirty="0">
                <a:solidFill>
                  <a:schemeClr val="bg1"/>
                </a:solidFill>
              </a:rPr>
              <a:t> </a:t>
            </a:r>
            <a:r>
              <a:rPr lang="en-US" sz="1600" dirty="0" err="1">
                <a:solidFill>
                  <a:schemeClr val="bg1"/>
                </a:solidFill>
              </a:rPr>
              <a:t>Schandl</a:t>
            </a:r>
            <a:br>
              <a:rPr lang="en-US" sz="1600" dirty="0">
                <a:solidFill>
                  <a:schemeClr val="bg1"/>
                </a:solidFill>
              </a:rPr>
            </a:br>
            <a:r>
              <a:rPr lang="en-US" sz="1600" dirty="0">
                <a:solidFill>
                  <a:schemeClr val="bg1"/>
                </a:solidFill>
              </a:rPr>
              <a:t>uploaded </a:t>
            </a:r>
            <a:r>
              <a:rPr lang="en-US" sz="1600" dirty="0" err="1">
                <a:solidFill>
                  <a:schemeClr val="bg1"/>
                </a:solidFill>
              </a:rPr>
              <a:t>Dermatalogical</a:t>
            </a:r>
            <a:r>
              <a:rPr lang="en-US" sz="1600" dirty="0">
                <a:solidFill>
                  <a:schemeClr val="bg1"/>
                </a:solidFill>
              </a:rPr>
              <a:t> Image</a:t>
            </a:r>
            <a:br>
              <a:rPr lang="en-US" sz="1600" dirty="0">
                <a:solidFill>
                  <a:schemeClr val="bg1"/>
                </a:solidFill>
              </a:rPr>
            </a:br>
            <a:r>
              <a:rPr lang="en-US" sz="1600" dirty="0">
                <a:solidFill>
                  <a:schemeClr val="bg1"/>
                </a:solidFill>
              </a:rPr>
              <a:t>Library to </a:t>
            </a:r>
            <a:r>
              <a:rPr lang="en-US" sz="1600" b="1" dirty="0">
                <a:solidFill>
                  <a:schemeClr val="bg1"/>
                </a:solidFill>
              </a:rPr>
              <a:t>Harvard </a:t>
            </a:r>
            <a:r>
              <a:rPr lang="en-US" sz="1600" b="1" dirty="0" err="1">
                <a:solidFill>
                  <a:schemeClr val="bg1"/>
                </a:solidFill>
              </a:rPr>
              <a:t>Dataverse</a:t>
            </a:r>
            <a:br>
              <a:rPr lang="en-US" sz="1600" b="1" dirty="0">
                <a:solidFill>
                  <a:schemeClr val="bg1"/>
                </a:solidFill>
              </a:rPr>
            </a:br>
            <a:r>
              <a:rPr lang="en-US" sz="1600" b="1" dirty="0">
                <a:solidFill>
                  <a:schemeClr val="bg1"/>
                </a:solidFill>
              </a:rPr>
              <a:t>Data repository</a:t>
            </a:r>
            <a:br>
              <a:rPr lang="en-US" sz="1600" b="1" dirty="0">
                <a:solidFill>
                  <a:schemeClr val="bg1"/>
                </a:solidFill>
              </a:rPr>
            </a:br>
            <a:endParaRPr lang="en-US" sz="1600" dirty="0">
              <a:solidFill>
                <a:schemeClr val="bg1"/>
              </a:solidFill>
            </a:endParaRPr>
          </a:p>
          <a:p>
            <a:r>
              <a:rPr lang="en-US" sz="1600" b="1" dirty="0">
                <a:solidFill>
                  <a:schemeClr val="bg1"/>
                </a:solidFill>
              </a:rPr>
              <a:t>2021  (November) Undergrad</a:t>
            </a:r>
            <a:br>
              <a:rPr lang="en-US" sz="1600" b="1" dirty="0">
                <a:solidFill>
                  <a:schemeClr val="bg1"/>
                </a:solidFill>
              </a:rPr>
            </a:br>
            <a:r>
              <a:rPr lang="en-US" sz="1600" b="1" dirty="0">
                <a:solidFill>
                  <a:schemeClr val="bg1"/>
                </a:solidFill>
              </a:rPr>
              <a:t>Machine Thesis Published in</a:t>
            </a:r>
            <a:br>
              <a:rPr lang="en-US" sz="1600" dirty="0">
                <a:solidFill>
                  <a:schemeClr val="bg1"/>
                </a:solidFill>
              </a:rPr>
            </a:br>
            <a:r>
              <a:rPr lang="en-US" sz="1600" b="1" dirty="0" err="1">
                <a:solidFill>
                  <a:schemeClr val="bg1"/>
                </a:solidFill>
              </a:rPr>
              <a:t>Dspace</a:t>
            </a:r>
            <a:r>
              <a:rPr lang="en-US" sz="1600" b="1" dirty="0">
                <a:solidFill>
                  <a:schemeClr val="bg1"/>
                </a:solidFill>
              </a:rPr>
              <a:t> Repository, Utilizing both paper and dataset</a:t>
            </a:r>
            <a:br>
              <a:rPr lang="en-US" sz="1600" dirty="0">
                <a:solidFill>
                  <a:schemeClr val="bg1"/>
                </a:solidFill>
              </a:rPr>
            </a:br>
            <a:r>
              <a:rPr lang="en-US" sz="1600" dirty="0">
                <a:solidFill>
                  <a:schemeClr val="bg1"/>
                </a:solidFill>
              </a:rPr>
              <a:t>BRAC University, Dhaka</a:t>
            </a:r>
            <a:br>
              <a:rPr lang="en-US" sz="1600" dirty="0">
                <a:solidFill>
                  <a:schemeClr val="bg1"/>
                </a:solidFill>
              </a:rPr>
            </a:br>
            <a:r>
              <a:rPr lang="en-US" sz="1600" dirty="0">
                <a:solidFill>
                  <a:schemeClr val="bg1"/>
                </a:solidFill>
              </a:rPr>
              <a:t>Bangladesh, Dept. of</a:t>
            </a:r>
            <a:br>
              <a:rPr lang="en-US" sz="1600" dirty="0">
                <a:solidFill>
                  <a:schemeClr val="bg1"/>
                </a:solidFill>
              </a:rPr>
            </a:br>
            <a:r>
              <a:rPr lang="en-US" sz="1600" dirty="0">
                <a:solidFill>
                  <a:schemeClr val="bg1"/>
                </a:solidFill>
              </a:rPr>
              <a:t>Computer Science and</a:t>
            </a:r>
            <a:br>
              <a:rPr lang="en-US" sz="1600" dirty="0">
                <a:solidFill>
                  <a:schemeClr val="bg1"/>
                </a:solidFill>
              </a:rPr>
            </a:br>
            <a:r>
              <a:rPr lang="en-US" sz="1600" dirty="0">
                <a:solidFill>
                  <a:schemeClr val="bg1"/>
                </a:solidFill>
              </a:rPr>
              <a:t>Engineering</a:t>
            </a:r>
            <a:br>
              <a:rPr lang="en-US" sz="1600" dirty="0">
                <a:solidFill>
                  <a:schemeClr val="bg1"/>
                </a:solidFill>
              </a:rPr>
            </a:br>
            <a:br>
              <a:rPr lang="en-US" sz="1600" dirty="0">
                <a:solidFill>
                  <a:schemeClr val="bg1"/>
                </a:solidFill>
              </a:rPr>
            </a:br>
            <a:r>
              <a:rPr lang="en-US" sz="1600" b="1" dirty="0">
                <a:solidFill>
                  <a:schemeClr val="bg1"/>
                </a:solidFill>
              </a:rPr>
              <a:t>All Can Be Downloaded Today in</a:t>
            </a:r>
            <a:br>
              <a:rPr lang="en-US" sz="1600" b="1" dirty="0">
                <a:solidFill>
                  <a:schemeClr val="bg1"/>
                </a:solidFill>
              </a:rPr>
            </a:br>
            <a:r>
              <a:rPr lang="en-US" sz="1600" b="1" dirty="0">
                <a:solidFill>
                  <a:schemeClr val="bg1"/>
                </a:solidFill>
              </a:rPr>
              <a:t>2025 from ecosystem data/repository  links here</a:t>
            </a:r>
          </a:p>
          <a:p>
            <a:endParaRPr lang="en-US" b="1" dirty="0">
              <a:solidFill>
                <a:schemeClr val="bg1"/>
              </a:solidFill>
            </a:endParaRPr>
          </a:p>
        </p:txBody>
      </p:sp>
    </p:spTree>
    <p:extLst>
      <p:ext uri="{BB962C8B-B14F-4D97-AF65-F5344CB8AC3E}">
        <p14:creationId xmlns:p14="http://schemas.microsoft.com/office/powerpoint/2010/main" val="1994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013C07-3BD6-4F2A-85E6-1CEB926E2EA7}"/>
              </a:ext>
            </a:extLst>
          </p:cNvPr>
          <p:cNvSpPr/>
          <p:nvPr/>
        </p:nvSpPr>
        <p:spPr>
          <a:xfrm>
            <a:off x="4399375" y="1571621"/>
            <a:ext cx="4419600" cy="40862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974" y="0"/>
            <a:ext cx="11225981" cy="1325563"/>
          </a:xfrm>
        </p:spPr>
        <p:txBody>
          <a:bodyPr>
            <a:normAutofit fontScale="90000"/>
          </a:bodyPr>
          <a:lstStyle/>
          <a:p>
            <a:pPr algn="ctr"/>
            <a:r>
              <a:rPr lang="en-US" dirty="0">
                <a:solidFill>
                  <a:schemeClr val="bg1"/>
                </a:solidFill>
              </a:rPr>
              <a:t>Research Data Repositories </a:t>
            </a:r>
            <a:br>
              <a:rPr lang="en-US" dirty="0">
                <a:solidFill>
                  <a:schemeClr val="bg1"/>
                </a:solidFill>
              </a:rPr>
            </a:br>
            <a:r>
              <a:rPr lang="en-US" dirty="0">
                <a:solidFill>
                  <a:schemeClr val="bg1"/>
                </a:solidFill>
              </a:rPr>
              <a:t>&amp; Digital Scholarship Ecosystems Can Serve</a:t>
            </a:r>
            <a:br>
              <a:rPr lang="en-US" dirty="0">
                <a:solidFill>
                  <a:schemeClr val="bg1"/>
                </a:solidFill>
              </a:rPr>
            </a:br>
            <a:r>
              <a:rPr lang="en-US" sz="2400" dirty="0">
                <a:solidFill>
                  <a:schemeClr val="bg1"/>
                </a:solidFill>
              </a:rPr>
              <a:t>As Foundations &amp; Organization for Later AI Infrastructures and Open Science</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974" y="1864493"/>
            <a:ext cx="3862317" cy="3500479"/>
          </a:xfrm>
          <a:prstGeom prst="rect">
            <a:avLst/>
          </a:prstGeom>
        </p:spPr>
      </p:pic>
      <p:pic>
        <p:nvPicPr>
          <p:cNvPr id="5" name="Picture 4">
            <a:extLst>
              <a:ext uri="{FF2B5EF4-FFF2-40B4-BE49-F238E27FC236}">
                <a16:creationId xmlns:a16="http://schemas.microsoft.com/office/drawing/2014/main" id="{3B451938-84DE-425F-9938-0209E420B9BA}"/>
              </a:ext>
            </a:extLst>
          </p:cNvPr>
          <p:cNvPicPr>
            <a:picLocks noChangeAspect="1"/>
          </p:cNvPicPr>
          <p:nvPr/>
        </p:nvPicPr>
        <p:blipFill>
          <a:blip r:embed="rId4"/>
          <a:stretch>
            <a:fillRect/>
          </a:stretch>
        </p:blipFill>
        <p:spPr>
          <a:xfrm>
            <a:off x="4443341" y="1680668"/>
            <a:ext cx="4331669" cy="3868133"/>
          </a:xfrm>
          <a:prstGeom prst="rect">
            <a:avLst/>
          </a:prstGeom>
        </p:spPr>
      </p:pic>
      <p:pic>
        <p:nvPicPr>
          <p:cNvPr id="6" name="Picture 5">
            <a:extLst>
              <a:ext uri="{FF2B5EF4-FFF2-40B4-BE49-F238E27FC236}">
                <a16:creationId xmlns:a16="http://schemas.microsoft.com/office/drawing/2014/main" id="{23CA8EAF-462B-4C80-B3F1-1EC003E21B1C}"/>
              </a:ext>
            </a:extLst>
          </p:cNvPr>
          <p:cNvPicPr>
            <a:picLocks noChangeAspect="1"/>
          </p:cNvPicPr>
          <p:nvPr/>
        </p:nvPicPr>
        <p:blipFill>
          <a:blip r:embed="rId5"/>
          <a:stretch>
            <a:fillRect/>
          </a:stretch>
        </p:blipFill>
        <p:spPr>
          <a:xfrm>
            <a:off x="9042528" y="2495721"/>
            <a:ext cx="2913498" cy="2238022"/>
          </a:xfrm>
          <a:prstGeom prst="rect">
            <a:avLst/>
          </a:prstGeom>
        </p:spPr>
      </p:pic>
    </p:spTree>
    <p:extLst>
      <p:ext uri="{BB962C8B-B14F-4D97-AF65-F5344CB8AC3E}">
        <p14:creationId xmlns:p14="http://schemas.microsoft.com/office/powerpoint/2010/main" val="135253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B81B-0DA5-4375-805C-1C824B699643}"/>
              </a:ext>
            </a:extLst>
          </p:cNvPr>
          <p:cNvSpPr>
            <a:spLocks noGrp="1"/>
          </p:cNvSpPr>
          <p:nvPr>
            <p:ph type="title"/>
          </p:nvPr>
        </p:nvSpPr>
        <p:spPr>
          <a:xfrm>
            <a:off x="517565" y="74771"/>
            <a:ext cx="11098820" cy="1325563"/>
          </a:xfrm>
        </p:spPr>
        <p:txBody>
          <a:bodyPr>
            <a:normAutofit fontScale="90000"/>
          </a:bodyPr>
          <a:lstStyle/>
          <a:p>
            <a:pPr algn="ctr"/>
            <a:br>
              <a:rPr lang="en-US" sz="2400" dirty="0">
                <a:solidFill>
                  <a:schemeClr val="bg1"/>
                </a:solidFill>
              </a:rPr>
            </a:br>
            <a:r>
              <a:rPr lang="en-US" sz="4000" b="1" dirty="0">
                <a:solidFill>
                  <a:schemeClr val="bg1"/>
                </a:solidFill>
              </a:rPr>
              <a:t>These Digital Ecosystem Components Together</a:t>
            </a:r>
            <a:br>
              <a:rPr lang="en-US" sz="4000" b="1" dirty="0">
                <a:solidFill>
                  <a:schemeClr val="bg1"/>
                </a:solidFill>
              </a:rPr>
            </a:br>
            <a:r>
              <a:rPr lang="en-US" sz="4000" b="1" dirty="0">
                <a:solidFill>
                  <a:schemeClr val="bg1"/>
                </a:solidFill>
              </a:rPr>
              <a:t>Enable  the Academic Research Cycle on Global Levels</a:t>
            </a:r>
          </a:p>
        </p:txBody>
      </p:sp>
      <p:pic>
        <p:nvPicPr>
          <p:cNvPr id="5" name="Picture 4">
            <a:extLst>
              <a:ext uri="{FF2B5EF4-FFF2-40B4-BE49-F238E27FC236}">
                <a16:creationId xmlns:a16="http://schemas.microsoft.com/office/drawing/2014/main" id="{80736DE5-F90F-4B6B-85DB-7AA97C9A18E3}"/>
              </a:ext>
            </a:extLst>
          </p:cNvPr>
          <p:cNvPicPr>
            <a:picLocks noChangeAspect="1"/>
          </p:cNvPicPr>
          <p:nvPr/>
        </p:nvPicPr>
        <p:blipFill>
          <a:blip r:embed="rId3"/>
          <a:stretch>
            <a:fillRect/>
          </a:stretch>
        </p:blipFill>
        <p:spPr>
          <a:xfrm>
            <a:off x="3348267" y="1400334"/>
            <a:ext cx="5715000" cy="5248275"/>
          </a:xfrm>
          <a:prstGeom prst="rect">
            <a:avLst/>
          </a:prstGeom>
        </p:spPr>
      </p:pic>
      <p:sp>
        <p:nvSpPr>
          <p:cNvPr id="3" name="Oval 2">
            <a:extLst>
              <a:ext uri="{FF2B5EF4-FFF2-40B4-BE49-F238E27FC236}">
                <a16:creationId xmlns:a16="http://schemas.microsoft.com/office/drawing/2014/main" id="{05C8E073-1202-4C28-9209-B2C012AFA0DD}"/>
              </a:ext>
            </a:extLst>
          </p:cNvPr>
          <p:cNvSpPr/>
          <p:nvPr/>
        </p:nvSpPr>
        <p:spPr>
          <a:xfrm rot="2828502">
            <a:off x="2997638" y="3958849"/>
            <a:ext cx="3958696" cy="2426305"/>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a:extLst>
              <a:ext uri="{FF2B5EF4-FFF2-40B4-BE49-F238E27FC236}">
                <a16:creationId xmlns:a16="http://schemas.microsoft.com/office/drawing/2014/main" id="{22B0F9D0-9434-4989-9E9B-D2AD003FDEB4}"/>
              </a:ext>
            </a:extLst>
          </p:cNvPr>
          <p:cNvSpPr/>
          <p:nvPr/>
        </p:nvSpPr>
        <p:spPr>
          <a:xfrm rot="5400000">
            <a:off x="6418048" y="2929231"/>
            <a:ext cx="3695700" cy="2352674"/>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3841C105-5B5B-43AC-8A55-81D6733EEA45}"/>
              </a:ext>
            </a:extLst>
          </p:cNvPr>
          <p:cNvSpPr txBox="1"/>
          <p:nvPr/>
        </p:nvSpPr>
        <p:spPr>
          <a:xfrm>
            <a:off x="10116564" y="2606452"/>
            <a:ext cx="1743747" cy="369332"/>
          </a:xfrm>
          <a:prstGeom prst="rect">
            <a:avLst/>
          </a:prstGeom>
          <a:noFill/>
        </p:spPr>
        <p:txBody>
          <a:bodyPr wrap="none" rtlCol="0">
            <a:spAutoFit/>
          </a:bodyPr>
          <a:lstStyle/>
          <a:p>
            <a:r>
              <a:rPr lang="en-US" dirty="0">
                <a:solidFill>
                  <a:schemeClr val="bg1"/>
                </a:solidFill>
              </a:rPr>
              <a:t>Pragmatic Levels</a:t>
            </a:r>
          </a:p>
        </p:txBody>
      </p:sp>
    </p:spTree>
    <p:extLst>
      <p:ext uri="{BB962C8B-B14F-4D97-AF65-F5344CB8AC3E}">
        <p14:creationId xmlns:p14="http://schemas.microsoft.com/office/powerpoint/2010/main" val="1434552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813F-21F5-726C-33D2-209106BED4DC}"/>
              </a:ext>
            </a:extLst>
          </p:cNvPr>
          <p:cNvSpPr>
            <a:spLocks noGrp="1"/>
          </p:cNvSpPr>
          <p:nvPr>
            <p:ph type="title"/>
          </p:nvPr>
        </p:nvSpPr>
        <p:spPr>
          <a:xfrm>
            <a:off x="838199" y="165833"/>
            <a:ext cx="6204045" cy="654783"/>
          </a:xfrm>
        </p:spPr>
        <p:txBody>
          <a:bodyPr>
            <a:noAutofit/>
          </a:bodyPr>
          <a:lstStyle/>
          <a:p>
            <a:r>
              <a:rPr lang="en-US" sz="2400" b="1" dirty="0">
                <a:solidFill>
                  <a:schemeClr val="bg1"/>
                </a:solidFill>
                <a:latin typeface="+mn-lt"/>
              </a:rPr>
              <a:t>References and Links</a:t>
            </a:r>
          </a:p>
        </p:txBody>
      </p:sp>
      <p:sp>
        <p:nvSpPr>
          <p:cNvPr id="3" name="Content Placeholder 2">
            <a:extLst>
              <a:ext uri="{FF2B5EF4-FFF2-40B4-BE49-F238E27FC236}">
                <a16:creationId xmlns:a16="http://schemas.microsoft.com/office/drawing/2014/main" id="{ED6D0BB9-7714-FFDB-B462-B4702CD77E77}"/>
              </a:ext>
            </a:extLst>
          </p:cNvPr>
          <p:cNvSpPr>
            <a:spLocks noGrp="1"/>
          </p:cNvSpPr>
          <p:nvPr>
            <p:ph idx="1"/>
          </p:nvPr>
        </p:nvSpPr>
        <p:spPr>
          <a:xfrm>
            <a:off x="838199" y="1019908"/>
            <a:ext cx="9499790" cy="5838092"/>
          </a:xfrm>
        </p:spPr>
        <p:txBody>
          <a:bodyPr>
            <a:normAutofit fontScale="25000" lnSpcReduction="20000"/>
          </a:bodyPr>
          <a:lstStyle/>
          <a:p>
            <a:pPr marL="0" marR="0" indent="0" algn="l">
              <a:spcBef>
                <a:spcPts val="0"/>
              </a:spcBef>
              <a:spcAft>
                <a:spcPts val="0"/>
              </a:spcAft>
              <a:buNone/>
            </a:pPr>
            <a:endParaRPr lang="en-GB"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err="1">
                <a:solidFill>
                  <a:schemeClr val="bg1"/>
                </a:solidFill>
                <a:effectLst/>
                <a:latin typeface="Verdana" panose="020B0604030504040204" pitchFamily="34" charset="0"/>
                <a:ea typeface="Verdana" panose="020B0604030504040204" pitchFamily="34" charset="0"/>
              </a:rPr>
              <a:t>Esteva</a:t>
            </a:r>
            <a:r>
              <a:rPr lang="en-GB" sz="4800" dirty="0">
                <a:solidFill>
                  <a:schemeClr val="bg1"/>
                </a:solidFill>
                <a:effectLst/>
                <a:latin typeface="Verdana" panose="020B0604030504040204" pitchFamily="34" charset="0"/>
                <a:ea typeface="Verdana" panose="020B0604030504040204" pitchFamily="34" charset="0"/>
              </a:rPr>
              <a:t>, A, </a:t>
            </a:r>
            <a:r>
              <a:rPr lang="en-GB" sz="4800" dirty="0" err="1">
                <a:solidFill>
                  <a:schemeClr val="bg1"/>
                </a:solidFill>
                <a:effectLst/>
                <a:latin typeface="Verdana" panose="020B0604030504040204" pitchFamily="34" charset="0"/>
                <a:ea typeface="Verdana" panose="020B0604030504040204" pitchFamily="34" charset="0"/>
              </a:rPr>
              <a:t>Thrun</a:t>
            </a:r>
            <a:r>
              <a:rPr lang="en-GB" sz="4800" dirty="0">
                <a:solidFill>
                  <a:schemeClr val="bg1"/>
                </a:solidFill>
                <a:effectLst/>
                <a:latin typeface="Verdana" panose="020B0604030504040204" pitchFamily="34" charset="0"/>
                <a:ea typeface="Verdana" panose="020B0604030504040204" pitchFamily="34" charset="0"/>
              </a:rPr>
              <a:t>, S. et al.  Dermatologist-level Classification of Skin Cancer with Deep Neural Networks. </a:t>
            </a:r>
            <a:r>
              <a:rPr lang="en-GB" sz="4800" i="1" dirty="0">
                <a:solidFill>
                  <a:schemeClr val="bg1"/>
                </a:solidFill>
                <a:effectLst/>
                <a:latin typeface="Verdana" panose="020B0604030504040204" pitchFamily="34" charset="0"/>
                <a:ea typeface="Verdana" panose="020B0604030504040204" pitchFamily="34" charset="0"/>
              </a:rPr>
              <a:t>Nature</a:t>
            </a:r>
            <a:r>
              <a:rPr lang="en-GB" sz="4800" dirty="0">
                <a:solidFill>
                  <a:schemeClr val="bg1"/>
                </a:solidFill>
                <a:effectLst/>
                <a:latin typeface="Verdana" panose="020B0604030504040204" pitchFamily="34" charset="0"/>
                <a:ea typeface="Verdana" panose="020B0604030504040204" pitchFamily="34" charset="0"/>
              </a:rPr>
              <a:t>, Volume 542 (February 2, 2017).  pp. 115-119. doi:10.1038/nature21056</a:t>
            </a:r>
            <a:br>
              <a:rPr lang="en-GB" sz="4800" dirty="0">
                <a:solidFill>
                  <a:schemeClr val="bg1"/>
                </a:solidFill>
                <a:effectLst/>
                <a:latin typeface="Verdana" panose="020B0604030504040204" pitchFamily="34" charset="0"/>
                <a:ea typeface="Verdana" panose="020B0604030504040204" pitchFamily="34" charset="0"/>
              </a:rPr>
            </a:br>
            <a:br>
              <a:rPr lang="en-GB" sz="4800" dirty="0">
                <a:solidFill>
                  <a:schemeClr val="bg1"/>
                </a:solidFill>
                <a:effectLst/>
                <a:latin typeface="Verdana" panose="020B0604030504040204" pitchFamily="34" charset="0"/>
                <a:ea typeface="Verdana" panose="020B0604030504040204" pitchFamily="34" charset="0"/>
              </a:rPr>
            </a:br>
            <a:endParaRPr lang="en-US"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solidFill>
                  <a:schemeClr val="bg1"/>
                </a:solidFill>
                <a:effectLst/>
                <a:latin typeface="Verdana" panose="020B0604030504040204" pitchFamily="34" charset="0"/>
                <a:ea typeface="Verdana" panose="020B0604030504040204" pitchFamily="34" charset="0"/>
              </a:rPr>
              <a:t>Islam, A., Khan, D.  and Chowdhury, R.  2021.  </a:t>
            </a:r>
            <a:r>
              <a:rPr lang="en-GB" sz="4800" i="1" dirty="0">
                <a:solidFill>
                  <a:schemeClr val="bg1"/>
                </a:solidFill>
                <a:effectLst/>
                <a:latin typeface="Verdana" panose="020B0604030504040204" pitchFamily="34" charset="0"/>
                <a:ea typeface="Verdana" panose="020B0604030504040204" pitchFamily="34" charset="0"/>
              </a:rPr>
              <a:t>An Efficient Deep Learning Approach to Detect Skin Cancer Undergraduate Thesis</a:t>
            </a:r>
            <a:r>
              <a:rPr lang="en-GB" sz="4800" dirty="0">
                <a:solidFill>
                  <a:schemeClr val="bg1"/>
                </a:solidFill>
                <a:effectLst/>
                <a:latin typeface="Verdana" panose="020B0604030504040204" pitchFamily="34" charset="0"/>
                <a:ea typeface="Verdana" panose="020B0604030504040204" pitchFamily="34" charset="0"/>
              </a:rPr>
              <a:t>.  BRAC University </a:t>
            </a:r>
            <a:r>
              <a:rPr lang="en-GB" sz="4800" dirty="0" err="1">
                <a:solidFill>
                  <a:schemeClr val="bg1"/>
                </a:solidFill>
                <a:effectLst/>
                <a:latin typeface="Verdana" panose="020B0604030504040204" pitchFamily="34" charset="0"/>
                <a:ea typeface="Verdana" panose="020B0604030504040204" pitchFamily="34" charset="0"/>
              </a:rPr>
              <a:t>DSpace</a:t>
            </a:r>
            <a:r>
              <a:rPr lang="en-GB" sz="4800" dirty="0">
                <a:solidFill>
                  <a:schemeClr val="bg1"/>
                </a:solidFill>
                <a:effectLst/>
                <a:latin typeface="Verdana" panose="020B0604030504040204" pitchFamily="34" charset="0"/>
                <a:ea typeface="Verdana" panose="020B0604030504040204" pitchFamily="34" charset="0"/>
              </a:rPr>
              <a:t> Institutional Repository, 2021.  Available: http://dspace.bracu.ac.bd/xmlui/</a:t>
            </a:r>
            <a:br>
              <a:rPr lang="en-GB" sz="4800" dirty="0">
                <a:solidFill>
                  <a:schemeClr val="bg1"/>
                </a:solidFill>
                <a:effectLst/>
                <a:latin typeface="Verdana" panose="020B0604030504040204" pitchFamily="34" charset="0"/>
                <a:ea typeface="Verdana" panose="020B0604030504040204" pitchFamily="34" charset="0"/>
              </a:rPr>
            </a:br>
            <a:r>
              <a:rPr lang="en-GB" sz="4800" dirty="0">
                <a:solidFill>
                  <a:schemeClr val="bg1"/>
                </a:solidFill>
                <a:effectLst/>
                <a:latin typeface="Verdana" panose="020B0604030504040204" pitchFamily="34" charset="0"/>
                <a:ea typeface="Verdana" panose="020B0604030504040204" pitchFamily="34" charset="0"/>
              </a:rPr>
              <a:t>handle/10361/15932</a:t>
            </a:r>
            <a:endParaRPr lang="en-US"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solidFill>
                  <a:schemeClr val="bg1"/>
                </a:solidFill>
                <a:effectLst/>
                <a:latin typeface="Verdana" panose="020B0604030504040204" pitchFamily="34" charset="0"/>
                <a:ea typeface="Verdana" panose="020B0604030504040204" pitchFamily="34" charset="0"/>
              </a:rPr>
              <a:t> </a:t>
            </a:r>
            <a:br>
              <a:rPr lang="en-US" sz="4800" dirty="0">
                <a:solidFill>
                  <a:schemeClr val="bg1"/>
                </a:solidFill>
                <a:effectLst/>
                <a:latin typeface="Verdana" panose="020B0604030504040204" pitchFamily="34" charset="0"/>
                <a:ea typeface="Verdana" panose="020B0604030504040204" pitchFamily="34" charset="0"/>
              </a:rPr>
            </a:br>
            <a:r>
              <a:rPr lang="en-US" sz="4800" dirty="0">
                <a:solidFill>
                  <a:schemeClr val="bg1"/>
                </a:solidFill>
                <a:effectLst/>
                <a:latin typeface="Verdana" panose="020B0604030504040204" pitchFamily="34" charset="0"/>
                <a:ea typeface="Verdana" panose="020B0604030504040204" pitchFamily="34" charset="0"/>
              </a:rPr>
              <a:t> </a:t>
            </a:r>
            <a:br>
              <a:rPr lang="en-GB" sz="4800" dirty="0">
                <a:solidFill>
                  <a:schemeClr val="bg1"/>
                </a:solidFill>
                <a:effectLst/>
                <a:latin typeface="Verdana" panose="020B0604030504040204" pitchFamily="34" charset="0"/>
                <a:ea typeface="Verdana" panose="020B0604030504040204" pitchFamily="34" charset="0"/>
              </a:rPr>
            </a:br>
            <a:r>
              <a:rPr lang="en-GB" sz="4800" dirty="0">
                <a:solidFill>
                  <a:schemeClr val="bg1"/>
                </a:solidFill>
                <a:effectLst/>
                <a:latin typeface="Verdana" panose="020B0604030504040204" pitchFamily="34" charset="0"/>
                <a:ea typeface="Verdana" panose="020B0604030504040204" pitchFamily="34" charset="0"/>
              </a:rPr>
              <a:t>University of California Data Dryad Repository.  2025. </a:t>
            </a:r>
            <a:r>
              <a:rPr lang="en-GB" sz="4800" dirty="0">
                <a:solidFill>
                  <a:schemeClr val="bg1"/>
                </a:solidFill>
                <a:effectLst/>
                <a:latin typeface="Verdana" panose="020B0604030504040204" pitchFamily="34" charset="0"/>
                <a:ea typeface="Verdana" panose="020B0604030504040204" pitchFamily="34" charset="0"/>
                <a:hlinkClick r:id="rId3"/>
              </a:rPr>
              <a:t>https://datadryad.org/stash</a:t>
            </a:r>
            <a:r>
              <a:rPr lang="en-GB" sz="4800" dirty="0">
                <a:solidFill>
                  <a:schemeClr val="bg1"/>
                </a:solidFill>
                <a:effectLst/>
                <a:latin typeface="Verdana" panose="020B0604030504040204" pitchFamily="34" charset="0"/>
                <a:ea typeface="Verdana" panose="020B0604030504040204" pitchFamily="34" charset="0"/>
              </a:rPr>
              <a:t> </a:t>
            </a:r>
          </a:p>
          <a:p>
            <a:pPr marL="0" marR="0" indent="0" algn="l">
              <a:spcBef>
                <a:spcPts val="0"/>
              </a:spcBef>
              <a:spcAft>
                <a:spcPts val="0"/>
              </a:spcAft>
              <a:buNone/>
            </a:pPr>
            <a:endParaRPr lang="en-GB" sz="4800" dirty="0">
              <a:solidFill>
                <a:schemeClr val="bg1"/>
              </a:solidFill>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solidFill>
                  <a:schemeClr val="bg1"/>
                </a:solidFill>
                <a:effectLst/>
                <a:latin typeface="Verdana" panose="020B0604030504040204" pitchFamily="34" charset="0"/>
                <a:ea typeface="Verdana" panose="020B0604030504040204" pitchFamily="34" charset="0"/>
              </a:rPr>
              <a:t>University of California, Riverside Digital Library </a:t>
            </a:r>
            <a:r>
              <a:rPr lang="en-GB" sz="4800" dirty="0" err="1">
                <a:solidFill>
                  <a:schemeClr val="bg1"/>
                </a:solidFill>
                <a:effectLst/>
                <a:latin typeface="Verdana" panose="020B0604030504040204" pitchFamily="34" charset="0"/>
                <a:ea typeface="Verdana" panose="020B0604030504040204" pitchFamily="34" charset="0"/>
              </a:rPr>
              <a:t>eScholarship</a:t>
            </a:r>
            <a:r>
              <a:rPr lang="en-GB" sz="4800" dirty="0">
                <a:solidFill>
                  <a:schemeClr val="bg1"/>
                </a:solidFill>
                <a:effectLst/>
                <a:latin typeface="Verdana" panose="020B0604030504040204" pitchFamily="34" charset="0"/>
                <a:ea typeface="Verdana" panose="020B0604030504040204" pitchFamily="34" charset="0"/>
              </a:rPr>
              <a:t> Repository. </a:t>
            </a:r>
            <a:r>
              <a:rPr lang="en-GB" sz="4800" dirty="0">
                <a:solidFill>
                  <a:schemeClr val="bg1"/>
                </a:solidFill>
                <a:effectLst/>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https://escholarship.org/uc</a:t>
            </a:r>
            <a:r>
              <a:rPr lang="en-GB" sz="4800">
                <a:solidFill>
                  <a:schemeClr val="bg1"/>
                </a:solidFill>
                <a:effectLst/>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/ucr</a:t>
            </a:r>
            <a:r>
              <a:rPr lang="en-GB" sz="4800">
                <a:solidFill>
                  <a:schemeClr val="bg1"/>
                </a:solidFill>
                <a:effectLst/>
                <a:latin typeface="Verdana" panose="020B0604030504040204" pitchFamily="34" charset="0"/>
                <a:ea typeface="Verdana" panose="020B0604030504040204" pitchFamily="34" charset="0"/>
              </a:rPr>
              <a:t>    </a:t>
            </a:r>
            <a:r>
              <a:rPr lang="en-GB" sz="4800" dirty="0">
                <a:solidFill>
                  <a:schemeClr val="bg1"/>
                </a:solidFill>
                <a:effectLst/>
                <a:latin typeface="Verdana" panose="020B0604030504040204" pitchFamily="34" charset="0"/>
                <a:ea typeface="Verdana" panose="020B0604030504040204" pitchFamily="34" charset="0"/>
              </a:rPr>
              <a:t>2025  </a:t>
            </a:r>
          </a:p>
          <a:p>
            <a:pPr marL="0" marR="0" indent="0" algn="l">
              <a:spcBef>
                <a:spcPts val="0"/>
              </a:spcBef>
              <a:spcAft>
                <a:spcPts val="0"/>
              </a:spcAft>
              <a:buNone/>
            </a:pPr>
            <a:endParaRPr lang="en-GB"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solidFill>
                  <a:schemeClr val="bg1"/>
                </a:solidFill>
                <a:effectLst/>
                <a:latin typeface="Verdana" panose="020B0604030504040204" pitchFamily="34" charset="0"/>
                <a:ea typeface="Verdana" panose="020B0604030504040204" pitchFamily="34" charset="0"/>
              </a:rPr>
              <a:t> </a:t>
            </a:r>
            <a:endParaRPr lang="en-US"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i="1" dirty="0" err="1">
                <a:solidFill>
                  <a:schemeClr val="bg1"/>
                </a:solidFill>
                <a:effectLst/>
                <a:latin typeface="Verdana" panose="020B0604030504040204" pitchFamily="34" charset="0"/>
                <a:ea typeface="Verdana" panose="020B0604030504040204" pitchFamily="34" charset="0"/>
              </a:rPr>
              <a:t>Tschandl</a:t>
            </a:r>
            <a:r>
              <a:rPr lang="en-GB" sz="4800" i="1" dirty="0">
                <a:solidFill>
                  <a:schemeClr val="bg1"/>
                </a:solidFill>
                <a:effectLst/>
                <a:latin typeface="Verdana" panose="020B0604030504040204" pitchFamily="34" charset="0"/>
                <a:ea typeface="Verdana" panose="020B0604030504040204" pitchFamily="34" charset="0"/>
              </a:rPr>
              <a:t>, Phillip et al.   Human-computer Collaboration for Skin Cancer Recognition. Nature</a:t>
            </a:r>
            <a:r>
              <a:rPr lang="en-GB" sz="4800" dirty="0">
                <a:solidFill>
                  <a:schemeClr val="bg1"/>
                </a:solidFill>
                <a:effectLst/>
                <a:latin typeface="Verdana" panose="020B0604030504040204" pitchFamily="34" charset="0"/>
                <a:ea typeface="Verdana" panose="020B0604030504040204" pitchFamily="34" charset="0"/>
              </a:rPr>
              <a:t> Medicine, 22 June 2020, 1229-1234.  See: </a:t>
            </a:r>
            <a:r>
              <a:rPr lang="en-GB" sz="4800" u="sng" dirty="0">
                <a:solidFill>
                  <a:schemeClr val="bg1"/>
                </a:solidFill>
                <a:effectLst/>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https://www.nature.com/articles/s41591-020-0942-0</a:t>
            </a:r>
            <a:endParaRPr lang="en-GB"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en-GB" sz="4800" dirty="0">
              <a:solidFill>
                <a:schemeClr val="bg1"/>
              </a:solidFill>
              <a:latin typeface="Verdana" panose="020B0604030504040204" pitchFamily="34" charset="0"/>
              <a:ea typeface="Verdana" panose="020B0604030504040204" pitchFamily="34" charset="0"/>
            </a:endParaRPr>
          </a:p>
          <a:p>
            <a:pPr marL="0" indent="0">
              <a:spcBef>
                <a:spcPts val="0"/>
              </a:spcBef>
              <a:buNone/>
            </a:pPr>
            <a:r>
              <a:rPr lang="en-GB" sz="4800" b="1" dirty="0">
                <a:solidFill>
                  <a:schemeClr val="bg1"/>
                </a:solidFill>
                <a:latin typeface="Verdana" panose="020B0604030504040204" pitchFamily="34" charset="0"/>
                <a:ea typeface="Verdana" panose="020B0604030504040204" pitchFamily="34" charset="0"/>
              </a:rPr>
              <a:t>Uzwyshyn, R. “Building Capacity for AI in Libraries”.  </a:t>
            </a:r>
            <a:r>
              <a:rPr lang="en-GB" sz="4800" b="1" dirty="0">
                <a:solidFill>
                  <a:schemeClr val="bg1"/>
                </a:solidFill>
                <a:effectLst/>
                <a:latin typeface="Verdana" panose="020B0604030504040204" pitchFamily="34" charset="0"/>
                <a:ea typeface="Verdana" panose="020B0604030504040204" pitchFamily="34" charset="0"/>
              </a:rPr>
              <a:t> </a:t>
            </a:r>
            <a:r>
              <a:rPr lang="en-GB" sz="4800" b="1" dirty="0" err="1">
                <a:solidFill>
                  <a:schemeClr val="bg1"/>
                </a:solidFill>
                <a:effectLst/>
                <a:latin typeface="Verdana" panose="020B0604030504040204" pitchFamily="34" charset="0"/>
                <a:ea typeface="Verdana" panose="020B0604030504040204" pitchFamily="34" charset="0"/>
              </a:rPr>
              <a:t>Ed.Balnave</a:t>
            </a:r>
            <a:r>
              <a:rPr lang="en-GB" sz="4800" b="1" dirty="0" err="1">
                <a:solidFill>
                  <a:schemeClr val="bg1"/>
                </a:solidFill>
                <a:latin typeface="Verdana" panose="020B0604030504040204" pitchFamily="34" charset="0"/>
                <a:ea typeface="Verdana" panose="020B0604030504040204" pitchFamily="34" charset="0"/>
              </a:rPr>
              <a:t>s</a:t>
            </a:r>
            <a:r>
              <a:rPr lang="en-GB" sz="4800" b="1" dirty="0">
                <a:solidFill>
                  <a:schemeClr val="bg1"/>
                </a:solidFill>
                <a:latin typeface="Verdana" panose="020B0604030504040204" pitchFamily="34" charset="0"/>
                <a:ea typeface="Verdana" panose="020B0604030504040204" pitchFamily="34" charset="0"/>
              </a:rPr>
              <a:t>, E. </a:t>
            </a:r>
            <a:r>
              <a:rPr lang="en-GB" sz="4800" b="1" dirty="0" err="1">
                <a:solidFill>
                  <a:schemeClr val="bg1"/>
                </a:solidFill>
                <a:latin typeface="Verdana" panose="020B0604030504040204" pitchFamily="34" charset="0"/>
                <a:ea typeface="Verdana" panose="020B0604030504040204" pitchFamily="34" charset="0"/>
              </a:rPr>
              <a:t>Butrini</a:t>
            </a:r>
            <a:r>
              <a:rPr lang="en-GB" sz="4800" b="1" dirty="0">
                <a:solidFill>
                  <a:schemeClr val="bg1"/>
                </a:solidFill>
                <a:latin typeface="Verdana" panose="020B0604030504040204" pitchFamily="34" charset="0"/>
                <a:ea typeface="Verdana" panose="020B0604030504040204" pitchFamily="34" charset="0"/>
              </a:rPr>
              <a:t>, L., Cox, A. &amp; Uzwyshyn. New Horizons for AI in Libraries</a:t>
            </a:r>
            <a:r>
              <a:rPr lang="en-US" sz="4800" b="1" dirty="0">
                <a:solidFill>
                  <a:schemeClr val="bg1"/>
                </a:solidFill>
                <a:latin typeface="Verdana" panose="020B0604030504040204" pitchFamily="34" charset="0"/>
                <a:ea typeface="Verdana" panose="020B0604030504040204" pitchFamily="34" charset="0"/>
              </a:rPr>
              <a:t>. </a:t>
            </a:r>
            <a:r>
              <a:rPr lang="en-GB" sz="4800" b="1" dirty="0">
                <a:solidFill>
                  <a:schemeClr val="bg1"/>
                </a:solidFill>
                <a:latin typeface="Verdana" panose="020B0604030504040204" pitchFamily="34" charset="0"/>
                <a:ea typeface="Verdana" panose="020B0604030504040204" pitchFamily="34" charset="0"/>
              </a:rPr>
              <a:t>IFLA Publication. Berlin: De Gruyter: 2025. (Open Access Copy Available: </a:t>
            </a:r>
            <a:r>
              <a:rPr lang="en-GB" sz="4800" b="1" dirty="0">
                <a:solidFill>
                  <a:schemeClr val="bg1"/>
                </a:solidFill>
                <a:latin typeface="Verdana" panose="020B0604030504040204" pitchFamily="34" charset="0"/>
                <a:ea typeface="Verdana" panose="020B0604030504040204" pitchFamily="34" charset="0"/>
                <a:hlinkClick r:id="rId6"/>
              </a:rPr>
              <a:t>https://www.degruyter.com/document/doi/10.1515/9783111336435</a:t>
            </a:r>
            <a:r>
              <a:rPr lang="en-GB" sz="4800" b="1" dirty="0">
                <a:solidFill>
                  <a:schemeClr val="bg1"/>
                </a:solidFill>
                <a:latin typeface="Verdana" panose="020B0604030504040204" pitchFamily="34" charset="0"/>
                <a:ea typeface="Verdana" panose="020B0604030504040204" pitchFamily="34" charset="0"/>
              </a:rPr>
              <a:t>) </a:t>
            </a:r>
          </a:p>
          <a:p>
            <a:pPr marL="0" indent="0">
              <a:spcBef>
                <a:spcPts val="0"/>
              </a:spcBef>
              <a:buNone/>
            </a:pPr>
            <a:br>
              <a:rPr lang="en-GB" sz="4800" dirty="0">
                <a:solidFill>
                  <a:schemeClr val="bg1"/>
                </a:solidFill>
                <a:effectLst/>
                <a:latin typeface="Verdana" panose="020B0604030504040204" pitchFamily="34" charset="0"/>
                <a:ea typeface="Verdana" panose="020B0604030504040204" pitchFamily="34" charset="0"/>
              </a:rPr>
            </a:br>
            <a:endParaRPr lang="en-GB" sz="4800" dirty="0">
              <a:solidFill>
                <a:schemeClr val="bg1"/>
              </a:solidFill>
              <a:effectLst/>
              <a:latin typeface="Verdana" panose="020B0604030504040204" pitchFamily="34" charset="0"/>
              <a:ea typeface="Verdana" panose="020B0604030504040204" pitchFamily="34" charset="0"/>
            </a:endParaRPr>
          </a:p>
          <a:p>
            <a:pPr marL="0" indent="0">
              <a:spcBef>
                <a:spcPts val="0"/>
              </a:spcBef>
              <a:buNone/>
            </a:pPr>
            <a:r>
              <a:rPr lang="en-GB" sz="4800" dirty="0">
                <a:solidFill>
                  <a:schemeClr val="bg1"/>
                </a:solidFill>
                <a:latin typeface="Verdana" panose="020B0604030504040204" pitchFamily="34" charset="0"/>
                <a:ea typeface="Verdana" panose="020B0604030504040204" pitchFamily="34" charset="0"/>
              </a:rPr>
              <a:t>---. 2022.  Research Data Repositories and Global Scholarly Ecosystem Possibilities.  Trends and Issues in Library Technology. IFLA. </a:t>
            </a:r>
            <a:r>
              <a:rPr lang="en-GB" sz="4800" dirty="0">
                <a:solidFill>
                  <a:schemeClr val="bg1"/>
                </a:solidFill>
                <a:latin typeface="Verdana" panose="020B0604030504040204" pitchFamily="34" charset="0"/>
                <a:ea typeface="Verdana" panose="020B0604030504040204" pitchFamily="34" charset="0"/>
                <a:hlinkClick r:id="rId7"/>
              </a:rPr>
              <a:t>https://www.researchgate.net/publication/357286044_Research_Data_Repositories_and_Global_Scholarly_Ecosystem_Possibilities</a:t>
            </a:r>
            <a:r>
              <a:rPr lang="en-GB" sz="4800" dirty="0">
                <a:solidFill>
                  <a:schemeClr val="bg1"/>
                </a:solidFill>
                <a:latin typeface="Verdana" panose="020B0604030504040204" pitchFamily="34" charset="0"/>
                <a:ea typeface="Verdana" panose="020B0604030504040204" pitchFamily="34" charset="0"/>
              </a:rPr>
              <a:t>  </a:t>
            </a:r>
            <a:br>
              <a:rPr lang="en-GB" sz="4800" dirty="0">
                <a:solidFill>
                  <a:schemeClr val="bg1"/>
                </a:solidFill>
                <a:effectLst/>
                <a:latin typeface="Verdana" panose="020B0604030504040204" pitchFamily="34" charset="0"/>
                <a:ea typeface="Verdana" panose="020B0604030504040204" pitchFamily="34" charset="0"/>
              </a:rPr>
            </a:br>
            <a:r>
              <a:rPr lang="en-GB" sz="4800" dirty="0">
                <a:solidFill>
                  <a:schemeClr val="bg1"/>
                </a:solidFill>
                <a:effectLst/>
                <a:latin typeface="Verdana" panose="020B0604030504040204" pitchFamily="34" charset="0"/>
                <a:ea typeface="Verdana" panose="020B0604030504040204" pitchFamily="34" charset="0"/>
              </a:rPr>
              <a:t> </a:t>
            </a:r>
            <a:endParaRPr lang="en-US"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solidFill>
                  <a:schemeClr val="bg1"/>
                </a:solidFill>
                <a:effectLst/>
                <a:latin typeface="Verdana" panose="020B0604030504040204" pitchFamily="34" charset="0"/>
                <a:ea typeface="Verdana" panose="020B0604030504040204" pitchFamily="34" charset="0"/>
              </a:rPr>
              <a:t>Uzwyshyn, R. 2020. </a:t>
            </a:r>
            <a:r>
              <a:rPr lang="en-GB" sz="4800" i="1" dirty="0">
                <a:solidFill>
                  <a:schemeClr val="bg1"/>
                </a:solidFill>
                <a:effectLst/>
                <a:latin typeface="Verdana" panose="020B0604030504040204" pitchFamily="34" charset="0"/>
                <a:ea typeface="Verdana" panose="020B0604030504040204" pitchFamily="34" charset="0"/>
              </a:rPr>
              <a:t>Developing an Open-Source Digital Scholarship Ecosystem</a:t>
            </a:r>
            <a:r>
              <a:rPr lang="en-GB" sz="4800" dirty="0">
                <a:solidFill>
                  <a:schemeClr val="bg1"/>
                </a:solidFill>
                <a:effectLst/>
                <a:latin typeface="Verdana" panose="020B0604030504040204" pitchFamily="34" charset="0"/>
                <a:ea typeface="Verdana" panose="020B0604030504040204" pitchFamily="34" charset="0"/>
              </a:rPr>
              <a:t>.  ICEIT2020. St. Anne’s College Oxford, United Kingdom. February 2020.  Available at: https://www.researchgate.net/publication/336923249_Developing_an_Open_Source_Digital_Scholarship_Ecosystem.</a:t>
            </a:r>
            <a:endParaRPr lang="en-US"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800" dirty="0">
                <a:solidFill>
                  <a:schemeClr val="bg1"/>
                </a:solidFill>
                <a:effectLst/>
                <a:latin typeface="Verdana" panose="020B0604030504040204" pitchFamily="34" charset="0"/>
                <a:ea typeface="Verdana" panose="020B0604030504040204" pitchFamily="34" charset="0"/>
              </a:rPr>
            </a:br>
            <a:r>
              <a:rPr lang="en-GB" sz="4800" dirty="0">
                <a:solidFill>
                  <a:schemeClr val="bg1"/>
                </a:solidFill>
                <a:effectLst/>
                <a:latin typeface="Verdana" panose="020B0604030504040204" pitchFamily="34" charset="0"/>
                <a:ea typeface="Verdana" panose="020B0604030504040204" pitchFamily="34" charset="0"/>
              </a:rPr>
              <a:t> - - -. 2020. </a:t>
            </a:r>
            <a:r>
              <a:rPr lang="en-GB" sz="4800" i="1" dirty="0">
                <a:solidFill>
                  <a:schemeClr val="bg1"/>
                </a:solidFill>
                <a:effectLst/>
                <a:latin typeface="Verdana" panose="020B0604030504040204" pitchFamily="34" charset="0"/>
                <a:ea typeface="Verdana" panose="020B0604030504040204" pitchFamily="34" charset="0"/>
              </a:rPr>
              <a:t>Open Digital Research Ecosystems: How to Build Them and Why</a:t>
            </a:r>
            <a:r>
              <a:rPr lang="en-GB" sz="4800" dirty="0">
                <a:solidFill>
                  <a:schemeClr val="bg1"/>
                </a:solidFill>
                <a:effectLst/>
                <a:latin typeface="Verdana" panose="020B0604030504040204" pitchFamily="34" charset="0"/>
                <a:ea typeface="Verdana" panose="020B0604030504040204" pitchFamily="34" charset="0"/>
              </a:rPr>
              <a:t>. Computers in Libraries, (40) 8. November 2020. </a:t>
            </a:r>
            <a:r>
              <a:rPr lang="en-GB" sz="4800" u="sng" dirty="0">
                <a:solidFill>
                  <a:schemeClr val="bg1"/>
                </a:solidFill>
                <a:effectLst/>
                <a:latin typeface="Verdana" panose="020B0604030504040204" pitchFamily="34" charset="0"/>
                <a:ea typeface="Verdana" panose="020B0604030504040204" pitchFamily="34" charset="0"/>
                <a:hlinkClick r:id="rId8">
                  <a:extLst>
                    <a:ext uri="{A12FA001-AC4F-418D-AE19-62706E023703}">
                      <ahyp:hlinkClr xmlns:ahyp="http://schemas.microsoft.com/office/drawing/2018/hyperlinkcolor" val="tx"/>
                    </a:ext>
                  </a:extLst>
                </a:hlinkClick>
              </a:rPr>
              <a:t>https://www.researchgate.net/publication/</a:t>
            </a:r>
            <a:br>
              <a:rPr lang="en-GB" sz="4800" u="sng" dirty="0">
                <a:solidFill>
                  <a:schemeClr val="bg1"/>
                </a:solidFill>
                <a:effectLst/>
                <a:latin typeface="Verdana" panose="020B0604030504040204" pitchFamily="34" charset="0"/>
                <a:ea typeface="Verdana" panose="020B0604030504040204" pitchFamily="34" charset="0"/>
                <a:hlinkClick r:id="rId8">
                  <a:extLst>
                    <a:ext uri="{A12FA001-AC4F-418D-AE19-62706E023703}">
                      <ahyp:hlinkClr xmlns:ahyp="http://schemas.microsoft.com/office/drawing/2018/hyperlinkcolor" val="tx"/>
                    </a:ext>
                  </a:extLst>
                </a:hlinkClick>
              </a:rPr>
            </a:br>
            <a:r>
              <a:rPr lang="en-GB" sz="4800" u="sng" dirty="0">
                <a:solidFill>
                  <a:schemeClr val="bg1"/>
                </a:solidFill>
                <a:effectLst/>
                <a:latin typeface="Verdana" panose="020B0604030504040204" pitchFamily="34" charset="0"/>
                <a:ea typeface="Verdana" panose="020B0604030504040204" pitchFamily="34" charset="0"/>
                <a:hlinkClick r:id="rId8">
                  <a:extLst>
                    <a:ext uri="{A12FA001-AC4F-418D-AE19-62706E023703}">
                      <ahyp:hlinkClr xmlns:ahyp="http://schemas.microsoft.com/office/drawing/2018/hyperlinkcolor" val="tx"/>
                    </a:ext>
                  </a:extLst>
                </a:hlinkClick>
              </a:rPr>
              <a:t>345956074_Online_Digital_Research_Ecosystems_How_to_Build_Them_and_Why</a:t>
            </a:r>
            <a:r>
              <a:rPr lang="en-GB" sz="4800" u="sng" dirty="0">
                <a:solidFill>
                  <a:schemeClr val="bg1"/>
                </a:solidFill>
                <a:effectLst/>
                <a:latin typeface="Verdana" panose="020B0604030504040204" pitchFamily="34" charset="0"/>
                <a:ea typeface="Verdana" panose="020B0604030504040204" pitchFamily="34" charset="0"/>
              </a:rPr>
              <a:t> </a:t>
            </a:r>
            <a:br>
              <a:rPr lang="en-GB" sz="4800" dirty="0">
                <a:solidFill>
                  <a:schemeClr val="bg1"/>
                </a:solidFill>
                <a:effectLst/>
                <a:latin typeface="Verdana" panose="020B0604030504040204" pitchFamily="34" charset="0"/>
                <a:ea typeface="Verdana" panose="020B0604030504040204" pitchFamily="34" charset="0"/>
              </a:rPr>
            </a:br>
            <a:endParaRPr lang="en-US"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solidFill>
                  <a:schemeClr val="bg1"/>
                </a:solidFill>
                <a:effectLst/>
                <a:latin typeface="Verdana" panose="020B0604030504040204" pitchFamily="34" charset="0"/>
                <a:ea typeface="Verdana" panose="020B0604030504040204" pitchFamily="34" charset="0"/>
              </a:rPr>
              <a:t>---. 2016. Online Research Data Repositories: The What, When Why and How. Computers in Libraries. 36:3, April 2016. pp. 18-21. </a:t>
            </a:r>
            <a:r>
              <a:rPr lang="en-GB" sz="4800" dirty="0">
                <a:solidFill>
                  <a:schemeClr val="bg1"/>
                </a:solidFill>
                <a:effectLst/>
                <a:latin typeface="Verdana" panose="020B0604030504040204" pitchFamily="34" charset="0"/>
                <a:ea typeface="Verdana" panose="020B0604030504040204" pitchFamily="34" charset="0"/>
                <a:hlinkClick r:id="rId9"/>
              </a:rPr>
              <a:t>http://rayuzwyshyn.net/TXU2016/OnlineDataResearchRepositoriesUzwyshyn.pdf</a:t>
            </a:r>
            <a:endParaRPr lang="en-GB"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en-GB" sz="4800" dirty="0">
              <a:solidFill>
                <a:schemeClr val="bg1"/>
              </a:solidFill>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en-GB" sz="4800" dirty="0">
              <a:solidFill>
                <a:schemeClr val="bg1"/>
              </a:solidFill>
              <a:effectLst/>
              <a:latin typeface="Verdana" panose="020B0604030504040204" pitchFamily="34" charset="0"/>
              <a:ea typeface="Verdana" panose="020B0604030504040204" pitchFamily="34" charset="0"/>
            </a:endParaRPr>
          </a:p>
          <a:p>
            <a:pPr marL="0" indent="0">
              <a:spcBef>
                <a:spcPts val="0"/>
              </a:spcBef>
              <a:buNone/>
            </a:pPr>
            <a:br>
              <a:rPr lang="en-GB" sz="5600" dirty="0">
                <a:solidFill>
                  <a:schemeClr val="bg1"/>
                </a:solidFill>
                <a:effectLst/>
                <a:latin typeface="Verdana" panose="020B0604030504040204" pitchFamily="34" charset="0"/>
                <a:ea typeface="Verdana" panose="020B0604030504040204" pitchFamily="34" charset="0"/>
              </a:rPr>
            </a:br>
            <a:endParaRPr lang="en-US" sz="4800" dirty="0">
              <a:solidFill>
                <a:schemeClr val="bg1"/>
              </a:solidFill>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5600" u="sng" dirty="0">
                <a:solidFill>
                  <a:schemeClr val="bg1"/>
                </a:solidFill>
                <a:effectLst/>
                <a:latin typeface="Times New Roman" panose="02020603050405020304" pitchFamily="18" charset="0"/>
                <a:ea typeface="PMingLiU" panose="02020500000000000000" pitchFamily="18" charset="-120"/>
              </a:rPr>
            </a:br>
            <a:endParaRPr lang="en-US" sz="5600" dirty="0">
              <a:solidFill>
                <a:schemeClr val="bg1"/>
              </a:solidFill>
              <a:effectLst/>
              <a:latin typeface="Times New Roman" panose="02020603050405020304" pitchFamily="18" charset="0"/>
              <a:ea typeface="PMingLiU" panose="02020500000000000000" pitchFamily="18" charset="-120"/>
            </a:endParaRPr>
          </a:p>
          <a:p>
            <a:pPr marL="0" marR="0" indent="0" algn="l">
              <a:spcBef>
                <a:spcPts val="0"/>
              </a:spcBef>
              <a:spcAft>
                <a:spcPts val="0"/>
              </a:spcAft>
            </a:pPr>
            <a:endParaRPr lang="en-US" sz="1800" dirty="0">
              <a:solidFill>
                <a:schemeClr val="bg1"/>
              </a:solidFill>
              <a:effectLst/>
              <a:latin typeface="Times New Roman" panose="02020603050405020304" pitchFamily="18" charset="0"/>
              <a:ea typeface="PMingLiU" panose="02020500000000000000" pitchFamily="18" charset="-120"/>
            </a:endParaRPr>
          </a:p>
          <a:p>
            <a:pPr marL="0" marR="0" indent="0" algn="l">
              <a:spcBef>
                <a:spcPts val="0"/>
              </a:spcBef>
              <a:spcAft>
                <a:spcPts val="0"/>
              </a:spcAft>
            </a:pPr>
            <a:endParaRPr lang="en-US" sz="1800" dirty="0">
              <a:solidFill>
                <a:schemeClr val="bg1"/>
              </a:solidFill>
              <a:effectLst/>
              <a:latin typeface="Times New Roman" panose="02020603050405020304" pitchFamily="18" charset="0"/>
              <a:ea typeface="PMingLiU" panose="02020500000000000000" pitchFamily="18" charset="-120"/>
            </a:endParaRPr>
          </a:p>
          <a:p>
            <a:pPr marL="0" marR="0" indent="0" algn="just">
              <a:spcBef>
                <a:spcPts val="0"/>
              </a:spcBef>
              <a:spcAft>
                <a:spcPts val="0"/>
              </a:spcAft>
              <a:buNone/>
            </a:pPr>
            <a:r>
              <a:rPr lang="en-GB" sz="1800" dirty="0">
                <a:solidFill>
                  <a:schemeClr val="bg1"/>
                </a:solidFill>
                <a:effectLst/>
                <a:latin typeface="Times New Roman" panose="02020603050405020304" pitchFamily="18" charset="0"/>
                <a:ea typeface="PMingLiU" panose="02020500000000000000" pitchFamily="18" charset="-120"/>
              </a:rPr>
              <a:t> </a:t>
            </a:r>
            <a:endParaRPr lang="en-US" sz="1800" dirty="0">
              <a:solidFill>
                <a:schemeClr val="bg1"/>
              </a:solidFill>
              <a:effectLst/>
              <a:latin typeface="Times New Roman" panose="02020603050405020304" pitchFamily="18" charset="0"/>
              <a:ea typeface="PMingLiU" panose="02020500000000000000" pitchFamily="18" charset="-120"/>
            </a:endParaRPr>
          </a:p>
          <a:p>
            <a:pPr marL="0" indent="0">
              <a:buNone/>
            </a:pPr>
            <a:endParaRPr lang="en-US" dirty="0">
              <a:solidFill>
                <a:schemeClr val="bg1"/>
              </a:solidFill>
            </a:endParaRPr>
          </a:p>
        </p:txBody>
      </p:sp>
    </p:spTree>
    <p:extLst>
      <p:ext uri="{BB962C8B-B14F-4D97-AF65-F5344CB8AC3E}">
        <p14:creationId xmlns:p14="http://schemas.microsoft.com/office/powerpoint/2010/main" val="1169052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sz="6000" dirty="0">
                <a:solidFill>
                  <a:schemeClr val="lt1"/>
                </a:solidFill>
              </a:rPr>
              <a:t>Visual Data: </a:t>
            </a:r>
            <a:br>
              <a:rPr lang="en" dirty="0">
                <a:solidFill>
                  <a:schemeClr val="lt1"/>
                </a:solidFill>
              </a:rPr>
            </a:br>
            <a:r>
              <a:rPr lang="en" dirty="0">
                <a:solidFill>
                  <a:schemeClr val="lt1"/>
                </a:solidFill>
              </a:rPr>
              <a:t>Data Research Repositories and 3D Data Infrastructures</a:t>
            </a:r>
            <a:endParaRPr dirty="0">
              <a:solidFill>
                <a:schemeClr val="lt1"/>
              </a:solidFill>
            </a:endParaRPr>
          </a:p>
        </p:txBody>
      </p:sp>
      <p:pic>
        <p:nvPicPr>
          <p:cNvPr id="65" name="Google Shape;65;p14"/>
          <p:cNvPicPr preferRelativeResize="0"/>
          <p:nvPr/>
        </p:nvPicPr>
        <p:blipFill>
          <a:blip r:embed="rId4">
            <a:alphaModFix/>
          </a:blip>
          <a:stretch>
            <a:fillRect/>
          </a:stretch>
        </p:blipFill>
        <p:spPr>
          <a:xfrm>
            <a:off x="7539868" y="2536111"/>
            <a:ext cx="2032400" cy="2032400"/>
          </a:xfrm>
          <a:prstGeom prst="rect">
            <a:avLst/>
          </a:prstGeom>
          <a:noFill/>
          <a:ln>
            <a:noFill/>
          </a:ln>
        </p:spPr>
      </p:pic>
      <p:sp>
        <p:nvSpPr>
          <p:cNvPr id="66" name="Google Shape;66;p14"/>
          <p:cNvSpPr txBox="1"/>
          <p:nvPr/>
        </p:nvSpPr>
        <p:spPr>
          <a:xfrm>
            <a:off x="1559600" y="4488501"/>
            <a:ext cx="4214400" cy="1723508"/>
          </a:xfrm>
          <a:prstGeom prst="rect">
            <a:avLst/>
          </a:prstGeom>
          <a:noFill/>
          <a:ln>
            <a:noFill/>
          </a:ln>
        </p:spPr>
        <p:txBody>
          <a:bodyPr spcFirstLastPara="1" wrap="square" lIns="121900" tIns="121900" rIns="121900" bIns="121900" anchor="t" anchorCtr="0">
            <a:spAutoFit/>
          </a:bodyPr>
          <a:lstStyle/>
          <a:p>
            <a:pPr algn="ctr"/>
            <a:r>
              <a:rPr lang="en" sz="2400" dirty="0">
                <a:solidFill>
                  <a:schemeClr val="lt1"/>
                </a:solidFill>
              </a:rPr>
              <a:t>Ray Uzwyshyn</a:t>
            </a:r>
            <a:endParaRPr sz="2400" dirty="0">
              <a:solidFill>
                <a:schemeClr val="lt1"/>
              </a:solidFill>
            </a:endParaRPr>
          </a:p>
          <a:p>
            <a:pPr algn="ctr"/>
            <a:r>
              <a:rPr lang="en" sz="2400" dirty="0">
                <a:solidFill>
                  <a:schemeClr val="lt1"/>
                </a:solidFill>
              </a:rPr>
              <a:t>Acting AUL Research and Technology Services</a:t>
            </a:r>
            <a:br>
              <a:rPr lang="en" sz="2400" dirty="0">
                <a:solidFill>
                  <a:schemeClr val="lt1"/>
                </a:solidFill>
              </a:rPr>
            </a:br>
            <a:r>
              <a:rPr lang="en" sz="2400" dirty="0">
                <a:solidFill>
                  <a:schemeClr val="lt1"/>
                </a:solidFill>
              </a:rPr>
              <a:t>UC Riverside Libraries</a:t>
            </a:r>
            <a:endParaRPr sz="2400" dirty="0">
              <a:solidFill>
                <a:schemeClr val="lt1"/>
              </a:solidFill>
            </a:endParaRPr>
          </a:p>
        </p:txBody>
      </p:sp>
      <p:sp>
        <p:nvSpPr>
          <p:cNvPr id="67" name="Google Shape;67;p14"/>
          <p:cNvSpPr txBox="1"/>
          <p:nvPr/>
        </p:nvSpPr>
        <p:spPr>
          <a:xfrm>
            <a:off x="7161467" y="4761401"/>
            <a:ext cx="3743094" cy="1354176"/>
          </a:xfrm>
          <a:prstGeom prst="rect">
            <a:avLst/>
          </a:prstGeom>
          <a:noFill/>
          <a:ln>
            <a:noFill/>
          </a:ln>
        </p:spPr>
        <p:txBody>
          <a:bodyPr spcFirstLastPara="1" wrap="square" lIns="121900" tIns="121900" rIns="121900" bIns="121900" anchor="t" anchorCtr="0">
            <a:spAutoFit/>
          </a:bodyPr>
          <a:lstStyle/>
          <a:p>
            <a:pPr algn="ctr"/>
            <a:r>
              <a:rPr lang="en" sz="2400" dirty="0">
                <a:solidFill>
                  <a:srgbClr val="FFFFFF"/>
                </a:solidFill>
              </a:rPr>
              <a:t>Brendon Wheeler</a:t>
            </a:r>
            <a:endParaRPr sz="2400" dirty="0">
              <a:solidFill>
                <a:srgbClr val="FFFFFF"/>
              </a:solidFill>
            </a:endParaRPr>
          </a:p>
          <a:p>
            <a:pPr algn="ctr"/>
            <a:r>
              <a:rPr lang="en" sz="2400" dirty="0">
                <a:solidFill>
                  <a:srgbClr val="FFFFFF"/>
                </a:solidFill>
              </a:rPr>
              <a:t>Maker Services Coordinator</a:t>
            </a:r>
            <a:br>
              <a:rPr lang="en" sz="2400" dirty="0">
                <a:solidFill>
                  <a:srgbClr val="FFFFFF"/>
                </a:solidFill>
              </a:rPr>
            </a:br>
            <a:r>
              <a:rPr lang="en" sz="2400" dirty="0">
                <a:solidFill>
                  <a:srgbClr val="FFFFFF"/>
                </a:solidFill>
              </a:rPr>
              <a:t>UC Riverside Libraries</a:t>
            </a:r>
            <a:endParaRPr sz="2400" dirty="0">
              <a:solidFill>
                <a:srgbClr val="FFFFFF"/>
              </a:solidFill>
            </a:endParaRPr>
          </a:p>
        </p:txBody>
      </p:sp>
      <p:pic>
        <p:nvPicPr>
          <p:cNvPr id="68" name="Google Shape;68;p14"/>
          <p:cNvPicPr preferRelativeResize="0"/>
          <p:nvPr/>
        </p:nvPicPr>
        <p:blipFill>
          <a:blip r:embed="rId5">
            <a:alphaModFix/>
          </a:blip>
          <a:stretch>
            <a:fillRect/>
          </a:stretch>
        </p:blipFill>
        <p:spPr>
          <a:xfrm>
            <a:off x="10525433" y="6212500"/>
            <a:ext cx="1549400" cy="508000"/>
          </a:xfrm>
          <a:prstGeom prst="rect">
            <a:avLst/>
          </a:prstGeom>
          <a:noFill/>
          <a:ln>
            <a:noFill/>
          </a:ln>
        </p:spPr>
      </p:pic>
      <p:pic>
        <p:nvPicPr>
          <p:cNvPr id="69" name="Google Shape;69;p14"/>
          <p:cNvPicPr preferRelativeResize="0"/>
          <p:nvPr/>
        </p:nvPicPr>
        <p:blipFill>
          <a:blip r:embed="rId6">
            <a:alphaModFix/>
          </a:blip>
          <a:stretch>
            <a:fillRect/>
          </a:stretch>
        </p:blipFill>
        <p:spPr>
          <a:xfrm>
            <a:off x="2681467" y="2489387"/>
            <a:ext cx="1970667" cy="19706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31"/>
        <p:cNvGrpSpPr/>
        <p:nvPr/>
      </p:nvGrpSpPr>
      <p:grpSpPr>
        <a:xfrm>
          <a:off x="0" y="0"/>
          <a:ext cx="0" cy="0"/>
          <a:chOff x="0" y="0"/>
          <a:chExt cx="0" cy="0"/>
        </a:xfrm>
      </p:grpSpPr>
      <p:sp>
        <p:nvSpPr>
          <p:cNvPr id="332" name="Google Shape;332;p31"/>
          <p:cNvSpPr txBox="1">
            <a:spLocks noGrp="1"/>
          </p:cNvSpPr>
          <p:nvPr>
            <p:ph type="title"/>
          </p:nvPr>
        </p:nvSpPr>
        <p:spPr>
          <a:xfrm>
            <a:off x="415600" y="2668400"/>
            <a:ext cx="11360800" cy="1521200"/>
          </a:xfrm>
          <a:prstGeom prst="rect">
            <a:avLst/>
          </a:prstGeom>
        </p:spPr>
        <p:txBody>
          <a:bodyPr spcFirstLastPara="1" vert="horz" wrap="square" lIns="121900" tIns="121900" rIns="121900" bIns="121900" rtlCol="0" anchor="t" anchorCtr="0">
            <a:normAutofit/>
          </a:bodyPr>
          <a:lstStyle/>
          <a:p>
            <a:pPr algn="ctr"/>
            <a:r>
              <a:rPr lang="en" sz="6667" dirty="0">
                <a:solidFill>
                  <a:schemeClr val="lt1"/>
                </a:solidFill>
              </a:rPr>
              <a:t>Infrastructure of 3D Data</a:t>
            </a:r>
            <a:endParaRPr sz="6667" dirty="0">
              <a:solidFill>
                <a:schemeClr val="lt1"/>
              </a:solidFill>
            </a:endParaRPr>
          </a:p>
        </p:txBody>
      </p:sp>
      <p:pic>
        <p:nvPicPr>
          <p:cNvPr id="333" name="Google Shape;333;p31"/>
          <p:cNvPicPr preferRelativeResize="0"/>
          <p:nvPr/>
        </p:nvPicPr>
        <p:blipFill>
          <a:blip r:embed="rId4">
            <a:alphaModFix/>
          </a:blip>
          <a:stretch>
            <a:fillRect/>
          </a:stretch>
        </p:blipFill>
        <p:spPr>
          <a:xfrm>
            <a:off x="10525433" y="6212500"/>
            <a:ext cx="1549400" cy="50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Shape 337"/>
        <p:cNvGrpSpPr/>
        <p:nvPr/>
      </p:nvGrpSpPr>
      <p:grpSpPr>
        <a:xfrm>
          <a:off x="0" y="0"/>
          <a:ext cx="0" cy="0"/>
          <a:chOff x="0" y="0"/>
          <a:chExt cx="0" cy="0"/>
        </a:xfrm>
      </p:grpSpPr>
      <p:sp>
        <p:nvSpPr>
          <p:cNvPr id="338" name="Google Shape;338;p32"/>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lt1"/>
                </a:solidFill>
              </a:rPr>
              <a:t>What is the infrastructure of 3D data?</a:t>
            </a:r>
            <a:endParaRPr dirty="0">
              <a:solidFill>
                <a:schemeClr val="lt1"/>
              </a:solidFill>
            </a:endParaRPr>
          </a:p>
        </p:txBody>
      </p:sp>
      <p:pic>
        <p:nvPicPr>
          <p:cNvPr id="339" name="Google Shape;339;p32"/>
          <p:cNvPicPr preferRelativeResize="0"/>
          <p:nvPr/>
        </p:nvPicPr>
        <p:blipFill>
          <a:blip r:embed="rId5">
            <a:alphaModFix/>
          </a:blip>
          <a:stretch>
            <a:fillRect/>
          </a:stretch>
        </p:blipFill>
        <p:spPr>
          <a:xfrm>
            <a:off x="10525433" y="6212500"/>
            <a:ext cx="1549400" cy="508000"/>
          </a:xfrm>
          <a:prstGeom prst="rect">
            <a:avLst/>
          </a:prstGeom>
          <a:noFill/>
          <a:ln>
            <a:noFill/>
          </a:ln>
        </p:spPr>
      </p:pic>
      <p:pic>
        <p:nvPicPr>
          <p:cNvPr id="3" name="Online Media 2" title="What is a Point Cloud?">
            <a:hlinkClick r:id="" action="ppaction://media"/>
            <a:extLst>
              <a:ext uri="{FF2B5EF4-FFF2-40B4-BE49-F238E27FC236}">
                <a16:creationId xmlns:a16="http://schemas.microsoft.com/office/drawing/2014/main" id="{D4DB10CD-E308-4DBB-AD4F-726E159A3140}"/>
              </a:ext>
            </a:extLst>
          </p:cNvPr>
          <p:cNvPicPr>
            <a:picLocks noRot="1" noChangeAspect="1"/>
          </p:cNvPicPr>
          <p:nvPr>
            <a:videoFile r:link="rId1"/>
          </p:nvPr>
        </p:nvPicPr>
        <p:blipFill>
          <a:blip r:embed="rId6"/>
          <a:stretch>
            <a:fillRect/>
          </a:stretch>
        </p:blipFill>
        <p:spPr>
          <a:xfrm>
            <a:off x="1837531" y="1347948"/>
            <a:ext cx="8516938" cy="4812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44"/>
        <p:cNvGrpSpPr/>
        <p:nvPr/>
      </p:nvGrpSpPr>
      <p:grpSpPr>
        <a:xfrm>
          <a:off x="0" y="0"/>
          <a:ext cx="0" cy="0"/>
          <a:chOff x="0" y="0"/>
          <a:chExt cx="0" cy="0"/>
        </a:xfrm>
      </p:grpSpPr>
      <p:sp>
        <p:nvSpPr>
          <p:cNvPr id="345" name="Google Shape;345;p3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Introduction to 3D Data</a:t>
            </a:r>
            <a:endParaRPr>
              <a:solidFill>
                <a:schemeClr val="lt1"/>
              </a:solidFill>
            </a:endParaRPr>
          </a:p>
        </p:txBody>
      </p:sp>
      <p:sp>
        <p:nvSpPr>
          <p:cNvPr id="346" name="Google Shape;346;p33"/>
          <p:cNvSpPr txBox="1">
            <a:spLocks noGrp="1"/>
          </p:cNvSpPr>
          <p:nvPr>
            <p:ph type="body" idx="1"/>
          </p:nvPr>
        </p:nvSpPr>
        <p:spPr>
          <a:xfrm>
            <a:off x="69600" y="1315167"/>
            <a:ext cx="7601600" cy="4776800"/>
          </a:xfrm>
          <a:prstGeom prst="rect">
            <a:avLst/>
          </a:prstGeom>
        </p:spPr>
        <p:txBody>
          <a:bodyPr spcFirstLastPara="1" vert="horz" wrap="square" lIns="121900" tIns="121900" rIns="121900" bIns="121900" rtlCol="0" anchor="t" anchorCtr="0">
            <a:normAutofit/>
          </a:bodyPr>
          <a:lstStyle/>
          <a:p>
            <a:pPr indent="-474121">
              <a:buClr>
                <a:schemeClr val="lt1"/>
              </a:buClr>
              <a:buSzPts val="2000"/>
            </a:pPr>
            <a:r>
              <a:rPr lang="en" sz="2667">
                <a:solidFill>
                  <a:schemeClr val="lt1"/>
                </a:solidFill>
              </a:rPr>
              <a:t>What is 3D data?</a:t>
            </a:r>
            <a:endParaRPr sz="2667">
              <a:solidFill>
                <a:schemeClr val="lt1"/>
              </a:solidFill>
            </a:endParaRPr>
          </a:p>
          <a:p>
            <a:pPr lvl="1" indent="-474121">
              <a:buClr>
                <a:schemeClr val="lt1"/>
              </a:buClr>
              <a:buSzPts val="2000"/>
            </a:pPr>
            <a:r>
              <a:rPr lang="en" sz="2667">
                <a:solidFill>
                  <a:schemeClr val="lt1"/>
                </a:solidFill>
              </a:rPr>
              <a:t>3D data refers to 3D visualization that contains information about objects in three dimensions or X, Y and Z axes</a:t>
            </a:r>
            <a:endParaRPr sz="2667">
              <a:solidFill>
                <a:schemeClr val="lt1"/>
              </a:solidFill>
            </a:endParaRPr>
          </a:p>
          <a:p>
            <a:pPr lvl="1" indent="-474121">
              <a:buClr>
                <a:schemeClr val="lt1"/>
              </a:buClr>
              <a:buSzPts val="2000"/>
            </a:pPr>
            <a:r>
              <a:rPr lang="en" sz="2667">
                <a:solidFill>
                  <a:schemeClr val="lt1"/>
                </a:solidFill>
              </a:rPr>
              <a:t>3D data can be made with cameras or specialized software</a:t>
            </a:r>
            <a:endParaRPr sz="2667">
              <a:solidFill>
                <a:schemeClr val="lt1"/>
              </a:solidFill>
            </a:endParaRPr>
          </a:p>
          <a:p>
            <a:pPr lvl="2" indent="-474121">
              <a:buClr>
                <a:schemeClr val="lt1"/>
              </a:buClr>
              <a:buSzPts val="2000"/>
            </a:pPr>
            <a:r>
              <a:rPr lang="en" sz="2667">
                <a:solidFill>
                  <a:schemeClr val="lt1"/>
                </a:solidFill>
              </a:rPr>
              <a:t>Ex. photogrammetry allows pictures to be transformed into 3D data </a:t>
            </a:r>
            <a:endParaRPr sz="2667">
              <a:solidFill>
                <a:schemeClr val="lt1"/>
              </a:solidFill>
            </a:endParaRPr>
          </a:p>
        </p:txBody>
      </p:sp>
      <p:sp>
        <p:nvSpPr>
          <p:cNvPr id="347" name="Google Shape;347;p33"/>
          <p:cNvSpPr txBox="1"/>
          <p:nvPr/>
        </p:nvSpPr>
        <p:spPr>
          <a:xfrm>
            <a:off x="155000" y="5789767"/>
            <a:ext cx="11882000" cy="889600"/>
          </a:xfrm>
          <a:prstGeom prst="rect">
            <a:avLst/>
          </a:prstGeom>
          <a:noFill/>
          <a:ln>
            <a:noFill/>
          </a:ln>
        </p:spPr>
        <p:txBody>
          <a:bodyPr spcFirstLastPara="1" wrap="square" lIns="121900" tIns="121900" rIns="121900" bIns="121900" anchor="ctr" anchorCtr="0">
            <a:noAutofit/>
          </a:bodyPr>
          <a:lstStyle/>
          <a:p>
            <a:pPr marL="474121" indent="-16933" algn="ctr">
              <a:lnSpc>
                <a:spcPct val="115000"/>
              </a:lnSpc>
              <a:spcBef>
                <a:spcPts val="1600"/>
              </a:spcBef>
            </a:pPr>
            <a:r>
              <a:rPr lang="en" sz="1067" u="sng">
                <a:solidFill>
                  <a:schemeClr val="hlink"/>
                </a:solidFill>
                <a:hlinkClick r:id="rId4"/>
              </a:rPr>
              <a:t>https://library.harvard.edu/services-tools/teaching-and-learning-3d-content</a:t>
            </a:r>
            <a:endParaRPr sz="2400"/>
          </a:p>
          <a:p>
            <a:pPr marL="474121" indent="-16933" algn="ctr">
              <a:lnSpc>
                <a:spcPct val="115000"/>
              </a:lnSpc>
              <a:spcBef>
                <a:spcPts val="1600"/>
              </a:spcBef>
              <a:spcAft>
                <a:spcPts val="1600"/>
              </a:spcAft>
            </a:pPr>
            <a:r>
              <a:rPr lang="en" sz="1067" u="sng">
                <a:solidFill>
                  <a:schemeClr val="hlink"/>
                </a:solidFill>
                <a:hlinkClick r:id="rId5"/>
              </a:rPr>
              <a:t>https://www.ucl.ac.uk/slade/know/wp-content/uploads/What-is-3D-Data-Capture1.pdf</a:t>
            </a:r>
            <a:endParaRPr sz="2400">
              <a:solidFill>
                <a:schemeClr val="dk2"/>
              </a:solidFill>
            </a:endParaRPr>
          </a:p>
        </p:txBody>
      </p:sp>
      <p:sp>
        <p:nvSpPr>
          <p:cNvPr id="348" name="Google Shape;348;p33"/>
          <p:cNvSpPr/>
          <p:nvPr/>
        </p:nvSpPr>
        <p:spPr>
          <a:xfrm>
            <a:off x="7497057" y="2129277"/>
            <a:ext cx="4400800" cy="272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349" name="Google Shape;349;p33"/>
          <p:cNvPicPr preferRelativeResize="0"/>
          <p:nvPr/>
        </p:nvPicPr>
        <p:blipFill>
          <a:blip r:embed="rId6">
            <a:alphaModFix/>
          </a:blip>
          <a:stretch>
            <a:fillRect/>
          </a:stretch>
        </p:blipFill>
        <p:spPr>
          <a:xfrm>
            <a:off x="7304167" y="2002734"/>
            <a:ext cx="4786667" cy="2782581"/>
          </a:xfrm>
          <a:prstGeom prst="rect">
            <a:avLst/>
          </a:prstGeom>
          <a:noFill/>
          <a:ln>
            <a:noFill/>
          </a:ln>
        </p:spPr>
      </p:pic>
      <p:pic>
        <p:nvPicPr>
          <p:cNvPr id="350" name="Google Shape;350;p33"/>
          <p:cNvPicPr preferRelativeResize="0"/>
          <p:nvPr/>
        </p:nvPicPr>
        <p:blipFill>
          <a:blip r:embed="rId7">
            <a:alphaModFix/>
          </a:blip>
          <a:stretch>
            <a:fillRect/>
          </a:stretch>
        </p:blipFill>
        <p:spPr>
          <a:xfrm>
            <a:off x="10525433" y="6212500"/>
            <a:ext cx="1549400" cy="50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54"/>
        <p:cNvGrpSpPr/>
        <p:nvPr/>
      </p:nvGrpSpPr>
      <p:grpSpPr>
        <a:xfrm>
          <a:off x="0" y="0"/>
          <a:ext cx="0" cy="0"/>
          <a:chOff x="0" y="0"/>
          <a:chExt cx="0" cy="0"/>
        </a:xfrm>
      </p:grpSpPr>
      <p:sp>
        <p:nvSpPr>
          <p:cNvPr id="355" name="Google Shape;355;p34"/>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Types of 3D Data</a:t>
            </a:r>
            <a:endParaRPr>
              <a:solidFill>
                <a:schemeClr val="lt1"/>
              </a:solidFill>
            </a:endParaRPr>
          </a:p>
        </p:txBody>
      </p:sp>
      <p:sp>
        <p:nvSpPr>
          <p:cNvPr id="356" name="Google Shape;356;p34"/>
          <p:cNvSpPr txBox="1">
            <a:spLocks noGrp="1"/>
          </p:cNvSpPr>
          <p:nvPr>
            <p:ph type="body" idx="1"/>
          </p:nvPr>
        </p:nvSpPr>
        <p:spPr>
          <a:xfrm>
            <a:off x="415600" y="1536633"/>
            <a:ext cx="11360800" cy="4114800"/>
          </a:xfrm>
          <a:prstGeom prst="rect">
            <a:avLst/>
          </a:prstGeom>
        </p:spPr>
        <p:txBody>
          <a:bodyPr spcFirstLastPara="1" vert="horz" wrap="square" lIns="121900" tIns="121900" rIns="121900" bIns="121900" rtlCol="0" anchor="t" anchorCtr="0">
            <a:normAutofit/>
          </a:bodyPr>
          <a:lstStyle/>
          <a:p>
            <a:pPr indent="-520687">
              <a:buClr>
                <a:schemeClr val="lt1"/>
              </a:buClr>
              <a:buSzPts val="2550"/>
            </a:pPr>
            <a:r>
              <a:rPr lang="en" sz="3400">
                <a:solidFill>
                  <a:schemeClr val="lt1"/>
                </a:solidFill>
              </a:rPr>
              <a:t>There are many different types of 3D data:</a:t>
            </a:r>
            <a:endParaRPr sz="3400">
              <a:solidFill>
                <a:schemeClr val="lt1"/>
              </a:solidFill>
            </a:endParaRPr>
          </a:p>
          <a:p>
            <a:pPr lvl="1" indent="-520687">
              <a:buClr>
                <a:schemeClr val="lt1"/>
              </a:buClr>
              <a:buSzPts val="2550"/>
            </a:pPr>
            <a:r>
              <a:rPr lang="en" sz="3400">
                <a:solidFill>
                  <a:schemeClr val="lt1"/>
                </a:solidFill>
              </a:rPr>
              <a:t>Polygonal Geometry</a:t>
            </a:r>
            <a:endParaRPr sz="3400">
              <a:solidFill>
                <a:schemeClr val="lt1"/>
              </a:solidFill>
            </a:endParaRPr>
          </a:p>
          <a:p>
            <a:pPr lvl="1" indent="-520687">
              <a:buClr>
                <a:schemeClr val="lt1"/>
              </a:buClr>
              <a:buSzPts val="2550"/>
            </a:pPr>
            <a:r>
              <a:rPr lang="en" sz="3400">
                <a:solidFill>
                  <a:schemeClr val="lt1"/>
                </a:solidFill>
              </a:rPr>
              <a:t>Point Clouds</a:t>
            </a:r>
            <a:endParaRPr sz="3400">
              <a:solidFill>
                <a:schemeClr val="lt1"/>
              </a:solidFill>
            </a:endParaRPr>
          </a:p>
          <a:p>
            <a:pPr lvl="1" indent="-520687">
              <a:buClr>
                <a:schemeClr val="lt1"/>
              </a:buClr>
              <a:buSzPts val="2550"/>
            </a:pPr>
            <a:r>
              <a:rPr lang="en" sz="3400">
                <a:solidFill>
                  <a:schemeClr val="lt1"/>
                </a:solidFill>
              </a:rPr>
              <a:t>Volumetric Data</a:t>
            </a:r>
            <a:endParaRPr sz="3400">
              <a:solidFill>
                <a:schemeClr val="lt1"/>
              </a:solidFill>
            </a:endParaRPr>
          </a:p>
          <a:p>
            <a:pPr lvl="1" indent="-520687">
              <a:buClr>
                <a:schemeClr val="lt1"/>
              </a:buClr>
              <a:buSzPts val="2550"/>
            </a:pPr>
            <a:r>
              <a:rPr lang="en" sz="3400">
                <a:solidFill>
                  <a:schemeClr val="lt1"/>
                </a:solidFill>
              </a:rPr>
              <a:t>Boundary Representation</a:t>
            </a:r>
            <a:endParaRPr sz="3400">
              <a:solidFill>
                <a:schemeClr val="lt1"/>
              </a:solidFill>
            </a:endParaRPr>
          </a:p>
          <a:p>
            <a:pPr lvl="1" indent="-520687">
              <a:buClr>
                <a:schemeClr val="lt1"/>
              </a:buClr>
              <a:buSzPts val="2550"/>
            </a:pPr>
            <a:r>
              <a:rPr lang="en" sz="3400">
                <a:solidFill>
                  <a:schemeClr val="lt1"/>
                </a:solidFill>
              </a:rPr>
              <a:t>Appearance Data</a:t>
            </a:r>
            <a:endParaRPr sz="3400">
              <a:solidFill>
                <a:schemeClr val="lt1"/>
              </a:solidFill>
            </a:endParaRPr>
          </a:p>
          <a:p>
            <a:pPr lvl="1" indent="-520687">
              <a:buClr>
                <a:schemeClr val="lt1"/>
              </a:buClr>
              <a:buSzPts val="2550"/>
            </a:pPr>
            <a:r>
              <a:rPr lang="en" sz="3400">
                <a:solidFill>
                  <a:schemeClr val="lt1"/>
                </a:solidFill>
              </a:rPr>
              <a:t>Scene Data</a:t>
            </a:r>
            <a:endParaRPr sz="2533">
              <a:solidFill>
                <a:schemeClr val="lt1"/>
              </a:solidFill>
            </a:endParaRPr>
          </a:p>
          <a:p>
            <a:pPr marL="0" indent="0" algn="ctr">
              <a:lnSpc>
                <a:spcPct val="100000"/>
              </a:lnSpc>
              <a:spcBef>
                <a:spcPts val="1600"/>
              </a:spcBef>
              <a:spcAft>
                <a:spcPts val="1600"/>
              </a:spcAft>
              <a:buNone/>
            </a:pPr>
            <a:endParaRPr sz="1600">
              <a:solidFill>
                <a:schemeClr val="lt1"/>
              </a:solidFill>
            </a:endParaRPr>
          </a:p>
        </p:txBody>
      </p:sp>
      <p:sp>
        <p:nvSpPr>
          <p:cNvPr id="357" name="Google Shape;357;p34"/>
          <p:cNvSpPr txBox="1"/>
          <p:nvPr/>
        </p:nvSpPr>
        <p:spPr>
          <a:xfrm>
            <a:off x="2398000" y="5589867"/>
            <a:ext cx="7396000" cy="892000"/>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n" sz="1600" u="sng">
                <a:solidFill>
                  <a:schemeClr val="accent5"/>
                </a:solidFill>
                <a:hlinkClick r:id="rId4">
                  <a:extLst>
                    <a:ext uri="{A12FA001-AC4F-418D-AE19-62706E023703}">
                      <ahyp:hlinkClr xmlns:ahyp="http://schemas.microsoft.com/office/drawing/2018/hyperlinkcolor" val="tx"/>
                    </a:ext>
                  </a:extLst>
                </a:hlinkClick>
              </a:rPr>
              <a:t>https://www.adobe.com/products/substance3d/discover/3d-files-formats.html</a:t>
            </a:r>
            <a:endParaRPr sz="1600">
              <a:solidFill>
                <a:schemeClr val="lt1"/>
              </a:solidFill>
            </a:endParaRPr>
          </a:p>
          <a:p>
            <a:pPr algn="ctr">
              <a:spcBef>
                <a:spcPts val="1600"/>
              </a:spcBef>
              <a:spcAft>
                <a:spcPts val="1600"/>
              </a:spcAft>
              <a:buClr>
                <a:schemeClr val="dk1"/>
              </a:buClr>
              <a:buSzPts val="1100"/>
            </a:pPr>
            <a:r>
              <a:rPr lang="en" sz="1600" u="sng">
                <a:solidFill>
                  <a:schemeClr val="accent5"/>
                </a:solidFill>
                <a:hlinkClick r:id="rId5">
                  <a:extLst>
                    <a:ext uri="{A12FA001-AC4F-418D-AE19-62706E023703}">
                      <ahyp:hlinkClr xmlns:ahyp="http://schemas.microsoft.com/office/drawing/2018/hyperlinkcolor" val="tx"/>
                    </a:ext>
                  </a:extLst>
                </a:hlinkClick>
              </a:rPr>
              <a:t>Sources and types of 3D data – Archaeology Data Service</a:t>
            </a:r>
            <a:endParaRPr sz="2400">
              <a:solidFill>
                <a:schemeClr val="dk2"/>
              </a:solidFill>
            </a:endParaRPr>
          </a:p>
        </p:txBody>
      </p:sp>
      <p:pic>
        <p:nvPicPr>
          <p:cNvPr id="358" name="Google Shape;358;p34"/>
          <p:cNvPicPr preferRelativeResize="0"/>
          <p:nvPr/>
        </p:nvPicPr>
        <p:blipFill>
          <a:blip r:embed="rId6">
            <a:alphaModFix/>
          </a:blip>
          <a:stretch>
            <a:fillRect/>
          </a:stretch>
        </p:blipFill>
        <p:spPr>
          <a:xfrm>
            <a:off x="10525433" y="6212500"/>
            <a:ext cx="1549400" cy="508000"/>
          </a:xfrm>
          <a:prstGeom prst="rect">
            <a:avLst/>
          </a:prstGeom>
          <a:noFill/>
          <a:ln>
            <a:noFill/>
          </a:ln>
        </p:spPr>
      </p:pic>
      <p:pic>
        <p:nvPicPr>
          <p:cNvPr id="359" name="Google Shape;359;p34"/>
          <p:cNvPicPr preferRelativeResize="0"/>
          <p:nvPr/>
        </p:nvPicPr>
        <p:blipFill>
          <a:blip r:embed="rId7">
            <a:alphaModFix/>
          </a:blip>
          <a:stretch>
            <a:fillRect/>
          </a:stretch>
        </p:blipFill>
        <p:spPr>
          <a:xfrm>
            <a:off x="7591302" y="2135914"/>
            <a:ext cx="3601633" cy="359632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3D Data File Types</a:t>
            </a:r>
            <a:endParaRPr>
              <a:solidFill>
                <a:schemeClr val="lt1"/>
              </a:solidFill>
            </a:endParaRPr>
          </a:p>
        </p:txBody>
      </p:sp>
      <p:sp>
        <p:nvSpPr>
          <p:cNvPr id="365" name="Google Shape;365;p35"/>
          <p:cNvSpPr txBox="1">
            <a:spLocks noGrp="1"/>
          </p:cNvSpPr>
          <p:nvPr>
            <p:ph type="body" idx="1"/>
          </p:nvPr>
        </p:nvSpPr>
        <p:spPr>
          <a:xfrm>
            <a:off x="733425" y="2439954"/>
            <a:ext cx="6764800" cy="1978092"/>
          </a:xfrm>
          <a:prstGeom prst="rect">
            <a:avLst/>
          </a:prstGeom>
        </p:spPr>
        <p:txBody>
          <a:bodyPr spcFirstLastPara="1" vert="horz" wrap="square" lIns="121900" tIns="121900" rIns="121900" bIns="121900" rtlCol="0" anchor="t" anchorCtr="0">
            <a:normAutofit lnSpcReduction="10000"/>
          </a:bodyPr>
          <a:lstStyle/>
          <a:p>
            <a:pPr lvl="1" indent="-465655">
              <a:buClr>
                <a:schemeClr val="lt1"/>
              </a:buClr>
              <a:buSzPts val="1900"/>
            </a:pPr>
            <a:r>
              <a:rPr lang="en-US" sz="2533" dirty="0">
                <a:solidFill>
                  <a:schemeClr val="lt1"/>
                </a:solidFill>
              </a:rPr>
              <a:t>Some common 3D file types are:</a:t>
            </a:r>
          </a:p>
          <a:p>
            <a:pPr lvl="1" indent="-465655">
              <a:buClr>
                <a:schemeClr val="lt1"/>
              </a:buClr>
              <a:buSzPts val="1900"/>
            </a:pPr>
            <a:r>
              <a:rPr lang="en-US" sz="2533" dirty="0" err="1">
                <a:solidFill>
                  <a:schemeClr val="lt1"/>
                </a:solidFill>
              </a:rPr>
              <a:t>StereoLithography</a:t>
            </a:r>
            <a:r>
              <a:rPr lang="en-US" sz="2533" dirty="0">
                <a:solidFill>
                  <a:schemeClr val="lt1"/>
                </a:solidFill>
              </a:rPr>
              <a:t>(STL) - mostly used for 3D printing and prototyping</a:t>
            </a:r>
          </a:p>
          <a:p>
            <a:pPr lvl="2" indent="-465655">
              <a:buClr>
                <a:schemeClr val="lt1"/>
              </a:buClr>
              <a:buSzPts val="1900"/>
            </a:pPr>
            <a:r>
              <a:rPr lang="en-US" sz="2533" dirty="0">
                <a:solidFill>
                  <a:schemeClr val="lt1"/>
                </a:solidFill>
              </a:rPr>
              <a:t>Represents data as a series of polygons</a:t>
            </a:r>
          </a:p>
        </p:txBody>
      </p:sp>
      <p:sp>
        <p:nvSpPr>
          <p:cNvPr id="366" name="Google Shape;366;p35"/>
          <p:cNvSpPr txBox="1"/>
          <p:nvPr/>
        </p:nvSpPr>
        <p:spPr>
          <a:xfrm>
            <a:off x="2398000" y="5589867"/>
            <a:ext cx="7396000" cy="892000"/>
          </a:xfrm>
          <a:prstGeom prst="rect">
            <a:avLst/>
          </a:prstGeom>
          <a:noFill/>
          <a:ln>
            <a:noFill/>
          </a:ln>
        </p:spPr>
        <p:txBody>
          <a:bodyPr spcFirstLastPara="1" wrap="square" lIns="121900" tIns="121900" rIns="121900" bIns="121900" anchor="t" anchorCtr="0">
            <a:noAutofit/>
          </a:bodyPr>
          <a:lstStyle/>
          <a:p>
            <a:pPr algn="ctr">
              <a:spcAft>
                <a:spcPts val="1600"/>
              </a:spcAft>
            </a:pPr>
            <a:r>
              <a:rPr lang="en" sz="1600">
                <a:solidFill>
                  <a:schemeClr val="accent5"/>
                </a:solidFill>
              </a:rPr>
              <a:t>https://www.3dnatives.com/en/stl-vs-3mf-280620224/</a:t>
            </a:r>
            <a:endParaRPr sz="2400">
              <a:solidFill>
                <a:schemeClr val="accent5"/>
              </a:solidFill>
            </a:endParaRPr>
          </a:p>
        </p:txBody>
      </p:sp>
      <p:pic>
        <p:nvPicPr>
          <p:cNvPr id="367" name="Google Shape;367;p35"/>
          <p:cNvPicPr preferRelativeResize="0"/>
          <p:nvPr/>
        </p:nvPicPr>
        <p:blipFill>
          <a:blip r:embed="rId4">
            <a:alphaModFix/>
          </a:blip>
          <a:stretch>
            <a:fillRect/>
          </a:stretch>
        </p:blipFill>
        <p:spPr>
          <a:xfrm>
            <a:off x="10525433" y="6212500"/>
            <a:ext cx="1549400" cy="508000"/>
          </a:xfrm>
          <a:prstGeom prst="rect">
            <a:avLst/>
          </a:prstGeom>
          <a:noFill/>
          <a:ln>
            <a:noFill/>
          </a:ln>
        </p:spPr>
      </p:pic>
      <p:pic>
        <p:nvPicPr>
          <p:cNvPr id="368" name="Google Shape;368;p35"/>
          <p:cNvPicPr preferRelativeResize="0"/>
          <p:nvPr/>
        </p:nvPicPr>
        <p:blipFill>
          <a:blip r:embed="rId5">
            <a:alphaModFix/>
          </a:blip>
          <a:stretch>
            <a:fillRect/>
          </a:stretch>
        </p:blipFill>
        <p:spPr>
          <a:xfrm>
            <a:off x="7679184" y="787885"/>
            <a:ext cx="3779391" cy="2159652"/>
          </a:xfrm>
          <a:prstGeom prst="rect">
            <a:avLst/>
          </a:prstGeom>
          <a:noFill/>
          <a:ln>
            <a:noFill/>
          </a:ln>
        </p:spPr>
      </p:pic>
      <p:pic>
        <p:nvPicPr>
          <p:cNvPr id="5" name="Picture 4">
            <a:extLst>
              <a:ext uri="{FF2B5EF4-FFF2-40B4-BE49-F238E27FC236}">
                <a16:creationId xmlns:a16="http://schemas.microsoft.com/office/drawing/2014/main" id="{75694EF8-61D1-451E-98DA-79E6232DF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9184" y="3204768"/>
            <a:ext cx="3779391" cy="20421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3D Data File Types</a:t>
            </a:r>
            <a:endParaRPr>
              <a:solidFill>
                <a:schemeClr val="lt1"/>
              </a:solidFill>
            </a:endParaRPr>
          </a:p>
        </p:txBody>
      </p:sp>
      <p:sp>
        <p:nvSpPr>
          <p:cNvPr id="365" name="Google Shape;365;p35"/>
          <p:cNvSpPr txBox="1">
            <a:spLocks noGrp="1"/>
          </p:cNvSpPr>
          <p:nvPr>
            <p:ph type="body" idx="1"/>
          </p:nvPr>
        </p:nvSpPr>
        <p:spPr>
          <a:xfrm>
            <a:off x="334600" y="2620929"/>
            <a:ext cx="6764800" cy="1616142"/>
          </a:xfrm>
          <a:prstGeom prst="rect">
            <a:avLst/>
          </a:prstGeom>
        </p:spPr>
        <p:txBody>
          <a:bodyPr spcFirstLastPara="1" vert="horz" wrap="square" lIns="121900" tIns="121900" rIns="121900" bIns="121900" rtlCol="0" anchor="t" anchorCtr="0">
            <a:normAutofit lnSpcReduction="10000"/>
          </a:bodyPr>
          <a:lstStyle/>
          <a:p>
            <a:pPr lvl="1" indent="-465655">
              <a:buClr>
                <a:schemeClr val="lt1"/>
              </a:buClr>
              <a:buSzPts val="1900"/>
            </a:pPr>
            <a:r>
              <a:rPr lang="en" sz="2533" dirty="0">
                <a:solidFill>
                  <a:schemeClr val="lt1"/>
                </a:solidFill>
              </a:rPr>
              <a:t>3MF - 3D Manufacturing Format</a:t>
            </a:r>
            <a:endParaRPr sz="2533" dirty="0">
              <a:solidFill>
                <a:schemeClr val="lt1"/>
              </a:solidFill>
            </a:endParaRPr>
          </a:p>
          <a:p>
            <a:pPr lvl="2" indent="-465655">
              <a:buClr>
                <a:schemeClr val="lt1"/>
              </a:buClr>
              <a:buSzPts val="1900"/>
            </a:pPr>
            <a:r>
              <a:rPr lang="en" sz="2533" dirty="0">
                <a:solidFill>
                  <a:schemeClr val="lt1"/>
                </a:solidFill>
              </a:rPr>
              <a:t>Contains data in the form of units, textures, materials, colors, mesh, thumbnail and more</a:t>
            </a:r>
            <a:endParaRPr sz="2533" dirty="0">
              <a:solidFill>
                <a:schemeClr val="lt1"/>
              </a:solidFill>
            </a:endParaRPr>
          </a:p>
        </p:txBody>
      </p:sp>
      <p:sp>
        <p:nvSpPr>
          <p:cNvPr id="366" name="Google Shape;366;p35"/>
          <p:cNvSpPr txBox="1"/>
          <p:nvPr/>
        </p:nvSpPr>
        <p:spPr>
          <a:xfrm>
            <a:off x="2398000" y="5589867"/>
            <a:ext cx="7396000" cy="892000"/>
          </a:xfrm>
          <a:prstGeom prst="rect">
            <a:avLst/>
          </a:prstGeom>
          <a:noFill/>
          <a:ln>
            <a:noFill/>
          </a:ln>
        </p:spPr>
        <p:txBody>
          <a:bodyPr spcFirstLastPara="1" wrap="square" lIns="121900" tIns="121900" rIns="121900" bIns="121900" anchor="t" anchorCtr="0">
            <a:noAutofit/>
          </a:bodyPr>
          <a:lstStyle/>
          <a:p>
            <a:pPr algn="ctr">
              <a:spcAft>
                <a:spcPts val="1600"/>
              </a:spcAft>
            </a:pPr>
            <a:r>
              <a:rPr lang="en" sz="1600">
                <a:solidFill>
                  <a:schemeClr val="accent5"/>
                </a:solidFill>
              </a:rPr>
              <a:t>https://www.3dnatives.com/en/stl-vs-3mf-280620224/</a:t>
            </a:r>
            <a:endParaRPr sz="2400">
              <a:solidFill>
                <a:schemeClr val="accent5"/>
              </a:solidFill>
            </a:endParaRPr>
          </a:p>
        </p:txBody>
      </p:sp>
      <p:pic>
        <p:nvPicPr>
          <p:cNvPr id="367" name="Google Shape;367;p35"/>
          <p:cNvPicPr preferRelativeResize="0"/>
          <p:nvPr/>
        </p:nvPicPr>
        <p:blipFill>
          <a:blip r:embed="rId4">
            <a:alphaModFix/>
          </a:blip>
          <a:stretch>
            <a:fillRect/>
          </a:stretch>
        </p:blipFill>
        <p:spPr>
          <a:xfrm>
            <a:off x="10525433" y="6212500"/>
            <a:ext cx="1549400" cy="508000"/>
          </a:xfrm>
          <a:prstGeom prst="rect">
            <a:avLst/>
          </a:prstGeom>
          <a:noFill/>
          <a:ln>
            <a:noFill/>
          </a:ln>
        </p:spPr>
      </p:pic>
      <p:pic>
        <p:nvPicPr>
          <p:cNvPr id="7" name="Google Shape;368;p35">
            <a:extLst>
              <a:ext uri="{FF2B5EF4-FFF2-40B4-BE49-F238E27FC236}">
                <a16:creationId xmlns:a16="http://schemas.microsoft.com/office/drawing/2014/main" id="{2DA0440A-DA60-4EE9-B5BD-54F987AE2B78}"/>
              </a:ext>
            </a:extLst>
          </p:cNvPr>
          <p:cNvPicPr preferRelativeResize="0"/>
          <p:nvPr/>
        </p:nvPicPr>
        <p:blipFill>
          <a:blip r:embed="rId5">
            <a:alphaModFix/>
          </a:blip>
          <a:stretch>
            <a:fillRect/>
          </a:stretch>
        </p:blipFill>
        <p:spPr>
          <a:xfrm>
            <a:off x="7679184" y="695407"/>
            <a:ext cx="3779391" cy="2159652"/>
          </a:xfrm>
          <a:prstGeom prst="rect">
            <a:avLst/>
          </a:prstGeom>
          <a:noFill/>
          <a:ln>
            <a:noFill/>
          </a:ln>
        </p:spPr>
      </p:pic>
      <p:pic>
        <p:nvPicPr>
          <p:cNvPr id="8" name="Picture 7">
            <a:extLst>
              <a:ext uri="{FF2B5EF4-FFF2-40B4-BE49-F238E27FC236}">
                <a16:creationId xmlns:a16="http://schemas.microsoft.com/office/drawing/2014/main" id="{7E50A1CC-A3F7-4D2F-A333-425BA0008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9184" y="3362650"/>
            <a:ext cx="3779391" cy="2204644"/>
          </a:xfrm>
          <a:prstGeom prst="rect">
            <a:avLst/>
          </a:prstGeom>
        </p:spPr>
      </p:pic>
    </p:spTree>
    <p:extLst>
      <p:ext uri="{BB962C8B-B14F-4D97-AF65-F5344CB8AC3E}">
        <p14:creationId xmlns:p14="http://schemas.microsoft.com/office/powerpoint/2010/main" val="564078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415600" y="2902800"/>
            <a:ext cx="11360800" cy="1052400"/>
          </a:xfrm>
          <a:prstGeom prst="rect">
            <a:avLst/>
          </a:prstGeom>
        </p:spPr>
        <p:txBody>
          <a:bodyPr spcFirstLastPara="1" vert="horz" wrap="square" lIns="121900" tIns="121900" rIns="121900" bIns="121900" rtlCol="0" anchor="t" anchorCtr="0">
            <a:noAutofit/>
          </a:bodyPr>
          <a:lstStyle/>
          <a:p>
            <a:pPr algn="ctr">
              <a:buSzPts val="990"/>
            </a:pPr>
            <a:r>
              <a:rPr lang="en" sz="6667">
                <a:solidFill>
                  <a:schemeClr val="lt1"/>
                </a:solidFill>
              </a:rPr>
              <a:t>Data Repositories</a:t>
            </a:r>
            <a:endParaRPr sz="6667">
              <a:solidFill>
                <a:schemeClr val="lt1"/>
              </a:solidFill>
            </a:endParaRPr>
          </a:p>
          <a:p>
            <a:pPr>
              <a:buSzPts val="990"/>
            </a:pPr>
            <a:endParaRPr sz="6000">
              <a:solidFill>
                <a:schemeClr val="lt1"/>
              </a:solidFill>
            </a:endParaRPr>
          </a:p>
        </p:txBody>
      </p:sp>
      <p:pic>
        <p:nvPicPr>
          <p:cNvPr id="374" name="Google Shape;374;p36"/>
          <p:cNvPicPr preferRelativeResize="0"/>
          <p:nvPr/>
        </p:nvPicPr>
        <p:blipFill>
          <a:blip r:embed="rId4">
            <a:alphaModFix/>
          </a:blip>
          <a:stretch>
            <a:fillRect/>
          </a:stretch>
        </p:blipFill>
        <p:spPr>
          <a:xfrm>
            <a:off x="10525433" y="6212500"/>
            <a:ext cx="1549400" cy="50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78"/>
        <p:cNvGrpSpPr/>
        <p:nvPr/>
      </p:nvGrpSpPr>
      <p:grpSpPr>
        <a:xfrm>
          <a:off x="0" y="0"/>
          <a:ext cx="0" cy="0"/>
          <a:chOff x="0" y="0"/>
          <a:chExt cx="0" cy="0"/>
        </a:xfrm>
      </p:grpSpPr>
      <p:sp>
        <p:nvSpPr>
          <p:cNvPr id="379" name="Google Shape;379;p37"/>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Data Repositories</a:t>
            </a:r>
            <a:endParaRPr>
              <a:solidFill>
                <a:schemeClr val="lt1"/>
              </a:solidFill>
            </a:endParaRPr>
          </a:p>
        </p:txBody>
      </p:sp>
      <p:sp>
        <p:nvSpPr>
          <p:cNvPr id="380" name="Google Shape;380;p3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65655">
              <a:buClr>
                <a:schemeClr val="lt1"/>
              </a:buClr>
              <a:buSzPts val="1900"/>
            </a:pPr>
            <a:r>
              <a:rPr lang="en" sz="2533" dirty="0">
                <a:solidFill>
                  <a:schemeClr val="lt1"/>
                </a:solidFill>
              </a:rPr>
              <a:t>3D Data can be stored on numerous repositories</a:t>
            </a:r>
            <a:endParaRPr sz="2533" dirty="0">
              <a:solidFill>
                <a:schemeClr val="lt1"/>
              </a:solidFill>
            </a:endParaRPr>
          </a:p>
          <a:p>
            <a:pPr indent="-465655">
              <a:buClr>
                <a:schemeClr val="lt1"/>
              </a:buClr>
              <a:buSzPts val="1900"/>
            </a:pPr>
            <a:r>
              <a:rPr lang="en" sz="2533" dirty="0">
                <a:solidFill>
                  <a:schemeClr val="lt1"/>
                </a:solidFill>
              </a:rPr>
              <a:t>Including but not limited to:</a:t>
            </a:r>
            <a:endParaRPr sz="2533" dirty="0">
              <a:solidFill>
                <a:schemeClr val="lt1"/>
              </a:solidFill>
            </a:endParaRPr>
          </a:p>
          <a:p>
            <a:pPr marL="2438339" lvl="1" indent="-465655">
              <a:buClr>
                <a:schemeClr val="lt1"/>
              </a:buClr>
              <a:buSzPts val="1900"/>
            </a:pPr>
            <a:r>
              <a:rPr lang="en" sz="2533" dirty="0">
                <a:solidFill>
                  <a:schemeClr val="lt1"/>
                </a:solidFill>
              </a:rPr>
              <a:t>GitHub</a:t>
            </a:r>
            <a:endParaRPr sz="2533" dirty="0">
              <a:solidFill>
                <a:schemeClr val="lt1"/>
              </a:solidFill>
            </a:endParaRPr>
          </a:p>
          <a:p>
            <a:pPr marL="2438339" lvl="1" indent="-465655">
              <a:buClr>
                <a:schemeClr val="lt1"/>
              </a:buClr>
              <a:buSzPts val="1900"/>
            </a:pPr>
            <a:r>
              <a:rPr lang="en" sz="2533" dirty="0">
                <a:solidFill>
                  <a:schemeClr val="lt1"/>
                </a:solidFill>
              </a:rPr>
              <a:t>SketchFab</a:t>
            </a:r>
            <a:endParaRPr sz="2533" dirty="0">
              <a:solidFill>
                <a:schemeClr val="lt1"/>
              </a:solidFill>
            </a:endParaRPr>
          </a:p>
          <a:p>
            <a:pPr marL="2438339" lvl="1" indent="-465655">
              <a:buClr>
                <a:schemeClr val="lt1"/>
              </a:buClr>
              <a:buSzPts val="1900"/>
            </a:pPr>
            <a:r>
              <a:rPr lang="en" sz="2533" dirty="0">
                <a:solidFill>
                  <a:schemeClr val="lt1"/>
                </a:solidFill>
              </a:rPr>
              <a:t>Unity Hub</a:t>
            </a:r>
            <a:endParaRPr sz="2533" dirty="0">
              <a:solidFill>
                <a:schemeClr val="lt1"/>
              </a:solidFill>
            </a:endParaRPr>
          </a:p>
          <a:p>
            <a:pPr marL="2438339" lvl="1" indent="-465655">
              <a:buClr>
                <a:schemeClr val="lt1"/>
              </a:buClr>
              <a:buSzPts val="1900"/>
            </a:pPr>
            <a:r>
              <a:rPr lang="en" sz="2533" dirty="0">
                <a:solidFill>
                  <a:schemeClr val="lt1"/>
                </a:solidFill>
              </a:rPr>
              <a:t>Dryad</a:t>
            </a:r>
            <a:endParaRPr sz="2533" dirty="0">
              <a:solidFill>
                <a:schemeClr val="lt1"/>
              </a:solidFill>
            </a:endParaRPr>
          </a:p>
          <a:p>
            <a:pPr marL="2438339" indent="0">
              <a:spcBef>
                <a:spcPts val="1600"/>
              </a:spcBef>
              <a:buNone/>
            </a:pPr>
            <a:endParaRPr sz="2533" dirty="0">
              <a:solidFill>
                <a:schemeClr val="lt1"/>
              </a:solidFill>
            </a:endParaRPr>
          </a:p>
          <a:p>
            <a:pPr marL="2438339" indent="0">
              <a:spcBef>
                <a:spcPts val="1600"/>
              </a:spcBef>
              <a:spcAft>
                <a:spcPts val="1600"/>
              </a:spcAft>
              <a:buNone/>
            </a:pPr>
            <a:endParaRPr sz="2533" dirty="0">
              <a:solidFill>
                <a:schemeClr val="lt1"/>
              </a:solidFill>
            </a:endParaRPr>
          </a:p>
        </p:txBody>
      </p:sp>
      <p:pic>
        <p:nvPicPr>
          <p:cNvPr id="381" name="Google Shape;381;p37"/>
          <p:cNvPicPr preferRelativeResize="0"/>
          <p:nvPr/>
        </p:nvPicPr>
        <p:blipFill>
          <a:blip r:embed="rId4">
            <a:alphaModFix/>
          </a:blip>
          <a:stretch>
            <a:fillRect/>
          </a:stretch>
        </p:blipFill>
        <p:spPr>
          <a:xfrm>
            <a:off x="10525433" y="6212500"/>
            <a:ext cx="1549400" cy="508000"/>
          </a:xfrm>
          <a:prstGeom prst="rect">
            <a:avLst/>
          </a:prstGeom>
          <a:noFill/>
          <a:ln>
            <a:noFill/>
          </a:ln>
        </p:spPr>
      </p:pic>
      <p:pic>
        <p:nvPicPr>
          <p:cNvPr id="3" name="Picture 2">
            <a:extLst>
              <a:ext uri="{FF2B5EF4-FFF2-40B4-BE49-F238E27FC236}">
                <a16:creationId xmlns:a16="http://schemas.microsoft.com/office/drawing/2014/main" id="{4641C9F6-34CA-4209-94E8-011F99EE4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5505" y="2139369"/>
            <a:ext cx="1658971" cy="1658971"/>
          </a:xfrm>
          <a:prstGeom prst="rect">
            <a:avLst/>
          </a:prstGeom>
        </p:spPr>
      </p:pic>
      <p:grpSp>
        <p:nvGrpSpPr>
          <p:cNvPr id="9" name="Group 8">
            <a:extLst>
              <a:ext uri="{FF2B5EF4-FFF2-40B4-BE49-F238E27FC236}">
                <a16:creationId xmlns:a16="http://schemas.microsoft.com/office/drawing/2014/main" id="{248AEAE1-8183-4207-80ED-83195DEC605F}"/>
              </a:ext>
            </a:extLst>
          </p:cNvPr>
          <p:cNvGrpSpPr/>
          <p:nvPr/>
        </p:nvGrpSpPr>
        <p:grpSpPr>
          <a:xfrm>
            <a:off x="8485266" y="2139369"/>
            <a:ext cx="2040167" cy="894600"/>
            <a:chOff x="6846923" y="4948453"/>
            <a:chExt cx="2543175" cy="1122960"/>
          </a:xfrm>
        </p:grpSpPr>
        <p:sp>
          <p:nvSpPr>
            <p:cNvPr id="8" name="Rectangle 7">
              <a:extLst>
                <a:ext uri="{FF2B5EF4-FFF2-40B4-BE49-F238E27FC236}">
                  <a16:creationId xmlns:a16="http://schemas.microsoft.com/office/drawing/2014/main" id="{02675BBA-2E42-4FF3-8460-6305B39EA054}"/>
                </a:ext>
              </a:extLst>
            </p:cNvPr>
            <p:cNvSpPr/>
            <p:nvPr/>
          </p:nvSpPr>
          <p:spPr>
            <a:xfrm>
              <a:off x="6846923" y="4948453"/>
              <a:ext cx="2543175" cy="1122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C9C663A-D916-41ED-B2FC-3DCFC1872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6882" y="5092767"/>
              <a:ext cx="1483255" cy="834331"/>
            </a:xfrm>
            <a:prstGeom prst="rect">
              <a:avLst/>
            </a:prstGeom>
          </p:spPr>
        </p:pic>
      </p:grpSp>
      <p:pic>
        <p:nvPicPr>
          <p:cNvPr id="5" name="Picture 4">
            <a:extLst>
              <a:ext uri="{FF2B5EF4-FFF2-40B4-BE49-F238E27FC236}">
                <a16:creationId xmlns:a16="http://schemas.microsoft.com/office/drawing/2014/main" id="{C6B041EF-41F0-4529-B7DE-BCC905867E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5505" y="4102160"/>
            <a:ext cx="1658972" cy="1658972"/>
          </a:xfrm>
          <a:prstGeom prst="rect">
            <a:avLst/>
          </a:prstGeom>
        </p:spPr>
      </p:pic>
      <p:pic>
        <p:nvPicPr>
          <p:cNvPr id="11" name="Picture 10">
            <a:extLst>
              <a:ext uri="{FF2B5EF4-FFF2-40B4-BE49-F238E27FC236}">
                <a16:creationId xmlns:a16="http://schemas.microsoft.com/office/drawing/2014/main" id="{BB342F01-6E6B-4527-8BFD-8ADE5D585F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308" y="3618007"/>
            <a:ext cx="2143125" cy="214312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85"/>
        <p:cNvGrpSpPr/>
        <p:nvPr/>
      </p:nvGrpSpPr>
      <p:grpSpPr>
        <a:xfrm>
          <a:off x="0" y="0"/>
          <a:ext cx="0" cy="0"/>
          <a:chOff x="0" y="0"/>
          <a:chExt cx="0" cy="0"/>
        </a:xfrm>
      </p:grpSpPr>
      <p:sp>
        <p:nvSpPr>
          <p:cNvPr id="386" name="Google Shape;386;p38"/>
          <p:cNvSpPr txBox="1">
            <a:spLocks noGrp="1"/>
          </p:cNvSpPr>
          <p:nvPr>
            <p:ph type="title"/>
          </p:nvPr>
        </p:nvSpPr>
        <p:spPr>
          <a:xfrm>
            <a:off x="415600" y="2668400"/>
            <a:ext cx="11360800" cy="1521200"/>
          </a:xfrm>
          <a:prstGeom prst="rect">
            <a:avLst/>
          </a:prstGeom>
        </p:spPr>
        <p:txBody>
          <a:bodyPr spcFirstLastPara="1" vert="horz" wrap="square" lIns="121900" tIns="121900" rIns="121900" bIns="121900" rtlCol="0" anchor="t" anchorCtr="0">
            <a:normAutofit/>
          </a:bodyPr>
          <a:lstStyle/>
          <a:p>
            <a:pPr algn="ctr"/>
            <a:r>
              <a:rPr lang="en" sz="6667">
                <a:solidFill>
                  <a:schemeClr val="lt1"/>
                </a:solidFill>
              </a:rPr>
              <a:t>Creating 3D Data</a:t>
            </a:r>
            <a:endParaRPr sz="6667">
              <a:solidFill>
                <a:schemeClr val="lt1"/>
              </a:solidFill>
            </a:endParaRPr>
          </a:p>
        </p:txBody>
      </p:sp>
      <p:pic>
        <p:nvPicPr>
          <p:cNvPr id="387" name="Google Shape;387;p38"/>
          <p:cNvPicPr preferRelativeResize="0"/>
          <p:nvPr/>
        </p:nvPicPr>
        <p:blipFill>
          <a:blip r:embed="rId4">
            <a:alphaModFix/>
          </a:blip>
          <a:stretch>
            <a:fillRect/>
          </a:stretch>
        </p:blipFill>
        <p:spPr>
          <a:xfrm>
            <a:off x="10525433" y="6212500"/>
            <a:ext cx="1549400" cy="50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91"/>
        <p:cNvGrpSpPr/>
        <p:nvPr/>
      </p:nvGrpSpPr>
      <p:grpSpPr>
        <a:xfrm>
          <a:off x="0" y="0"/>
          <a:ext cx="0" cy="0"/>
          <a:chOff x="0" y="0"/>
          <a:chExt cx="0" cy="0"/>
        </a:xfrm>
      </p:grpSpPr>
      <p:sp>
        <p:nvSpPr>
          <p:cNvPr id="392" name="Google Shape;392;p39"/>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How 3D Data is Created </a:t>
            </a:r>
            <a:endParaRPr>
              <a:solidFill>
                <a:schemeClr val="lt1"/>
              </a:solidFill>
            </a:endParaRPr>
          </a:p>
        </p:txBody>
      </p:sp>
      <p:sp>
        <p:nvSpPr>
          <p:cNvPr id="393" name="Google Shape;393;p39"/>
          <p:cNvSpPr txBox="1">
            <a:spLocks noGrp="1"/>
          </p:cNvSpPr>
          <p:nvPr>
            <p:ph type="body" idx="1"/>
          </p:nvPr>
        </p:nvSpPr>
        <p:spPr>
          <a:xfrm>
            <a:off x="415600" y="1295467"/>
            <a:ext cx="11561200" cy="4796400"/>
          </a:xfrm>
          <a:prstGeom prst="rect">
            <a:avLst/>
          </a:prstGeom>
        </p:spPr>
        <p:txBody>
          <a:bodyPr spcFirstLastPara="1" vert="horz" wrap="square" lIns="121900" tIns="121900" rIns="121900" bIns="121900" rtlCol="0" anchor="t" anchorCtr="0">
            <a:noAutofit/>
          </a:bodyPr>
          <a:lstStyle/>
          <a:p>
            <a:pPr indent="-474121">
              <a:buClr>
                <a:schemeClr val="lt1"/>
              </a:buClr>
              <a:buSzPts val="2000"/>
            </a:pPr>
            <a:r>
              <a:rPr lang="en" sz="2667">
                <a:solidFill>
                  <a:schemeClr val="lt1"/>
                </a:solidFill>
              </a:rPr>
              <a:t>3D data can be created with specialized software called Computer Aided Design (CAD) modeling software</a:t>
            </a:r>
            <a:endParaRPr sz="2667">
              <a:solidFill>
                <a:schemeClr val="lt1"/>
              </a:solidFill>
            </a:endParaRPr>
          </a:p>
          <a:p>
            <a:pPr indent="-474121">
              <a:buClr>
                <a:schemeClr val="lt1"/>
              </a:buClr>
              <a:buSzPts val="2000"/>
            </a:pPr>
            <a:r>
              <a:rPr lang="en" sz="2667">
                <a:solidFill>
                  <a:schemeClr val="lt1"/>
                </a:solidFill>
              </a:rPr>
              <a:t>But 3D data can be made with other software such as:</a:t>
            </a:r>
            <a:endParaRPr sz="2667">
              <a:solidFill>
                <a:schemeClr val="lt1"/>
              </a:solidFill>
            </a:endParaRPr>
          </a:p>
          <a:p>
            <a:pPr lvl="1" indent="-474121">
              <a:buClr>
                <a:schemeClr val="lt1"/>
              </a:buClr>
              <a:buSzPts val="2000"/>
            </a:pPr>
            <a:r>
              <a:rPr lang="en" sz="2667">
                <a:solidFill>
                  <a:schemeClr val="lt1"/>
                </a:solidFill>
              </a:rPr>
              <a:t>Unity</a:t>
            </a:r>
            <a:endParaRPr sz="2667">
              <a:solidFill>
                <a:schemeClr val="lt1"/>
              </a:solidFill>
            </a:endParaRPr>
          </a:p>
          <a:p>
            <a:pPr lvl="1" indent="-474121">
              <a:buClr>
                <a:schemeClr val="lt1"/>
              </a:buClr>
              <a:buSzPts val="2000"/>
            </a:pPr>
            <a:r>
              <a:rPr lang="en" sz="2667">
                <a:solidFill>
                  <a:schemeClr val="lt1"/>
                </a:solidFill>
              </a:rPr>
              <a:t>Artec Studio</a:t>
            </a:r>
            <a:endParaRPr sz="2667">
              <a:solidFill>
                <a:schemeClr val="lt1"/>
              </a:solidFill>
            </a:endParaRPr>
          </a:p>
          <a:p>
            <a:pPr lvl="1" indent="-474121">
              <a:buClr>
                <a:schemeClr val="lt1"/>
              </a:buClr>
              <a:buSzPts val="2000"/>
            </a:pPr>
            <a:r>
              <a:rPr lang="en" sz="2667">
                <a:solidFill>
                  <a:schemeClr val="lt1"/>
                </a:solidFill>
              </a:rPr>
              <a:t>Reality Capture/Reality Scan</a:t>
            </a:r>
            <a:endParaRPr sz="2667">
              <a:solidFill>
                <a:schemeClr val="lt1"/>
              </a:solidFill>
            </a:endParaRPr>
          </a:p>
          <a:p>
            <a:pPr lvl="1" indent="-474121">
              <a:buClr>
                <a:schemeClr val="lt1"/>
              </a:buClr>
              <a:buSzPts val="2000"/>
            </a:pPr>
            <a:r>
              <a:rPr lang="en" sz="2667">
                <a:solidFill>
                  <a:schemeClr val="lt1"/>
                </a:solidFill>
              </a:rPr>
              <a:t>And more!</a:t>
            </a:r>
            <a:endParaRPr sz="2667">
              <a:solidFill>
                <a:schemeClr val="lt1"/>
              </a:solidFill>
            </a:endParaRPr>
          </a:p>
        </p:txBody>
      </p:sp>
      <p:pic>
        <p:nvPicPr>
          <p:cNvPr id="394" name="Google Shape;394;p39"/>
          <p:cNvPicPr preferRelativeResize="0"/>
          <p:nvPr/>
        </p:nvPicPr>
        <p:blipFill>
          <a:blip r:embed="rId4">
            <a:alphaModFix/>
          </a:blip>
          <a:stretch>
            <a:fillRect/>
          </a:stretch>
        </p:blipFill>
        <p:spPr>
          <a:xfrm>
            <a:off x="6655201" y="3196867"/>
            <a:ext cx="4738135" cy="26601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A4D97B-71F5-3910-99D0-0137A1BA62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2979" y="1469135"/>
            <a:ext cx="3479596" cy="3592154"/>
          </a:xfrm>
          <a:custGeom>
            <a:avLst/>
            <a:gdLst/>
            <a:ahLst/>
            <a:cxnLst/>
            <a:rect l="l" t="t" r="r" b="b"/>
            <a:pathLst>
              <a:path w="2619375" h="1860000">
                <a:moveTo>
                  <a:pt x="0" y="0"/>
                </a:moveTo>
                <a:lnTo>
                  <a:pt x="2619375" y="0"/>
                </a:lnTo>
                <a:lnTo>
                  <a:pt x="2619375" y="1860000"/>
                </a:lnTo>
                <a:lnTo>
                  <a:pt x="0" y="1860000"/>
                </a:lnTo>
                <a:close/>
              </a:path>
            </a:pathLst>
          </a:custGeom>
        </p:spPr>
      </p:pic>
      <p:sp>
        <p:nvSpPr>
          <p:cNvPr id="2" name="Title 1">
            <a:extLst>
              <a:ext uri="{FF2B5EF4-FFF2-40B4-BE49-F238E27FC236}">
                <a16:creationId xmlns:a16="http://schemas.microsoft.com/office/drawing/2014/main" id="{43F9C3DB-AEBF-799A-05CA-3EB534DAEBB4}"/>
              </a:ext>
            </a:extLst>
          </p:cNvPr>
          <p:cNvSpPr>
            <a:spLocks noGrp="1"/>
          </p:cNvSpPr>
          <p:nvPr>
            <p:ph type="ctrTitle"/>
          </p:nvPr>
        </p:nvSpPr>
        <p:spPr>
          <a:xfrm>
            <a:off x="209266" y="134026"/>
            <a:ext cx="6818755" cy="3479640"/>
          </a:xfrm>
        </p:spPr>
        <p:txBody>
          <a:bodyPr anchor="b">
            <a:normAutofit/>
          </a:bodyPr>
          <a:lstStyle/>
          <a:p>
            <a:pPr algn="l"/>
            <a:r>
              <a:rPr lang="en-US" sz="4400" b="1" dirty="0">
                <a:solidFill>
                  <a:schemeClr val="bg1"/>
                </a:solidFill>
              </a:rPr>
              <a:t>Research</a:t>
            </a:r>
            <a:r>
              <a:rPr lang="en-US" sz="4400" b="1" i="1" dirty="0">
                <a:solidFill>
                  <a:schemeClr val="bg1"/>
                </a:solidFill>
              </a:rPr>
              <a:t> </a:t>
            </a:r>
            <a:r>
              <a:rPr lang="en-US" sz="4400" b="1" dirty="0">
                <a:solidFill>
                  <a:schemeClr val="bg1"/>
                </a:solidFill>
              </a:rPr>
              <a:t>Data Repositories, Visual Data,  Digital Scholarly Ecosystems and Paths  to Open Science,  AI  and Discovery</a:t>
            </a:r>
          </a:p>
        </p:txBody>
      </p:sp>
      <p:sp>
        <p:nvSpPr>
          <p:cNvPr id="12" name="TextBox 20">
            <a:extLst>
              <a:ext uri="{FF2B5EF4-FFF2-40B4-BE49-F238E27FC236}">
                <a16:creationId xmlns:a16="http://schemas.microsoft.com/office/drawing/2014/main" id="{859A2A5F-323F-459A-B5B8-D541E7165EDE}"/>
              </a:ext>
            </a:extLst>
          </p:cNvPr>
          <p:cNvSpPr txBox="1"/>
          <p:nvPr/>
        </p:nvSpPr>
        <p:spPr>
          <a:xfrm>
            <a:off x="245389" y="6508911"/>
            <a:ext cx="1630621" cy="234744"/>
          </a:xfrm>
          <a:prstGeom prst="rect">
            <a:avLst/>
          </a:prstGeom>
        </p:spPr>
        <p:txBody>
          <a:bodyPr lIns="0" tIns="0" rIns="0" bIns="0" rtlCol="0" anchor="t">
            <a:spAutoFit/>
          </a:bodyPr>
          <a:lstStyle/>
          <a:p>
            <a:pPr>
              <a:lnSpc>
                <a:spcPts val="2100"/>
              </a:lnSpc>
              <a:spcBef>
                <a:spcPct val="0"/>
              </a:spcBef>
            </a:pPr>
            <a:endParaRPr lang="en-US" sz="1200" b="1" dirty="0">
              <a:latin typeface="Lato"/>
            </a:endParaRPr>
          </a:p>
        </p:txBody>
      </p:sp>
      <p:sp>
        <p:nvSpPr>
          <p:cNvPr id="9" name="TextBox 8">
            <a:extLst>
              <a:ext uri="{FF2B5EF4-FFF2-40B4-BE49-F238E27FC236}">
                <a16:creationId xmlns:a16="http://schemas.microsoft.com/office/drawing/2014/main" id="{6C6D9CF0-30E2-4A4F-8E54-8D137AB253CE}"/>
              </a:ext>
            </a:extLst>
          </p:cNvPr>
          <p:cNvSpPr txBox="1"/>
          <p:nvPr/>
        </p:nvSpPr>
        <p:spPr>
          <a:xfrm>
            <a:off x="3083767" y="3244334"/>
            <a:ext cx="6167534" cy="369332"/>
          </a:xfrm>
          <a:prstGeom prst="rect">
            <a:avLst/>
          </a:prstGeom>
          <a:noFill/>
        </p:spPr>
        <p:txBody>
          <a:bodyPr wrap="square">
            <a:spAutoFit/>
          </a:bodyPr>
          <a:lstStyle/>
          <a:p>
            <a:r>
              <a:rPr lang="en-US" b="0" dirty="0">
                <a:effectLst/>
              </a:rPr>
              <a:t> </a:t>
            </a:r>
            <a:endParaRPr lang="en-US" dirty="0"/>
          </a:p>
        </p:txBody>
      </p:sp>
      <p:sp>
        <p:nvSpPr>
          <p:cNvPr id="11" name="TextBox 10">
            <a:extLst>
              <a:ext uri="{FF2B5EF4-FFF2-40B4-BE49-F238E27FC236}">
                <a16:creationId xmlns:a16="http://schemas.microsoft.com/office/drawing/2014/main" id="{331D6AA7-88BB-4FD5-AB45-AF109455F0DA}"/>
              </a:ext>
            </a:extLst>
          </p:cNvPr>
          <p:cNvSpPr txBox="1"/>
          <p:nvPr/>
        </p:nvSpPr>
        <p:spPr>
          <a:xfrm>
            <a:off x="3086100" y="3244334"/>
            <a:ext cx="6172200" cy="369332"/>
          </a:xfrm>
          <a:prstGeom prst="rect">
            <a:avLst/>
          </a:prstGeom>
          <a:noFill/>
        </p:spPr>
        <p:txBody>
          <a:bodyPr wrap="square">
            <a:spAutoFit/>
          </a:bodyPr>
          <a:lstStyle/>
          <a:p>
            <a:r>
              <a:rPr lang="en-US" b="0" dirty="0">
                <a:effectLst/>
              </a:rPr>
              <a:t> </a:t>
            </a:r>
            <a:endParaRPr lang="en-US" dirty="0"/>
          </a:p>
        </p:txBody>
      </p:sp>
      <p:pic>
        <p:nvPicPr>
          <p:cNvPr id="4" name="Picture 3">
            <a:extLst>
              <a:ext uri="{FF2B5EF4-FFF2-40B4-BE49-F238E27FC236}">
                <a16:creationId xmlns:a16="http://schemas.microsoft.com/office/drawing/2014/main" id="{97BC3733-9DF1-467C-A63D-16A078E44A7F}"/>
              </a:ext>
            </a:extLst>
          </p:cNvPr>
          <p:cNvPicPr>
            <a:picLocks noChangeAspect="1"/>
          </p:cNvPicPr>
          <p:nvPr/>
        </p:nvPicPr>
        <p:blipFill>
          <a:blip r:embed="rId5"/>
          <a:stretch>
            <a:fillRect/>
          </a:stretch>
        </p:blipFill>
        <p:spPr>
          <a:xfrm>
            <a:off x="1251768" y="3838632"/>
            <a:ext cx="3468925" cy="2670279"/>
          </a:xfrm>
          <a:prstGeom prst="rect">
            <a:avLst/>
          </a:prstGeom>
        </p:spPr>
      </p:pic>
    </p:spTree>
    <p:extLst>
      <p:ext uri="{BB962C8B-B14F-4D97-AF65-F5344CB8AC3E}">
        <p14:creationId xmlns:p14="http://schemas.microsoft.com/office/powerpoint/2010/main" val="1767524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98"/>
        <p:cNvGrpSpPr/>
        <p:nvPr/>
      </p:nvGrpSpPr>
      <p:grpSpPr>
        <a:xfrm>
          <a:off x="0" y="0"/>
          <a:ext cx="0" cy="0"/>
          <a:chOff x="0" y="0"/>
          <a:chExt cx="0" cy="0"/>
        </a:xfrm>
      </p:grpSpPr>
      <p:sp>
        <p:nvSpPr>
          <p:cNvPr id="399" name="Google Shape;399;p40"/>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How to create 3D data</a:t>
            </a:r>
            <a:endParaRPr>
              <a:solidFill>
                <a:schemeClr val="lt1"/>
              </a:solidFill>
            </a:endParaRPr>
          </a:p>
        </p:txBody>
      </p:sp>
      <p:sp>
        <p:nvSpPr>
          <p:cNvPr id="400" name="Google Shape;400;p40"/>
          <p:cNvSpPr txBox="1">
            <a:spLocks noGrp="1"/>
          </p:cNvSpPr>
          <p:nvPr>
            <p:ph type="body" idx="1"/>
          </p:nvPr>
        </p:nvSpPr>
        <p:spPr>
          <a:xfrm>
            <a:off x="415600" y="1521267"/>
            <a:ext cx="6908400" cy="4555200"/>
          </a:xfrm>
          <a:prstGeom prst="rect">
            <a:avLst/>
          </a:prstGeom>
        </p:spPr>
        <p:txBody>
          <a:bodyPr spcFirstLastPara="1" vert="horz" wrap="square" lIns="121900" tIns="121900" rIns="121900" bIns="121900" rtlCol="0" anchor="t" anchorCtr="0">
            <a:normAutofit/>
          </a:bodyPr>
          <a:lstStyle/>
          <a:p>
            <a:pPr indent="-474121">
              <a:buClr>
                <a:schemeClr val="lt1"/>
              </a:buClr>
              <a:buSzPts val="2000"/>
            </a:pPr>
            <a:r>
              <a:rPr lang="en" sz="2667">
                <a:solidFill>
                  <a:schemeClr val="lt1"/>
                </a:solidFill>
              </a:rPr>
              <a:t>Using programs such as Blender or Maya, you can make your own 3D models</a:t>
            </a:r>
            <a:endParaRPr sz="2667">
              <a:solidFill>
                <a:schemeClr val="lt1"/>
              </a:solidFill>
            </a:endParaRPr>
          </a:p>
          <a:p>
            <a:pPr indent="-474121">
              <a:buClr>
                <a:schemeClr val="lt1"/>
              </a:buClr>
              <a:buSzPts val="2000"/>
            </a:pPr>
            <a:r>
              <a:rPr lang="en" sz="2667">
                <a:solidFill>
                  <a:schemeClr val="lt1"/>
                </a:solidFill>
              </a:rPr>
              <a:t>Each CAD software have their own advantages and disadvantages depending on your needs</a:t>
            </a:r>
            <a:endParaRPr sz="2667">
              <a:solidFill>
                <a:schemeClr val="lt1"/>
              </a:solidFill>
            </a:endParaRPr>
          </a:p>
        </p:txBody>
      </p:sp>
      <p:pic>
        <p:nvPicPr>
          <p:cNvPr id="401" name="Google Shape;401;p40"/>
          <p:cNvPicPr preferRelativeResize="0"/>
          <p:nvPr/>
        </p:nvPicPr>
        <p:blipFill>
          <a:blip r:embed="rId4">
            <a:alphaModFix/>
          </a:blip>
          <a:stretch>
            <a:fillRect/>
          </a:stretch>
        </p:blipFill>
        <p:spPr>
          <a:xfrm>
            <a:off x="10525433" y="6212500"/>
            <a:ext cx="1549400" cy="508000"/>
          </a:xfrm>
          <a:prstGeom prst="rect">
            <a:avLst/>
          </a:prstGeom>
          <a:noFill/>
          <a:ln>
            <a:noFill/>
          </a:ln>
        </p:spPr>
      </p:pic>
      <p:pic>
        <p:nvPicPr>
          <p:cNvPr id="402" name="Google Shape;402;p40"/>
          <p:cNvPicPr preferRelativeResize="0"/>
          <p:nvPr/>
        </p:nvPicPr>
        <p:blipFill>
          <a:blip r:embed="rId5">
            <a:alphaModFix/>
          </a:blip>
          <a:stretch>
            <a:fillRect/>
          </a:stretch>
        </p:blipFill>
        <p:spPr>
          <a:xfrm>
            <a:off x="7491300" y="2038467"/>
            <a:ext cx="4461600" cy="278106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415600" y="2902800"/>
            <a:ext cx="11360800" cy="1052400"/>
          </a:xfrm>
          <a:prstGeom prst="rect">
            <a:avLst/>
          </a:prstGeom>
        </p:spPr>
        <p:txBody>
          <a:bodyPr spcFirstLastPara="1" vert="horz" wrap="square" lIns="121900" tIns="121900" rIns="121900" bIns="121900" rtlCol="0" anchor="t" anchorCtr="0">
            <a:noAutofit/>
          </a:bodyPr>
          <a:lstStyle/>
          <a:p>
            <a:pPr algn="ctr">
              <a:buSzPts val="990"/>
            </a:pPr>
            <a:r>
              <a:rPr lang="en" sz="6667">
                <a:solidFill>
                  <a:schemeClr val="lt1"/>
                </a:solidFill>
              </a:rPr>
              <a:t>Applications of 3D Data</a:t>
            </a:r>
            <a:endParaRPr sz="6667">
              <a:solidFill>
                <a:schemeClr val="lt1"/>
              </a:solidFill>
            </a:endParaRPr>
          </a:p>
          <a:p>
            <a:pPr>
              <a:buSzPts val="990"/>
            </a:pPr>
            <a:endParaRPr sz="6000">
              <a:solidFill>
                <a:schemeClr val="lt1"/>
              </a:solidFill>
            </a:endParaRPr>
          </a:p>
        </p:txBody>
      </p:sp>
      <p:pic>
        <p:nvPicPr>
          <p:cNvPr id="408" name="Google Shape;408;p41"/>
          <p:cNvPicPr preferRelativeResize="0"/>
          <p:nvPr/>
        </p:nvPicPr>
        <p:blipFill>
          <a:blip r:embed="rId4">
            <a:alphaModFix/>
          </a:blip>
          <a:stretch>
            <a:fillRect/>
          </a:stretch>
        </p:blipFill>
        <p:spPr>
          <a:xfrm>
            <a:off x="10525433" y="6212500"/>
            <a:ext cx="1549400" cy="50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412"/>
        <p:cNvGrpSpPr/>
        <p:nvPr/>
      </p:nvGrpSpPr>
      <p:grpSpPr>
        <a:xfrm>
          <a:off x="0" y="0"/>
          <a:ext cx="0" cy="0"/>
          <a:chOff x="0" y="0"/>
          <a:chExt cx="0" cy="0"/>
        </a:xfrm>
      </p:grpSpPr>
      <p:sp>
        <p:nvSpPr>
          <p:cNvPr id="413" name="Google Shape;413;p42"/>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How 3D Data is Used</a:t>
            </a:r>
            <a:endParaRPr>
              <a:solidFill>
                <a:schemeClr val="lt1"/>
              </a:solidFill>
            </a:endParaRPr>
          </a:p>
        </p:txBody>
      </p:sp>
      <p:sp>
        <p:nvSpPr>
          <p:cNvPr id="414" name="Google Shape;414;p42"/>
          <p:cNvSpPr txBox="1">
            <a:spLocks noGrp="1"/>
          </p:cNvSpPr>
          <p:nvPr>
            <p:ph type="body" idx="1"/>
          </p:nvPr>
        </p:nvSpPr>
        <p:spPr>
          <a:xfrm>
            <a:off x="415600" y="1536633"/>
            <a:ext cx="6386800" cy="4555200"/>
          </a:xfrm>
          <a:prstGeom prst="rect">
            <a:avLst/>
          </a:prstGeom>
        </p:spPr>
        <p:txBody>
          <a:bodyPr spcFirstLastPara="1" vert="horz" wrap="square" lIns="121900" tIns="121900" rIns="121900" bIns="121900" rtlCol="0" anchor="t" anchorCtr="0">
            <a:normAutofit/>
          </a:bodyPr>
          <a:lstStyle/>
          <a:p>
            <a:pPr indent="-460816">
              <a:buClr>
                <a:schemeClr val="lt1"/>
              </a:buClr>
              <a:buSzPts val="1843"/>
            </a:pPr>
            <a:r>
              <a:rPr lang="en" sz="2456">
                <a:solidFill>
                  <a:schemeClr val="lt1"/>
                </a:solidFill>
              </a:rPr>
              <a:t>3D data is used just about everywhere!</a:t>
            </a:r>
            <a:endParaRPr sz="2456">
              <a:solidFill>
                <a:schemeClr val="lt1"/>
              </a:solidFill>
            </a:endParaRPr>
          </a:p>
          <a:p>
            <a:pPr lvl="1" indent="-460816">
              <a:buClr>
                <a:schemeClr val="lt1"/>
              </a:buClr>
              <a:buSzPts val="1843"/>
            </a:pPr>
            <a:r>
              <a:rPr lang="en" sz="2456">
                <a:solidFill>
                  <a:schemeClr val="lt1"/>
                </a:solidFill>
              </a:rPr>
              <a:t>ArcGis</a:t>
            </a:r>
            <a:endParaRPr sz="2456">
              <a:solidFill>
                <a:schemeClr val="lt1"/>
              </a:solidFill>
            </a:endParaRPr>
          </a:p>
          <a:p>
            <a:pPr lvl="1" indent="-460816">
              <a:buClr>
                <a:schemeClr val="lt1"/>
              </a:buClr>
              <a:buSzPts val="1843"/>
            </a:pPr>
            <a:r>
              <a:rPr lang="en" sz="2456">
                <a:solidFill>
                  <a:schemeClr val="lt1"/>
                </a:solidFill>
              </a:rPr>
              <a:t>Construction</a:t>
            </a:r>
            <a:endParaRPr sz="2456">
              <a:solidFill>
                <a:schemeClr val="lt1"/>
              </a:solidFill>
            </a:endParaRPr>
          </a:p>
          <a:p>
            <a:pPr lvl="1" indent="-460816">
              <a:buClr>
                <a:schemeClr val="lt1"/>
              </a:buClr>
              <a:buSzPts val="1843"/>
            </a:pPr>
            <a:r>
              <a:rPr lang="en" sz="2456">
                <a:solidFill>
                  <a:schemeClr val="lt1"/>
                </a:solidFill>
              </a:rPr>
              <a:t>Medical Fields</a:t>
            </a:r>
            <a:endParaRPr sz="2456">
              <a:solidFill>
                <a:schemeClr val="lt1"/>
              </a:solidFill>
            </a:endParaRPr>
          </a:p>
          <a:p>
            <a:pPr lvl="1" indent="-460816">
              <a:buClr>
                <a:schemeClr val="lt1"/>
              </a:buClr>
              <a:buSzPts val="1843"/>
            </a:pPr>
            <a:r>
              <a:rPr lang="en" sz="2456">
                <a:solidFill>
                  <a:schemeClr val="lt1"/>
                </a:solidFill>
              </a:rPr>
              <a:t>Prototyping</a:t>
            </a:r>
            <a:endParaRPr sz="2456">
              <a:solidFill>
                <a:schemeClr val="lt1"/>
              </a:solidFill>
            </a:endParaRPr>
          </a:p>
          <a:p>
            <a:pPr indent="-460816">
              <a:buClr>
                <a:schemeClr val="lt1"/>
              </a:buClr>
              <a:buSzPts val="1843"/>
            </a:pPr>
            <a:r>
              <a:rPr lang="en" sz="2456">
                <a:solidFill>
                  <a:schemeClr val="lt1"/>
                </a:solidFill>
              </a:rPr>
              <a:t>If you can think of an application which uses 3D data, you are most likely correct</a:t>
            </a:r>
            <a:endParaRPr sz="2456">
              <a:solidFill>
                <a:schemeClr val="lt1"/>
              </a:solidFill>
            </a:endParaRPr>
          </a:p>
          <a:p>
            <a:pPr marL="0" indent="0">
              <a:spcBef>
                <a:spcPts val="1600"/>
              </a:spcBef>
              <a:spcAft>
                <a:spcPts val="1600"/>
              </a:spcAft>
              <a:buNone/>
            </a:pPr>
            <a:endParaRPr sz="2589">
              <a:solidFill>
                <a:schemeClr val="lt1"/>
              </a:solidFill>
            </a:endParaRPr>
          </a:p>
        </p:txBody>
      </p:sp>
      <p:pic>
        <p:nvPicPr>
          <p:cNvPr id="415" name="Google Shape;415;p42"/>
          <p:cNvPicPr preferRelativeResize="0"/>
          <p:nvPr/>
        </p:nvPicPr>
        <p:blipFill>
          <a:blip r:embed="rId4">
            <a:alphaModFix/>
          </a:blip>
          <a:stretch>
            <a:fillRect/>
          </a:stretch>
        </p:blipFill>
        <p:spPr>
          <a:xfrm>
            <a:off x="6762434" y="2335953"/>
            <a:ext cx="5275367" cy="2956567"/>
          </a:xfrm>
          <a:prstGeom prst="rect">
            <a:avLst/>
          </a:prstGeom>
          <a:noFill/>
          <a:ln>
            <a:noFill/>
          </a:ln>
        </p:spPr>
      </p:pic>
      <p:pic>
        <p:nvPicPr>
          <p:cNvPr id="416" name="Google Shape;416;p42"/>
          <p:cNvPicPr preferRelativeResize="0"/>
          <p:nvPr/>
        </p:nvPicPr>
        <p:blipFill>
          <a:blip r:embed="rId5">
            <a:alphaModFix/>
          </a:blip>
          <a:stretch>
            <a:fillRect/>
          </a:stretch>
        </p:blipFill>
        <p:spPr>
          <a:xfrm>
            <a:off x="10525433" y="6212500"/>
            <a:ext cx="1549400" cy="50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420"/>
        <p:cNvGrpSpPr/>
        <p:nvPr/>
      </p:nvGrpSpPr>
      <p:grpSpPr>
        <a:xfrm>
          <a:off x="0" y="0"/>
          <a:ext cx="0" cy="0"/>
          <a:chOff x="0" y="0"/>
          <a:chExt cx="0" cy="0"/>
        </a:xfrm>
      </p:grpSpPr>
      <p:sp>
        <p:nvSpPr>
          <p:cNvPr id="421" name="Google Shape;421;p43"/>
          <p:cNvSpPr txBox="1">
            <a:spLocks noGrp="1"/>
          </p:cNvSpPr>
          <p:nvPr>
            <p:ph type="title"/>
          </p:nvPr>
        </p:nvSpPr>
        <p:spPr>
          <a:xfrm>
            <a:off x="415600" y="2902800"/>
            <a:ext cx="11360800" cy="1052400"/>
          </a:xfrm>
          <a:prstGeom prst="rect">
            <a:avLst/>
          </a:prstGeom>
        </p:spPr>
        <p:txBody>
          <a:bodyPr spcFirstLastPara="1" vert="horz" wrap="square" lIns="121900" tIns="121900" rIns="121900" bIns="121900" rtlCol="0" anchor="t" anchorCtr="0">
            <a:noAutofit/>
          </a:bodyPr>
          <a:lstStyle/>
          <a:p>
            <a:pPr algn="ctr">
              <a:buSzPts val="990"/>
            </a:pPr>
            <a:r>
              <a:rPr lang="en" sz="6667">
                <a:solidFill>
                  <a:schemeClr val="lt1"/>
                </a:solidFill>
              </a:rPr>
              <a:t>How to Edit 3D Data</a:t>
            </a:r>
            <a:endParaRPr sz="6667">
              <a:solidFill>
                <a:schemeClr val="lt1"/>
              </a:solidFill>
            </a:endParaRPr>
          </a:p>
          <a:p>
            <a:pPr>
              <a:buSzPts val="990"/>
            </a:pPr>
            <a:endParaRPr sz="6000">
              <a:solidFill>
                <a:schemeClr val="lt1"/>
              </a:solidFill>
            </a:endParaRPr>
          </a:p>
        </p:txBody>
      </p:sp>
      <p:pic>
        <p:nvPicPr>
          <p:cNvPr id="422" name="Google Shape;422;p43"/>
          <p:cNvPicPr preferRelativeResize="0"/>
          <p:nvPr/>
        </p:nvPicPr>
        <p:blipFill>
          <a:blip r:embed="rId4">
            <a:alphaModFix/>
          </a:blip>
          <a:stretch>
            <a:fillRect/>
          </a:stretch>
        </p:blipFill>
        <p:spPr>
          <a:xfrm>
            <a:off x="10525433" y="6212500"/>
            <a:ext cx="1549400" cy="50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426"/>
        <p:cNvGrpSpPr/>
        <p:nvPr/>
      </p:nvGrpSpPr>
      <p:grpSpPr>
        <a:xfrm>
          <a:off x="0" y="0"/>
          <a:ext cx="0" cy="0"/>
          <a:chOff x="0" y="0"/>
          <a:chExt cx="0" cy="0"/>
        </a:xfrm>
      </p:grpSpPr>
      <p:sp>
        <p:nvSpPr>
          <p:cNvPr id="427" name="Google Shape;427;p44"/>
          <p:cNvSpPr txBox="1">
            <a:spLocks noGrp="1"/>
          </p:cNvSpPr>
          <p:nvPr>
            <p:ph type="title"/>
          </p:nvPr>
        </p:nvSpPr>
        <p:spPr>
          <a:xfrm>
            <a:off x="415600" y="5318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lt1"/>
                </a:solidFill>
              </a:rPr>
              <a:t>3D Modeling Software</a:t>
            </a:r>
            <a:endParaRPr>
              <a:solidFill>
                <a:schemeClr val="lt1"/>
              </a:solidFill>
            </a:endParaRPr>
          </a:p>
        </p:txBody>
      </p:sp>
      <p:sp>
        <p:nvSpPr>
          <p:cNvPr id="428" name="Google Shape;428;p4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65655">
              <a:buClr>
                <a:schemeClr val="lt1"/>
              </a:buClr>
              <a:buSzPts val="1900"/>
            </a:pPr>
            <a:r>
              <a:rPr lang="en" sz="2533">
                <a:solidFill>
                  <a:schemeClr val="lt1"/>
                </a:solidFill>
              </a:rPr>
              <a:t>3D Data can be edited with various free software</a:t>
            </a:r>
            <a:endParaRPr sz="2533">
              <a:solidFill>
                <a:schemeClr val="lt1"/>
              </a:solidFill>
            </a:endParaRPr>
          </a:p>
          <a:p>
            <a:pPr indent="-465655">
              <a:buClr>
                <a:schemeClr val="lt1"/>
              </a:buClr>
              <a:buSzPts val="1900"/>
            </a:pPr>
            <a:r>
              <a:rPr lang="en" sz="2533">
                <a:solidFill>
                  <a:schemeClr val="lt1"/>
                </a:solidFill>
              </a:rPr>
              <a:t>Some </a:t>
            </a:r>
            <a:r>
              <a:rPr lang="en" sz="2533" u="sng">
                <a:solidFill>
                  <a:schemeClr val="lt1"/>
                </a:solidFill>
              </a:rPr>
              <a:t>free</a:t>
            </a:r>
            <a:r>
              <a:rPr lang="en" sz="2533">
                <a:solidFill>
                  <a:schemeClr val="lt1"/>
                </a:solidFill>
              </a:rPr>
              <a:t> 3D software are:</a:t>
            </a:r>
            <a:endParaRPr sz="2533">
              <a:solidFill>
                <a:schemeClr val="lt1"/>
              </a:solidFill>
            </a:endParaRPr>
          </a:p>
          <a:p>
            <a:pPr marL="2438339" lvl="1" indent="-465655">
              <a:buClr>
                <a:schemeClr val="lt1"/>
              </a:buClr>
              <a:buSzPts val="1900"/>
            </a:pPr>
            <a:r>
              <a:rPr lang="en" sz="2533">
                <a:solidFill>
                  <a:schemeClr val="lt1"/>
                </a:solidFill>
              </a:rPr>
              <a:t>Blender</a:t>
            </a:r>
            <a:endParaRPr sz="2533">
              <a:solidFill>
                <a:schemeClr val="lt1"/>
              </a:solidFill>
            </a:endParaRPr>
          </a:p>
          <a:p>
            <a:pPr marL="2438339" lvl="1" indent="-465655">
              <a:buClr>
                <a:schemeClr val="lt1"/>
              </a:buClr>
              <a:buSzPts val="1900"/>
            </a:pPr>
            <a:r>
              <a:rPr lang="en" sz="2533">
                <a:solidFill>
                  <a:schemeClr val="lt1"/>
                </a:solidFill>
              </a:rPr>
              <a:t>Fusion 360</a:t>
            </a:r>
            <a:endParaRPr sz="2533">
              <a:solidFill>
                <a:schemeClr val="lt1"/>
              </a:solidFill>
            </a:endParaRPr>
          </a:p>
          <a:p>
            <a:pPr marL="2438339" lvl="1" indent="-465655">
              <a:buClr>
                <a:schemeClr val="lt1"/>
              </a:buClr>
              <a:buSzPts val="1900"/>
            </a:pPr>
            <a:r>
              <a:rPr lang="en" sz="2533">
                <a:solidFill>
                  <a:schemeClr val="lt1"/>
                </a:solidFill>
              </a:rPr>
              <a:t>Meshmixer</a:t>
            </a:r>
            <a:endParaRPr sz="2533">
              <a:solidFill>
                <a:schemeClr val="lt1"/>
              </a:solidFill>
            </a:endParaRPr>
          </a:p>
          <a:p>
            <a:pPr marL="2438339" lvl="1" indent="-465655">
              <a:buClr>
                <a:schemeClr val="lt1"/>
              </a:buClr>
              <a:buSzPts val="1900"/>
            </a:pPr>
            <a:r>
              <a:rPr lang="en" sz="2533">
                <a:solidFill>
                  <a:schemeClr val="lt1"/>
                </a:solidFill>
              </a:rPr>
              <a:t>SketchUp</a:t>
            </a:r>
            <a:endParaRPr sz="2533">
              <a:solidFill>
                <a:schemeClr val="lt1"/>
              </a:solidFill>
            </a:endParaRPr>
          </a:p>
          <a:p>
            <a:pPr marL="2438339" lvl="1" indent="-465655">
              <a:buClr>
                <a:schemeClr val="lt1"/>
              </a:buClr>
              <a:buSzPts val="1900"/>
            </a:pPr>
            <a:r>
              <a:rPr lang="en" sz="2533">
                <a:solidFill>
                  <a:schemeClr val="lt1"/>
                </a:solidFill>
              </a:rPr>
              <a:t>Unity</a:t>
            </a:r>
            <a:endParaRPr sz="2533">
              <a:solidFill>
                <a:schemeClr val="lt1"/>
              </a:solidFill>
            </a:endParaRPr>
          </a:p>
          <a:p>
            <a:pPr marL="2438339" indent="0">
              <a:spcBef>
                <a:spcPts val="1600"/>
              </a:spcBef>
              <a:spcAft>
                <a:spcPts val="1600"/>
              </a:spcAft>
              <a:buNone/>
            </a:pPr>
            <a:endParaRPr sz="2533">
              <a:solidFill>
                <a:schemeClr val="lt1"/>
              </a:solidFill>
            </a:endParaRPr>
          </a:p>
        </p:txBody>
      </p:sp>
      <p:pic>
        <p:nvPicPr>
          <p:cNvPr id="429" name="Google Shape;429;p44"/>
          <p:cNvPicPr preferRelativeResize="0"/>
          <p:nvPr/>
        </p:nvPicPr>
        <p:blipFill>
          <a:blip r:embed="rId4">
            <a:alphaModFix/>
          </a:blip>
          <a:stretch>
            <a:fillRect/>
          </a:stretch>
        </p:blipFill>
        <p:spPr>
          <a:xfrm>
            <a:off x="6487134" y="2245434"/>
            <a:ext cx="2683268" cy="1509333"/>
          </a:xfrm>
          <a:prstGeom prst="rect">
            <a:avLst/>
          </a:prstGeom>
          <a:noFill/>
          <a:ln>
            <a:noFill/>
          </a:ln>
        </p:spPr>
      </p:pic>
      <p:pic>
        <p:nvPicPr>
          <p:cNvPr id="430" name="Google Shape;430;p44"/>
          <p:cNvPicPr preferRelativeResize="0"/>
          <p:nvPr/>
        </p:nvPicPr>
        <p:blipFill>
          <a:blip r:embed="rId5">
            <a:alphaModFix/>
          </a:blip>
          <a:stretch>
            <a:fillRect/>
          </a:stretch>
        </p:blipFill>
        <p:spPr>
          <a:xfrm>
            <a:off x="8917634" y="3483401"/>
            <a:ext cx="1578167" cy="1291500"/>
          </a:xfrm>
          <a:prstGeom prst="rect">
            <a:avLst/>
          </a:prstGeom>
          <a:noFill/>
          <a:ln>
            <a:noFill/>
          </a:ln>
        </p:spPr>
      </p:pic>
      <p:pic>
        <p:nvPicPr>
          <p:cNvPr id="431" name="Google Shape;431;p44"/>
          <p:cNvPicPr preferRelativeResize="0"/>
          <p:nvPr/>
        </p:nvPicPr>
        <p:blipFill>
          <a:blip r:embed="rId6">
            <a:alphaModFix/>
          </a:blip>
          <a:stretch>
            <a:fillRect/>
          </a:stretch>
        </p:blipFill>
        <p:spPr>
          <a:xfrm>
            <a:off x="10525433" y="6212500"/>
            <a:ext cx="1549400" cy="50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435"/>
        <p:cNvGrpSpPr/>
        <p:nvPr/>
      </p:nvGrpSpPr>
      <p:grpSpPr>
        <a:xfrm>
          <a:off x="0" y="0"/>
          <a:ext cx="0" cy="0"/>
          <a:chOff x="0" y="0"/>
          <a:chExt cx="0" cy="0"/>
        </a:xfrm>
      </p:grpSpPr>
      <p:sp>
        <p:nvSpPr>
          <p:cNvPr id="436" name="Google Shape;436;p4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buSzPts val="990"/>
            </a:pPr>
            <a:r>
              <a:rPr lang="en" sz="4693">
                <a:solidFill>
                  <a:schemeClr val="bg1"/>
                </a:solidFill>
              </a:rPr>
              <a:t>Questions and Comments</a:t>
            </a:r>
            <a:endParaRPr sz="4693">
              <a:solidFill>
                <a:schemeClr val="bg1"/>
              </a:solidFill>
            </a:endParaRPr>
          </a:p>
        </p:txBody>
      </p:sp>
      <p:sp>
        <p:nvSpPr>
          <p:cNvPr id="437" name="Google Shape;437;p45"/>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r>
              <a:rPr lang="en" sz="2400">
                <a:solidFill>
                  <a:schemeClr val="bg1"/>
                </a:solidFill>
              </a:rPr>
              <a:t> </a:t>
            </a:r>
            <a:endParaRPr sz="2400">
              <a:solidFill>
                <a:schemeClr val="bg1"/>
              </a:solidFill>
            </a:endParaRPr>
          </a:p>
        </p:txBody>
      </p:sp>
      <p:sp>
        <p:nvSpPr>
          <p:cNvPr id="438" name="Google Shape;438;p45"/>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r>
              <a:rPr lang="en" sz="2400">
                <a:solidFill>
                  <a:schemeClr val="bg1"/>
                </a:solidFill>
              </a:rPr>
              <a:t> </a:t>
            </a:r>
            <a:endParaRPr sz="2400">
              <a:solidFill>
                <a:schemeClr val="bg1"/>
              </a:solidFill>
            </a:endParaRPr>
          </a:p>
        </p:txBody>
      </p:sp>
      <p:sp>
        <p:nvSpPr>
          <p:cNvPr id="439" name="Google Shape;439;p45"/>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r>
              <a:rPr lang="en" sz="2400">
                <a:solidFill>
                  <a:schemeClr val="bg1"/>
                </a:solidFill>
              </a:rPr>
              <a:t> </a:t>
            </a:r>
            <a:endParaRPr sz="2400">
              <a:solidFill>
                <a:schemeClr val="bg1"/>
              </a:solidFill>
            </a:endParaRPr>
          </a:p>
        </p:txBody>
      </p:sp>
      <p:sp>
        <p:nvSpPr>
          <p:cNvPr id="440" name="Google Shape;440;p45"/>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r>
              <a:rPr lang="en" sz="2400">
                <a:solidFill>
                  <a:schemeClr val="bg1"/>
                </a:solidFill>
              </a:rPr>
              <a:t> </a:t>
            </a:r>
            <a:endParaRPr sz="2400">
              <a:solidFill>
                <a:schemeClr val="bg1"/>
              </a:solidFill>
            </a:endParaRPr>
          </a:p>
        </p:txBody>
      </p:sp>
      <p:sp>
        <p:nvSpPr>
          <p:cNvPr id="441" name="Google Shape;441;p45"/>
          <p:cNvSpPr txBox="1"/>
          <p:nvPr/>
        </p:nvSpPr>
        <p:spPr>
          <a:xfrm>
            <a:off x="6371900" y="3300400"/>
            <a:ext cx="4345200" cy="906400"/>
          </a:xfrm>
          <a:prstGeom prst="rect">
            <a:avLst/>
          </a:prstGeom>
          <a:noFill/>
          <a:ln>
            <a:noFill/>
          </a:ln>
        </p:spPr>
        <p:txBody>
          <a:bodyPr spcFirstLastPara="1" wrap="square" lIns="121900" tIns="121900" rIns="121900" bIns="121900" anchor="t" anchorCtr="0">
            <a:noAutofit/>
          </a:bodyPr>
          <a:lstStyle/>
          <a:p>
            <a:pPr algn="ctr"/>
            <a:r>
              <a:rPr lang="en" sz="1600" dirty="0">
                <a:solidFill>
                  <a:schemeClr val="bg1"/>
                </a:solidFill>
              </a:rPr>
              <a:t>Brendon Wheeler, Maker Services Coordinator </a:t>
            </a:r>
            <a:r>
              <a:rPr lang="en" sz="1600" dirty="0">
                <a:solidFill>
                  <a:schemeClr val="bg1"/>
                </a:solidFill>
                <a:hlinkClick r:id="rId4"/>
              </a:rPr>
              <a:t>brendon.wheeler@ucr.edu</a:t>
            </a:r>
            <a:br>
              <a:rPr lang="en" sz="1600" dirty="0">
                <a:solidFill>
                  <a:schemeClr val="bg1"/>
                </a:solidFill>
              </a:rPr>
            </a:br>
            <a:r>
              <a:rPr lang="en" sz="1600" dirty="0">
                <a:solidFill>
                  <a:schemeClr val="bg1"/>
                </a:solidFill>
              </a:rPr>
              <a:t>University of California, Riverside, Libraries</a:t>
            </a:r>
            <a:endParaRPr sz="1600" dirty="0">
              <a:solidFill>
                <a:schemeClr val="bg1"/>
              </a:solidFill>
            </a:endParaRPr>
          </a:p>
        </p:txBody>
      </p:sp>
      <p:sp>
        <p:nvSpPr>
          <p:cNvPr id="442" name="Google Shape;442;p45"/>
          <p:cNvSpPr txBox="1"/>
          <p:nvPr/>
        </p:nvSpPr>
        <p:spPr>
          <a:xfrm>
            <a:off x="415600" y="3288970"/>
            <a:ext cx="5585200" cy="906400"/>
          </a:xfrm>
          <a:prstGeom prst="rect">
            <a:avLst/>
          </a:prstGeom>
          <a:noFill/>
          <a:ln>
            <a:noFill/>
          </a:ln>
        </p:spPr>
        <p:txBody>
          <a:bodyPr spcFirstLastPara="1" wrap="square" lIns="121900" tIns="121900" rIns="121900" bIns="121900" anchor="t" anchorCtr="0">
            <a:noAutofit/>
          </a:bodyPr>
          <a:lstStyle/>
          <a:p>
            <a:pPr algn="ctr"/>
            <a:r>
              <a:rPr lang="en" sz="1600" dirty="0">
                <a:solidFill>
                  <a:schemeClr val="bg1"/>
                </a:solidFill>
              </a:rPr>
              <a:t>Ray Uzwyshyn, Acting AUL Research and Technology Services </a:t>
            </a:r>
            <a:r>
              <a:rPr lang="en" sz="1600" u="sng" dirty="0">
                <a:solidFill>
                  <a:schemeClr val="bg1"/>
                </a:solidFill>
                <a:hlinkClick r:id="rId5">
                  <a:extLst>
                    <a:ext uri="{A12FA001-AC4F-418D-AE19-62706E023703}">
                      <ahyp:hlinkClr xmlns:ahyp="http://schemas.microsoft.com/office/drawing/2018/hyperlinkcolor" val="tx"/>
                    </a:ext>
                  </a:extLst>
                </a:hlinkClick>
              </a:rPr>
              <a:t>raymondu@ucr.edu</a:t>
            </a:r>
            <a:r>
              <a:rPr lang="en" sz="1600" u="sng" dirty="0">
                <a:solidFill>
                  <a:schemeClr val="bg1"/>
                </a:solidFill>
              </a:rPr>
              <a:t>   </a:t>
            </a:r>
            <a:endParaRPr sz="1600" dirty="0">
              <a:solidFill>
                <a:schemeClr val="bg1"/>
              </a:solidFill>
            </a:endParaRPr>
          </a:p>
          <a:p>
            <a:pPr algn="ctr"/>
            <a:r>
              <a:rPr lang="en" sz="1600" dirty="0">
                <a:solidFill>
                  <a:schemeClr val="bg1"/>
                </a:solidFill>
              </a:rPr>
              <a:t>University of California, Riverside, Libraries</a:t>
            </a:r>
          </a:p>
          <a:p>
            <a:pPr algn="ctr"/>
            <a:endParaRPr sz="1600"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1EE2-CFC0-45B7-AB56-209B454D05DA}"/>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8F8DD4BB-ED78-4C40-9201-50F9BE34AE7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68227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Online Media 3" title="Digital doctor: AI singles out skin cancer from photos">
            <a:hlinkClick r:id="" action="ppaction://media"/>
            <a:extLst>
              <a:ext uri="{FF2B5EF4-FFF2-40B4-BE49-F238E27FC236}">
                <a16:creationId xmlns:a16="http://schemas.microsoft.com/office/drawing/2014/main" id="{487DF5D6-1B25-4DB0-A9B9-969C1D692522}"/>
              </a:ext>
            </a:extLst>
          </p:cNvPr>
          <p:cNvPicPr>
            <a:picLocks noGrp="1" noRot="1" noChangeAspect="1"/>
          </p:cNvPicPr>
          <p:nvPr>
            <p:ph idx="1"/>
            <a:videoFile r:link="rId1"/>
          </p:nvPr>
        </p:nvPicPr>
        <p:blipFill>
          <a:blip r:embed="rId4"/>
          <a:stretch>
            <a:fillRect/>
          </a:stretch>
        </p:blipFill>
        <p:spPr>
          <a:xfrm>
            <a:off x="285750" y="413761"/>
            <a:ext cx="10823668" cy="6030477"/>
          </a:xfrm>
          <a:prstGeom prst="rect">
            <a:avLst/>
          </a:prstGeom>
        </p:spPr>
      </p:pic>
    </p:spTree>
    <p:extLst>
      <p:ext uri="{BB962C8B-B14F-4D97-AF65-F5344CB8AC3E}">
        <p14:creationId xmlns:p14="http://schemas.microsoft.com/office/powerpoint/2010/main" val="312455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91B62D1D-FA0B-0965-4B2E-36D12ABFDEA8}"/>
              </a:ext>
            </a:extLst>
          </p:cNvPr>
          <p:cNvGraphicFramePr>
            <a:graphicFrameLocks noGrp="1"/>
          </p:cNvGraphicFramePr>
          <p:nvPr>
            <p:ph idx="1"/>
            <p:extLst>
              <p:ext uri="{D42A27DB-BD31-4B8C-83A1-F6EECF244321}">
                <p14:modId xmlns:p14="http://schemas.microsoft.com/office/powerpoint/2010/main" val="2732004416"/>
              </p:ext>
            </p:extLst>
          </p:nvPr>
        </p:nvGraphicFramePr>
        <p:xfrm>
          <a:off x="6846009" y="1541599"/>
          <a:ext cx="5800725" cy="4778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0B76C0B0-4065-11AA-C7F7-0FD434168934}"/>
              </a:ext>
            </a:extLst>
          </p:cNvPr>
          <p:cNvSpPr txBox="1"/>
          <p:nvPr/>
        </p:nvSpPr>
        <p:spPr>
          <a:xfrm>
            <a:off x="1657725" y="5941292"/>
            <a:ext cx="5188284" cy="1200329"/>
          </a:xfrm>
          <a:prstGeom prst="rect">
            <a:avLst/>
          </a:prstGeom>
          <a:noFill/>
        </p:spPr>
        <p:txBody>
          <a:bodyPr wrap="square" rtlCol="0">
            <a:spAutoFit/>
          </a:bodyPr>
          <a:lstStyle/>
          <a:p>
            <a:pPr algn="ctr"/>
            <a:r>
              <a:rPr lang="en-US" dirty="0">
                <a:solidFill>
                  <a:schemeClr val="bg1"/>
                </a:solidFill>
              </a:rPr>
              <a:t>Data Innovation Begins</a:t>
            </a:r>
            <a:br>
              <a:rPr lang="en-US" dirty="0">
                <a:solidFill>
                  <a:schemeClr val="bg1"/>
                </a:solidFill>
              </a:rPr>
            </a:br>
            <a:r>
              <a:rPr lang="en-US" dirty="0">
                <a:solidFill>
                  <a:schemeClr val="bg1"/>
                </a:solidFill>
              </a:rPr>
              <a:t>with  Online Research Data Repositories</a:t>
            </a:r>
          </a:p>
          <a:p>
            <a:pPr algn="ctr"/>
            <a:r>
              <a:rPr lang="en-US" dirty="0">
                <a:solidFill>
                  <a:schemeClr val="bg1"/>
                </a:solidFill>
              </a:rPr>
              <a:t>UC System https://datadryad.org/</a:t>
            </a:r>
          </a:p>
          <a:p>
            <a:pPr algn="ctr"/>
            <a:endParaRPr lang="en-US" dirty="0">
              <a:solidFill>
                <a:schemeClr val="bg1"/>
              </a:solidFill>
            </a:endParaRPr>
          </a:p>
        </p:txBody>
      </p:sp>
      <p:pic>
        <p:nvPicPr>
          <p:cNvPr id="5" name="Picture 4">
            <a:extLst>
              <a:ext uri="{FF2B5EF4-FFF2-40B4-BE49-F238E27FC236}">
                <a16:creationId xmlns:a16="http://schemas.microsoft.com/office/drawing/2014/main" id="{6659254A-3DBE-4746-9597-6D314993B57F}"/>
              </a:ext>
            </a:extLst>
          </p:cNvPr>
          <p:cNvPicPr>
            <a:picLocks noChangeAspect="1"/>
          </p:cNvPicPr>
          <p:nvPr/>
        </p:nvPicPr>
        <p:blipFill>
          <a:blip r:embed="rId8"/>
          <a:stretch>
            <a:fillRect/>
          </a:stretch>
        </p:blipFill>
        <p:spPr>
          <a:xfrm>
            <a:off x="389521" y="1806530"/>
            <a:ext cx="6956429" cy="3978769"/>
          </a:xfrm>
          <a:prstGeom prst="rect">
            <a:avLst/>
          </a:prstGeom>
        </p:spPr>
      </p:pic>
      <p:sp>
        <p:nvSpPr>
          <p:cNvPr id="2" name="TextBox 1">
            <a:extLst>
              <a:ext uri="{FF2B5EF4-FFF2-40B4-BE49-F238E27FC236}">
                <a16:creationId xmlns:a16="http://schemas.microsoft.com/office/drawing/2014/main" id="{C108AFA8-002C-4D15-A31B-4B3B641ABB5D}"/>
              </a:ext>
            </a:extLst>
          </p:cNvPr>
          <p:cNvSpPr txBox="1"/>
          <p:nvPr/>
        </p:nvSpPr>
        <p:spPr>
          <a:xfrm>
            <a:off x="1817521" y="303260"/>
            <a:ext cx="8556958" cy="769441"/>
          </a:xfrm>
          <a:prstGeom prst="rect">
            <a:avLst/>
          </a:prstGeom>
          <a:noFill/>
        </p:spPr>
        <p:txBody>
          <a:bodyPr wrap="none" rtlCol="0">
            <a:spAutoFit/>
          </a:bodyPr>
          <a:lstStyle/>
          <a:p>
            <a:r>
              <a:rPr lang="en-US" sz="4400" dirty="0">
                <a:solidFill>
                  <a:schemeClr val="bg1"/>
                </a:solidFill>
              </a:rPr>
              <a:t>What is a  Data Research Repository </a:t>
            </a:r>
          </a:p>
        </p:txBody>
      </p:sp>
    </p:spTree>
    <p:extLst>
      <p:ext uri="{BB962C8B-B14F-4D97-AF65-F5344CB8AC3E}">
        <p14:creationId xmlns:p14="http://schemas.microsoft.com/office/powerpoint/2010/main" val="1947171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E113B3-E84E-45F7-A1B9-FBB47065655A}"/>
              </a:ext>
            </a:extLst>
          </p:cNvPr>
          <p:cNvPicPr>
            <a:picLocks noGrp="1" noChangeAspect="1"/>
          </p:cNvPicPr>
          <p:nvPr>
            <p:ph idx="1"/>
          </p:nvPr>
        </p:nvPicPr>
        <p:blipFill>
          <a:blip r:embed="rId2"/>
          <a:stretch>
            <a:fillRect/>
          </a:stretch>
        </p:blipFill>
        <p:spPr>
          <a:xfrm>
            <a:off x="670560" y="332958"/>
            <a:ext cx="11202571" cy="5653723"/>
          </a:xfrm>
        </p:spPr>
      </p:pic>
      <p:sp>
        <p:nvSpPr>
          <p:cNvPr id="6" name="TextBox 5">
            <a:extLst>
              <a:ext uri="{FF2B5EF4-FFF2-40B4-BE49-F238E27FC236}">
                <a16:creationId xmlns:a16="http://schemas.microsoft.com/office/drawing/2014/main" id="{834119B7-46DC-40CE-A55D-465CC767C218}"/>
              </a:ext>
            </a:extLst>
          </p:cNvPr>
          <p:cNvSpPr txBox="1"/>
          <p:nvPr/>
        </p:nvSpPr>
        <p:spPr>
          <a:xfrm>
            <a:off x="2356338" y="6377354"/>
            <a:ext cx="5845831" cy="369332"/>
          </a:xfrm>
          <a:prstGeom prst="rect">
            <a:avLst/>
          </a:prstGeom>
          <a:noFill/>
        </p:spPr>
        <p:txBody>
          <a:bodyPr wrap="none" rtlCol="0">
            <a:spAutoFit/>
          </a:bodyPr>
          <a:lstStyle/>
          <a:p>
            <a:r>
              <a:rPr lang="en-US" dirty="0"/>
              <a:t>Data Citation, Metadata, Keyword and </a:t>
            </a:r>
            <a:r>
              <a:rPr lang="en-US" dirty="0" err="1"/>
              <a:t>Gratn</a:t>
            </a:r>
            <a:r>
              <a:rPr lang="en-US" dirty="0"/>
              <a:t> Funding Source</a:t>
            </a:r>
          </a:p>
        </p:txBody>
      </p:sp>
    </p:spTree>
    <p:extLst>
      <p:ext uri="{BB962C8B-B14F-4D97-AF65-F5344CB8AC3E}">
        <p14:creationId xmlns:p14="http://schemas.microsoft.com/office/powerpoint/2010/main" val="235478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4CC9-ECCB-439A-8F99-C87CF872D8CC}"/>
              </a:ext>
            </a:extLst>
          </p:cNvPr>
          <p:cNvSpPr>
            <a:spLocks noGrp="1"/>
          </p:cNvSpPr>
          <p:nvPr>
            <p:ph type="title"/>
          </p:nvPr>
        </p:nvSpPr>
        <p:spPr/>
        <p:txBody>
          <a:bodyPr>
            <a:normAutofit fontScale="90000"/>
          </a:bodyPr>
          <a:lstStyle/>
          <a:p>
            <a:r>
              <a:rPr lang="en-US" dirty="0">
                <a:solidFill>
                  <a:schemeClr val="bg1"/>
                </a:solidFill>
              </a:rPr>
              <a:t>UCR and UC System Utilize Data Dryad</a:t>
            </a:r>
            <a:br>
              <a:rPr lang="en-US" dirty="0">
                <a:solidFill>
                  <a:schemeClr val="bg1"/>
                </a:solidFill>
              </a:rPr>
            </a:br>
            <a:r>
              <a:rPr lang="en-US" dirty="0">
                <a:solidFill>
                  <a:schemeClr val="bg1"/>
                </a:solidFill>
              </a:rPr>
              <a:t>Share, Submit, Explore and Collaborate with Data</a:t>
            </a:r>
          </a:p>
        </p:txBody>
      </p:sp>
      <p:pic>
        <p:nvPicPr>
          <p:cNvPr id="5" name="Content Placeholder 4">
            <a:extLst>
              <a:ext uri="{FF2B5EF4-FFF2-40B4-BE49-F238E27FC236}">
                <a16:creationId xmlns:a16="http://schemas.microsoft.com/office/drawing/2014/main" id="{A9D87AEE-53DE-46F7-9483-9207348EADAE}"/>
              </a:ext>
            </a:extLst>
          </p:cNvPr>
          <p:cNvPicPr>
            <a:picLocks noGrp="1" noChangeAspect="1"/>
          </p:cNvPicPr>
          <p:nvPr>
            <p:ph idx="1"/>
          </p:nvPr>
        </p:nvPicPr>
        <p:blipFill>
          <a:blip r:embed="rId3"/>
          <a:stretch>
            <a:fillRect/>
          </a:stretch>
        </p:blipFill>
        <p:spPr>
          <a:xfrm>
            <a:off x="646196" y="1823779"/>
            <a:ext cx="9568427" cy="4351338"/>
          </a:xfrm>
        </p:spPr>
      </p:pic>
      <p:sp>
        <p:nvSpPr>
          <p:cNvPr id="7" name="TextBox 6">
            <a:extLst>
              <a:ext uri="{FF2B5EF4-FFF2-40B4-BE49-F238E27FC236}">
                <a16:creationId xmlns:a16="http://schemas.microsoft.com/office/drawing/2014/main" id="{578EDEF8-99FC-4BB6-84DE-99A2A61C44C1}"/>
              </a:ext>
            </a:extLst>
          </p:cNvPr>
          <p:cNvSpPr txBox="1"/>
          <p:nvPr/>
        </p:nvSpPr>
        <p:spPr>
          <a:xfrm>
            <a:off x="5260076" y="6308209"/>
            <a:ext cx="6093724" cy="369332"/>
          </a:xfrm>
          <a:prstGeom prst="rect">
            <a:avLst/>
          </a:prstGeom>
          <a:noFill/>
        </p:spPr>
        <p:txBody>
          <a:bodyPr wrap="square">
            <a:spAutoFit/>
          </a:bodyPr>
          <a:lstStyle/>
          <a:p>
            <a:r>
              <a:rPr lang="en-US" dirty="0">
                <a:solidFill>
                  <a:schemeClr val="bg1"/>
                </a:solidFill>
              </a:rPr>
              <a:t>https://datadryad.org/</a:t>
            </a:r>
          </a:p>
        </p:txBody>
      </p:sp>
    </p:spTree>
    <p:extLst>
      <p:ext uri="{BB962C8B-B14F-4D97-AF65-F5344CB8AC3E}">
        <p14:creationId xmlns:p14="http://schemas.microsoft.com/office/powerpoint/2010/main" val="425780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371525"/>
            <a:ext cx="11857703" cy="1325563"/>
          </a:xfrm>
        </p:spPr>
        <p:txBody>
          <a:bodyPr>
            <a:noAutofit/>
          </a:bodyPr>
          <a:lstStyle/>
          <a:p>
            <a:pPr algn="ctr"/>
            <a:r>
              <a:rPr lang="en-US" sz="4000" b="1" dirty="0">
                <a:solidFill>
                  <a:schemeClr val="bg1"/>
                </a:solidFill>
              </a:rPr>
              <a:t>A Data Repository May Be Placed </a:t>
            </a:r>
            <a:br>
              <a:rPr lang="en-US" sz="4000" b="1" dirty="0">
                <a:solidFill>
                  <a:schemeClr val="bg1"/>
                </a:solidFill>
              </a:rPr>
            </a:br>
            <a:r>
              <a:rPr lang="en-US" sz="4000" b="1" dirty="0">
                <a:solidFill>
                  <a:schemeClr val="bg1"/>
                </a:solidFill>
              </a:rPr>
              <a:t>Within a Larger Digital Scholarship Research Ecosystem</a:t>
            </a:r>
            <a:br>
              <a:rPr lang="en-US" sz="4000" b="1" dirty="0">
                <a:solidFill>
                  <a:schemeClr val="bg1"/>
                </a:solidFill>
              </a:rPr>
            </a:br>
            <a:endParaRPr lang="en-US" sz="2800" dirty="0">
              <a:solidFill>
                <a:schemeClr val="bg1"/>
              </a:solidFill>
            </a:endParaRPr>
          </a:p>
        </p:txBody>
      </p:sp>
      <p:sp>
        <p:nvSpPr>
          <p:cNvPr id="2" name="TextBox 1">
            <a:extLst>
              <a:ext uri="{FF2B5EF4-FFF2-40B4-BE49-F238E27FC236}">
                <a16:creationId xmlns:a16="http://schemas.microsoft.com/office/drawing/2014/main" id="{9AEEA308-9B00-48A1-8EBA-3318C4810D1B}"/>
              </a:ext>
            </a:extLst>
          </p:cNvPr>
          <p:cNvSpPr txBox="1"/>
          <p:nvPr/>
        </p:nvSpPr>
        <p:spPr>
          <a:xfrm>
            <a:off x="8195288" y="2343952"/>
            <a:ext cx="107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pic>
        <p:nvPicPr>
          <p:cNvPr id="3" name="Picture 2">
            <a:extLst>
              <a:ext uri="{FF2B5EF4-FFF2-40B4-BE49-F238E27FC236}">
                <a16:creationId xmlns:a16="http://schemas.microsoft.com/office/drawing/2014/main" id="{F8AF8BF0-151B-4968-AA43-A23CBA556CA5}"/>
              </a:ext>
            </a:extLst>
          </p:cNvPr>
          <p:cNvPicPr>
            <a:picLocks noChangeAspect="1"/>
          </p:cNvPicPr>
          <p:nvPr/>
        </p:nvPicPr>
        <p:blipFill>
          <a:blip r:embed="rId3"/>
          <a:stretch>
            <a:fillRect/>
          </a:stretch>
        </p:blipFill>
        <p:spPr>
          <a:xfrm>
            <a:off x="0" y="3955793"/>
            <a:ext cx="5074447" cy="2902207"/>
          </a:xfrm>
          <a:prstGeom prst="rect">
            <a:avLst/>
          </a:prstGeom>
        </p:spPr>
      </p:pic>
      <p:pic>
        <p:nvPicPr>
          <p:cNvPr id="6" name="Picture 5">
            <a:extLst>
              <a:ext uri="{FF2B5EF4-FFF2-40B4-BE49-F238E27FC236}">
                <a16:creationId xmlns:a16="http://schemas.microsoft.com/office/drawing/2014/main" id="{C744DB35-A4CA-421B-848F-5E73417DA0A4}"/>
              </a:ext>
            </a:extLst>
          </p:cNvPr>
          <p:cNvPicPr>
            <a:picLocks noChangeAspect="1"/>
          </p:cNvPicPr>
          <p:nvPr/>
        </p:nvPicPr>
        <p:blipFill>
          <a:blip r:embed="rId4"/>
          <a:stretch>
            <a:fillRect/>
          </a:stretch>
        </p:blipFill>
        <p:spPr>
          <a:xfrm>
            <a:off x="5056022" y="1632797"/>
            <a:ext cx="7135978" cy="5225203"/>
          </a:xfrm>
          <a:prstGeom prst="rect">
            <a:avLst/>
          </a:prstGeom>
        </p:spPr>
      </p:pic>
      <p:pic>
        <p:nvPicPr>
          <p:cNvPr id="8" name="Content Placeholder 4">
            <a:extLst>
              <a:ext uri="{FF2B5EF4-FFF2-40B4-BE49-F238E27FC236}">
                <a16:creationId xmlns:a16="http://schemas.microsoft.com/office/drawing/2014/main" id="{A64D7929-5B33-46DE-B1C8-951010533685}"/>
              </a:ext>
            </a:extLst>
          </p:cNvPr>
          <p:cNvPicPr>
            <a:picLocks noGrp="1" noChangeAspect="1"/>
          </p:cNvPicPr>
          <p:nvPr>
            <p:ph idx="1"/>
          </p:nvPr>
        </p:nvPicPr>
        <p:blipFill>
          <a:blip r:embed="rId5"/>
          <a:stretch>
            <a:fillRect/>
          </a:stretch>
        </p:blipFill>
        <p:spPr>
          <a:xfrm>
            <a:off x="0" y="1655007"/>
            <a:ext cx="5059342" cy="2300786"/>
          </a:xfrm>
        </p:spPr>
      </p:pic>
    </p:spTree>
    <p:extLst>
      <p:ext uri="{BB962C8B-B14F-4D97-AF65-F5344CB8AC3E}">
        <p14:creationId xmlns:p14="http://schemas.microsoft.com/office/powerpoint/2010/main" val="2113730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A1E84-E1CA-49A1-8C0C-5ED5AD1DE89F}"/>
              </a:ext>
            </a:extLst>
          </p:cNvPr>
          <p:cNvPicPr>
            <a:picLocks noChangeAspect="1"/>
          </p:cNvPicPr>
          <p:nvPr/>
        </p:nvPicPr>
        <p:blipFill>
          <a:blip r:embed="rId3"/>
          <a:stretch>
            <a:fillRect/>
          </a:stretch>
        </p:blipFill>
        <p:spPr>
          <a:xfrm>
            <a:off x="3047736" y="1714351"/>
            <a:ext cx="6096528" cy="3429297"/>
          </a:xfrm>
          <a:prstGeom prst="rect">
            <a:avLst/>
          </a:prstGeom>
        </p:spPr>
      </p:pic>
      <p:pic>
        <p:nvPicPr>
          <p:cNvPr id="7" name="Picture 6">
            <a:extLst>
              <a:ext uri="{FF2B5EF4-FFF2-40B4-BE49-F238E27FC236}">
                <a16:creationId xmlns:a16="http://schemas.microsoft.com/office/drawing/2014/main" id="{4DC66D3E-1B3E-451A-9D31-D903CDB6C19A}"/>
              </a:ext>
            </a:extLst>
          </p:cNvPr>
          <p:cNvPicPr>
            <a:picLocks noChangeAspect="1"/>
          </p:cNvPicPr>
          <p:nvPr/>
        </p:nvPicPr>
        <p:blipFill>
          <a:blip r:embed="rId4"/>
          <a:stretch>
            <a:fillRect/>
          </a:stretch>
        </p:blipFill>
        <p:spPr>
          <a:xfrm>
            <a:off x="1158564" y="293982"/>
            <a:ext cx="9874872" cy="5635969"/>
          </a:xfrm>
          <a:prstGeom prst="rect">
            <a:avLst/>
          </a:prstGeom>
        </p:spPr>
      </p:pic>
      <p:sp>
        <p:nvSpPr>
          <p:cNvPr id="2" name="TextBox 1">
            <a:extLst>
              <a:ext uri="{FF2B5EF4-FFF2-40B4-BE49-F238E27FC236}">
                <a16:creationId xmlns:a16="http://schemas.microsoft.com/office/drawing/2014/main" id="{2F1A6C06-9204-43B2-94F7-FDDDD0D4CFAB}"/>
              </a:ext>
            </a:extLst>
          </p:cNvPr>
          <p:cNvSpPr txBox="1"/>
          <p:nvPr/>
        </p:nvSpPr>
        <p:spPr>
          <a:xfrm>
            <a:off x="689250" y="6194685"/>
            <a:ext cx="11137408" cy="646331"/>
          </a:xfrm>
          <a:prstGeom prst="rect">
            <a:avLst/>
          </a:prstGeom>
          <a:noFill/>
        </p:spPr>
        <p:txBody>
          <a:bodyPr wrap="none" rtlCol="0">
            <a:spAutoFit/>
          </a:bodyPr>
          <a:lstStyle/>
          <a:p>
            <a:pPr algn="ctr"/>
            <a:r>
              <a:rPr lang="en-US" b="1" dirty="0" err="1">
                <a:solidFill>
                  <a:schemeClr val="bg1"/>
                </a:solidFill>
              </a:rPr>
              <a:t>Insitutional</a:t>
            </a:r>
            <a:r>
              <a:rPr lang="en-US" b="1" dirty="0">
                <a:solidFill>
                  <a:schemeClr val="bg1"/>
                </a:solidFill>
              </a:rPr>
              <a:t> Repository: </a:t>
            </a:r>
            <a:r>
              <a:rPr lang="en-US" dirty="0">
                <a:solidFill>
                  <a:schemeClr val="bg1"/>
                </a:solidFill>
              </a:rPr>
              <a:t>White Papers, Research Drafts, Theses and Dissertations, Conference Proceedings  Pre-prints</a:t>
            </a:r>
            <a:br>
              <a:rPr lang="en-US" dirty="0">
                <a:solidFill>
                  <a:schemeClr val="bg1"/>
                </a:solidFill>
              </a:rPr>
            </a:br>
            <a:r>
              <a:rPr lang="en-US" dirty="0">
                <a:solidFill>
                  <a:schemeClr val="bg1"/>
                </a:solidFill>
              </a:rPr>
              <a:t>https://escholarship.org/uc/ucr</a:t>
            </a:r>
          </a:p>
        </p:txBody>
      </p:sp>
    </p:spTree>
    <p:extLst>
      <p:ext uri="{BB962C8B-B14F-4D97-AF65-F5344CB8AC3E}">
        <p14:creationId xmlns:p14="http://schemas.microsoft.com/office/powerpoint/2010/main" val="71874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C072-9CEF-424E-832D-7591B876BF81}"/>
              </a:ext>
            </a:extLst>
          </p:cNvPr>
          <p:cNvSpPr>
            <a:spLocks noGrp="1"/>
          </p:cNvSpPr>
          <p:nvPr>
            <p:ph type="title"/>
          </p:nvPr>
        </p:nvSpPr>
        <p:spPr>
          <a:xfrm>
            <a:off x="485499" y="1435286"/>
            <a:ext cx="6624273" cy="1645501"/>
          </a:xfrm>
        </p:spPr>
        <p:txBody>
          <a:bodyPr vert="horz" lIns="91440" tIns="45720" rIns="91440" bIns="45720" rtlCol="0" anchor="ctr">
            <a:normAutofit fontScale="90000"/>
          </a:bodyPr>
          <a:lstStyle/>
          <a:p>
            <a:br>
              <a:rPr lang="en-US" sz="1800" dirty="0"/>
            </a:br>
            <a:r>
              <a:rPr lang="en-US" sz="4000" dirty="0"/>
              <a:t>Collocating Open Access </a:t>
            </a:r>
            <a:br>
              <a:rPr lang="en-US" sz="4000" dirty="0"/>
            </a:br>
            <a:r>
              <a:rPr lang="en-US" sz="4000" dirty="0"/>
              <a:t>Digital Components </a:t>
            </a:r>
            <a:br>
              <a:rPr lang="en-US" sz="4000" dirty="0"/>
            </a:br>
            <a:r>
              <a:rPr lang="en-US" sz="4000" dirty="0"/>
              <a:t>in a Networked </a:t>
            </a:r>
            <a:br>
              <a:rPr lang="en-US" sz="4000" dirty="0"/>
            </a:br>
            <a:r>
              <a:rPr lang="en-US" sz="4000" dirty="0"/>
              <a:t>Research Ecosystem </a:t>
            </a:r>
            <a:br>
              <a:rPr lang="en-US" sz="4000" dirty="0"/>
            </a:br>
            <a:r>
              <a:rPr lang="en-US" sz="4000" dirty="0"/>
              <a:t>Enables Larger Connections </a:t>
            </a:r>
            <a:br>
              <a:rPr lang="en-US" sz="4000" dirty="0"/>
            </a:br>
            <a:r>
              <a:rPr lang="en-US" sz="4000" dirty="0"/>
              <a:t>and/or Network Effects</a:t>
            </a:r>
            <a:br>
              <a:rPr lang="en-US" sz="4000" dirty="0"/>
            </a:br>
            <a:br>
              <a:rPr lang="en-US" sz="4000" dirty="0"/>
            </a:br>
            <a:endParaRPr lang="en-US" sz="4000" dirty="0"/>
          </a:p>
        </p:txBody>
      </p:sp>
      <p:sp>
        <p:nvSpPr>
          <p:cNvPr id="3" name="TextBox 2">
            <a:extLst>
              <a:ext uri="{FF2B5EF4-FFF2-40B4-BE49-F238E27FC236}">
                <a16:creationId xmlns:a16="http://schemas.microsoft.com/office/drawing/2014/main" id="{4E21E971-282A-4D97-8756-981F29A429FE}"/>
              </a:ext>
            </a:extLst>
          </p:cNvPr>
          <p:cNvSpPr txBox="1"/>
          <p:nvPr/>
        </p:nvSpPr>
        <p:spPr>
          <a:xfrm>
            <a:off x="95250" y="229322"/>
            <a:ext cx="5995647" cy="36284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12" name="Rectangle 11">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7FD01C5-FE5B-4290-9F21-7D17FD7450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0908" y="1023722"/>
            <a:ext cx="2364317" cy="1335838"/>
          </a:xfrm>
          <a:prstGeom prst="rect">
            <a:avLst/>
          </a:prstGeom>
        </p:spPr>
      </p:pic>
      <p:sp>
        <p:nvSpPr>
          <p:cNvPr id="18" name="Rectangle 17">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080FCA52-2D9D-495F-9E16-E68E94AA422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9502775" y="1026677"/>
            <a:ext cx="2364317" cy="1329928"/>
          </a:xfrm>
          <a:prstGeom prst="rect">
            <a:avLst/>
          </a:prstGeom>
        </p:spPr>
      </p:pic>
      <p:pic>
        <p:nvPicPr>
          <p:cNvPr id="8" name="Picture 7">
            <a:extLst>
              <a:ext uri="{FF2B5EF4-FFF2-40B4-BE49-F238E27FC236}">
                <a16:creationId xmlns:a16="http://schemas.microsoft.com/office/drawing/2014/main" id="{E10171C1-1FDF-4926-A3B1-5E1D916473BD}"/>
              </a:ext>
            </a:extLst>
          </p:cNvPr>
          <p:cNvPicPr>
            <a:picLocks noChangeAspect="1"/>
          </p:cNvPicPr>
          <p:nvPr/>
        </p:nvPicPr>
        <p:blipFill>
          <a:blip r:embed="rId6"/>
          <a:stretch>
            <a:fillRect/>
          </a:stretch>
        </p:blipFill>
        <p:spPr>
          <a:xfrm>
            <a:off x="6466297" y="3660081"/>
            <a:ext cx="5258988" cy="3000183"/>
          </a:xfrm>
          <a:prstGeom prst="rect">
            <a:avLst/>
          </a:prstGeom>
        </p:spPr>
      </p:pic>
      <p:pic>
        <p:nvPicPr>
          <p:cNvPr id="9" name="Picture 8">
            <a:extLst>
              <a:ext uri="{FF2B5EF4-FFF2-40B4-BE49-F238E27FC236}">
                <a16:creationId xmlns:a16="http://schemas.microsoft.com/office/drawing/2014/main" id="{479B27EF-2F47-41EF-924E-1FFEEAE28425}"/>
              </a:ext>
            </a:extLst>
          </p:cNvPr>
          <p:cNvPicPr>
            <a:picLocks noChangeAspect="1"/>
          </p:cNvPicPr>
          <p:nvPr/>
        </p:nvPicPr>
        <p:blipFill>
          <a:blip r:embed="rId7"/>
          <a:stretch>
            <a:fillRect/>
          </a:stretch>
        </p:blipFill>
        <p:spPr>
          <a:xfrm>
            <a:off x="1070632" y="3993219"/>
            <a:ext cx="3472008" cy="2667045"/>
          </a:xfrm>
          <a:prstGeom prst="rect">
            <a:avLst/>
          </a:prstGeom>
        </p:spPr>
      </p:pic>
      <p:pic>
        <p:nvPicPr>
          <p:cNvPr id="5" name="Picture 4">
            <a:extLst>
              <a:ext uri="{FF2B5EF4-FFF2-40B4-BE49-F238E27FC236}">
                <a16:creationId xmlns:a16="http://schemas.microsoft.com/office/drawing/2014/main" id="{F40FC50F-5A0C-44FC-B154-193DC6A80217}"/>
              </a:ext>
            </a:extLst>
          </p:cNvPr>
          <p:cNvPicPr>
            <a:picLocks noChangeAspect="1"/>
          </p:cNvPicPr>
          <p:nvPr/>
        </p:nvPicPr>
        <p:blipFill>
          <a:blip r:embed="rId8"/>
          <a:stretch>
            <a:fillRect/>
          </a:stretch>
        </p:blipFill>
        <p:spPr>
          <a:xfrm>
            <a:off x="6214769" y="608447"/>
            <a:ext cx="2818280" cy="2257827"/>
          </a:xfrm>
          <a:prstGeom prst="rect">
            <a:avLst/>
          </a:prstGeom>
        </p:spPr>
      </p:pic>
    </p:spTree>
    <p:extLst>
      <p:ext uri="{BB962C8B-B14F-4D97-AF65-F5344CB8AC3E}">
        <p14:creationId xmlns:p14="http://schemas.microsoft.com/office/powerpoint/2010/main" val="347038976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3307</TotalTime>
  <Words>1652</Words>
  <Application>Microsoft Office PowerPoint</Application>
  <PresentationFormat>Widescreen</PresentationFormat>
  <Paragraphs>158</Paragraphs>
  <Slides>37</Slides>
  <Notes>21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Josefin Sans</vt:lpstr>
      <vt:lpstr>Lato</vt:lpstr>
      <vt:lpstr>Times New Roman</vt:lpstr>
      <vt:lpstr>Verdana</vt:lpstr>
      <vt:lpstr>Office Theme</vt:lpstr>
      <vt:lpstr>PowerPoint Presentation</vt:lpstr>
      <vt:lpstr>Visual Data:  Data Research Repositories and 3D Data Infrastructures</vt:lpstr>
      <vt:lpstr>Research Data Repositories, Visual Data,  Digital Scholarly Ecosystems and Paths  to Open Science,  AI  and Discovery</vt:lpstr>
      <vt:lpstr>PowerPoint Presentation</vt:lpstr>
      <vt:lpstr>PowerPoint Presentation</vt:lpstr>
      <vt:lpstr>UCR and UC System Utilize Data Dryad Share, Submit, Explore and Collaborate with Data</vt:lpstr>
      <vt:lpstr>A Data Repository May Be Placed  Within a Larger Digital Scholarship Research Ecosystem </vt:lpstr>
      <vt:lpstr>PowerPoint Presentation</vt:lpstr>
      <vt:lpstr> Collocating Open Access  Digital Components  in a Networked  Research Ecosystem  Enables Larger Connections  and/or Network Effects  </vt:lpstr>
      <vt:lpstr>Dermatologist-Level Classification of Skin Cancer with Deep Neural Networks  Diagram from Stanford Paper, Andre Esteva, Sebastian Thrun et Al, 2017</vt:lpstr>
      <vt:lpstr>PowerPoint Presentation</vt:lpstr>
      <vt:lpstr>PowerPoint Presentation</vt:lpstr>
      <vt:lpstr>PowerPoint Presentation</vt:lpstr>
      <vt:lpstr>PowerPoint Presentation</vt:lpstr>
      <vt:lpstr>PowerPoint Presentation</vt:lpstr>
      <vt:lpstr>PowerPoint Presentation</vt:lpstr>
      <vt:lpstr>Research Data Repositories  &amp; Digital Scholarship Ecosystems Can Serve As Foundations &amp; Organization for Later AI Infrastructures and Open Science</vt:lpstr>
      <vt:lpstr> These Digital Ecosystem Components Together Enable  the Academic Research Cycle on Global Levels</vt:lpstr>
      <vt:lpstr>References and Links</vt:lpstr>
      <vt:lpstr>Infrastructure of 3D Data</vt:lpstr>
      <vt:lpstr>What is the infrastructure of 3D data?</vt:lpstr>
      <vt:lpstr>Introduction to 3D Data</vt:lpstr>
      <vt:lpstr>Types of 3D Data</vt:lpstr>
      <vt:lpstr>3D Data File Types</vt:lpstr>
      <vt:lpstr>3D Data File Types</vt:lpstr>
      <vt:lpstr>Data Repositories </vt:lpstr>
      <vt:lpstr>Data Repositories</vt:lpstr>
      <vt:lpstr>Creating 3D Data</vt:lpstr>
      <vt:lpstr>How 3D Data is Created </vt:lpstr>
      <vt:lpstr>How to create 3D data</vt:lpstr>
      <vt:lpstr>Applications of 3D Data </vt:lpstr>
      <vt:lpstr>How 3D Data is Used</vt:lpstr>
      <vt:lpstr>How to Edit 3D Data </vt:lpstr>
      <vt:lpstr>3D Modeling Software</vt:lpstr>
      <vt:lpstr>Questions and Comments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Research Data Repositories, Digital Scholarly Ecosystems, Big Data and AI</dc:title>
  <dc:creator>Uzwyshyn, Raymond J</dc:creator>
  <cp:lastModifiedBy>Raymond Uzwyshyn</cp:lastModifiedBy>
  <cp:revision>88</cp:revision>
  <dcterms:created xsi:type="dcterms:W3CDTF">2022-06-22T19:52:31Z</dcterms:created>
  <dcterms:modified xsi:type="dcterms:W3CDTF">2025-02-12T00:02:50Z</dcterms:modified>
</cp:coreProperties>
</file>