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72.jpg" ContentType="image/jpg"/>
  <Override PartName="/ppt/media/image73.jpg" ContentType="image/jpg"/>
  <Override PartName="/ppt/media/image74.jpg" ContentType="image/jpg"/>
  <Override PartName="/ppt/media/image75.jpg" ContentType="image/jpg"/>
  <Override PartName="/ppt/media/image79.jpg" ContentType="image/jpg"/>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2" r:id="rId1"/>
    <p:sldMasterId id="2147483653" r:id="rId2"/>
    <p:sldMasterId id="2147483665" r:id="rId3"/>
  </p:sldMasterIdLst>
  <p:notesMasterIdLst>
    <p:notesMasterId r:id="rId46"/>
  </p:notesMasterIdLst>
  <p:sldIdLst>
    <p:sldId id="258" r:id="rId4"/>
    <p:sldId id="392" r:id="rId5"/>
    <p:sldId id="401" r:id="rId6"/>
    <p:sldId id="398" r:id="rId7"/>
    <p:sldId id="399" r:id="rId8"/>
    <p:sldId id="393" r:id="rId9"/>
    <p:sldId id="394" r:id="rId10"/>
    <p:sldId id="387" r:id="rId11"/>
    <p:sldId id="289" r:id="rId12"/>
    <p:sldId id="290" r:id="rId13"/>
    <p:sldId id="291" r:id="rId14"/>
    <p:sldId id="400" r:id="rId15"/>
    <p:sldId id="395" r:id="rId16"/>
    <p:sldId id="294" r:id="rId17"/>
    <p:sldId id="274" r:id="rId18"/>
    <p:sldId id="277" r:id="rId19"/>
    <p:sldId id="389" r:id="rId20"/>
    <p:sldId id="396" r:id="rId21"/>
    <p:sldId id="355" r:id="rId22"/>
    <p:sldId id="303" r:id="rId23"/>
    <p:sldId id="360" r:id="rId24"/>
    <p:sldId id="391" r:id="rId25"/>
    <p:sldId id="341" r:id="rId26"/>
    <p:sldId id="320" r:id="rId27"/>
    <p:sldId id="363" r:id="rId28"/>
    <p:sldId id="263" r:id="rId29"/>
    <p:sldId id="334" r:id="rId30"/>
    <p:sldId id="304" r:id="rId31"/>
    <p:sldId id="269" r:id="rId32"/>
    <p:sldId id="299" r:id="rId33"/>
    <p:sldId id="272" r:id="rId34"/>
    <p:sldId id="342" r:id="rId35"/>
    <p:sldId id="343" r:id="rId36"/>
    <p:sldId id="256" r:id="rId37"/>
    <p:sldId id="367" r:id="rId38"/>
    <p:sldId id="374" r:id="rId39"/>
    <p:sldId id="397" r:id="rId40"/>
    <p:sldId id="388" r:id="rId41"/>
    <p:sldId id="265" r:id="rId42"/>
    <p:sldId id="380" r:id="rId43"/>
    <p:sldId id="390" r:id="rId44"/>
    <p:sldId id="260" r:id="rId4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35" autoAdjust="0"/>
    <p:restoredTop sz="94660"/>
  </p:normalViewPr>
  <p:slideViewPr>
    <p:cSldViewPr snapToGrid="0">
      <p:cViewPr varScale="1">
        <p:scale>
          <a:sx n="138" d="100"/>
          <a:sy n="138" d="100"/>
        </p:scale>
        <p:origin x="120" y="2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51"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ymond" userId="587f6a29-cfac-4975-a4f8-0d65ace1fd6e" providerId="ADAL" clId="{75D10B25-A447-4BD2-B61B-85322BB89D3D}"/>
    <pc:docChg chg="undo custSel addSld delSld modSld sldOrd">
      <pc:chgData name="Raymond" userId="587f6a29-cfac-4975-a4f8-0d65ace1fd6e" providerId="ADAL" clId="{75D10B25-A447-4BD2-B61B-85322BB89D3D}" dt="2025-10-02T19:45:38.341" v="87" actId="47"/>
      <pc:docMkLst>
        <pc:docMk/>
      </pc:docMkLst>
      <pc:sldChg chg="modSp mod">
        <pc:chgData name="Raymond" userId="587f6a29-cfac-4975-a4f8-0d65ace1fd6e" providerId="ADAL" clId="{75D10B25-A447-4BD2-B61B-85322BB89D3D}" dt="2025-10-02T16:23:17.051" v="86" actId="20577"/>
        <pc:sldMkLst>
          <pc:docMk/>
          <pc:sldMk cId="0" sldId="258"/>
        </pc:sldMkLst>
        <pc:spChg chg="mod">
          <ac:chgData name="Raymond" userId="587f6a29-cfac-4975-a4f8-0d65ace1fd6e" providerId="ADAL" clId="{75D10B25-A447-4BD2-B61B-85322BB89D3D}" dt="2025-10-02T16:23:17.051" v="86" actId="20577"/>
          <ac:spMkLst>
            <pc:docMk/>
            <pc:sldMk cId="0" sldId="258"/>
            <ac:spMk id="33" creationId="{00000000-0000-0000-0000-000000000000}"/>
          </ac:spMkLst>
        </pc:spChg>
      </pc:sldChg>
      <pc:sldChg chg="modSp mod">
        <pc:chgData name="Raymond" userId="587f6a29-cfac-4975-a4f8-0d65ace1fd6e" providerId="ADAL" clId="{75D10B25-A447-4BD2-B61B-85322BB89D3D}" dt="2025-10-01T21:20:04.188" v="9" actId="20577"/>
        <pc:sldMkLst>
          <pc:docMk/>
          <pc:sldMk cId="2888183383" sldId="265"/>
        </pc:sldMkLst>
        <pc:spChg chg="mod">
          <ac:chgData name="Raymond" userId="587f6a29-cfac-4975-a4f8-0d65ace1fd6e" providerId="ADAL" clId="{75D10B25-A447-4BD2-B61B-85322BB89D3D}" dt="2025-10-01T21:20:04.188" v="9" actId="20577"/>
          <ac:spMkLst>
            <pc:docMk/>
            <pc:sldMk cId="2888183383" sldId="265"/>
            <ac:spMk id="3" creationId="{0E79CC40-DE26-F490-4320-2B1B1EECB2BE}"/>
          </ac:spMkLst>
        </pc:spChg>
      </pc:sldChg>
      <pc:sldChg chg="del">
        <pc:chgData name="Raymond" userId="587f6a29-cfac-4975-a4f8-0d65ace1fd6e" providerId="ADAL" clId="{75D10B25-A447-4BD2-B61B-85322BB89D3D}" dt="2025-10-01T21:19:35.160" v="0" actId="47"/>
        <pc:sldMkLst>
          <pc:docMk/>
          <pc:sldMk cId="901332977" sldId="266"/>
        </pc:sldMkLst>
      </pc:sldChg>
      <pc:sldChg chg="addSp modSp mod ord">
        <pc:chgData name="Raymond" userId="587f6a29-cfac-4975-a4f8-0d65ace1fd6e" providerId="ADAL" clId="{75D10B25-A447-4BD2-B61B-85322BB89D3D}" dt="2025-10-01T23:25:01.192" v="63" actId="255"/>
        <pc:sldMkLst>
          <pc:docMk/>
          <pc:sldMk cId="3279056498" sldId="267"/>
        </pc:sldMkLst>
        <pc:spChg chg="add mod">
          <ac:chgData name="Raymond" userId="587f6a29-cfac-4975-a4f8-0d65ace1fd6e" providerId="ADAL" clId="{75D10B25-A447-4BD2-B61B-85322BB89D3D}" dt="2025-10-01T23:25:01.192" v="63" actId="255"/>
          <ac:spMkLst>
            <pc:docMk/>
            <pc:sldMk cId="3279056498" sldId="267"/>
            <ac:spMk id="3" creationId="{FCCAE33C-266C-4734-8474-DFED84ED70D8}"/>
          </ac:spMkLst>
        </pc:spChg>
      </pc:sldChg>
      <pc:sldChg chg="del">
        <pc:chgData name="Raymond" userId="587f6a29-cfac-4975-a4f8-0d65ace1fd6e" providerId="ADAL" clId="{75D10B25-A447-4BD2-B61B-85322BB89D3D}" dt="2025-10-01T21:19:35.160" v="0" actId="47"/>
        <pc:sldMkLst>
          <pc:docMk/>
          <pc:sldMk cId="0" sldId="268"/>
        </pc:sldMkLst>
      </pc:sldChg>
      <pc:sldChg chg="del">
        <pc:chgData name="Raymond" userId="587f6a29-cfac-4975-a4f8-0d65ace1fd6e" providerId="ADAL" clId="{75D10B25-A447-4BD2-B61B-85322BB89D3D}" dt="2025-10-01T21:19:35.160" v="0" actId="47"/>
        <pc:sldMkLst>
          <pc:docMk/>
          <pc:sldMk cId="3276683943" sldId="270"/>
        </pc:sldMkLst>
      </pc:sldChg>
      <pc:sldChg chg="del">
        <pc:chgData name="Raymond" userId="587f6a29-cfac-4975-a4f8-0d65ace1fd6e" providerId="ADAL" clId="{75D10B25-A447-4BD2-B61B-85322BB89D3D}" dt="2025-10-01T21:19:35.160" v="0" actId="47"/>
        <pc:sldMkLst>
          <pc:docMk/>
          <pc:sldMk cId="3516315994" sldId="271"/>
        </pc:sldMkLst>
      </pc:sldChg>
      <pc:sldChg chg="del">
        <pc:chgData name="Raymond" userId="587f6a29-cfac-4975-a4f8-0d65ace1fd6e" providerId="ADAL" clId="{75D10B25-A447-4BD2-B61B-85322BB89D3D}" dt="2025-10-01T21:19:35.160" v="0" actId="47"/>
        <pc:sldMkLst>
          <pc:docMk/>
          <pc:sldMk cId="1494532607" sldId="273"/>
        </pc:sldMkLst>
      </pc:sldChg>
      <pc:sldChg chg="addSp delSp modSp mod">
        <pc:chgData name="Raymond" userId="587f6a29-cfac-4975-a4f8-0d65ace1fd6e" providerId="ADAL" clId="{75D10B25-A447-4BD2-B61B-85322BB89D3D}" dt="2025-10-01T21:41:31.749" v="18" actId="1076"/>
        <pc:sldMkLst>
          <pc:docMk/>
          <pc:sldMk cId="2389853392" sldId="301"/>
        </pc:sldMkLst>
        <pc:picChg chg="del">
          <ac:chgData name="Raymond" userId="587f6a29-cfac-4975-a4f8-0d65ace1fd6e" providerId="ADAL" clId="{75D10B25-A447-4BD2-B61B-85322BB89D3D}" dt="2025-10-01T21:40:51.849" v="10" actId="478"/>
          <ac:picMkLst>
            <pc:docMk/>
            <pc:sldMk cId="2389853392" sldId="301"/>
            <ac:picMk id="4" creationId="{E3D587BE-9F9F-7A2A-18E5-CC4B32F85010}"/>
          </ac:picMkLst>
        </pc:picChg>
        <pc:picChg chg="add mod">
          <ac:chgData name="Raymond" userId="587f6a29-cfac-4975-a4f8-0d65ace1fd6e" providerId="ADAL" clId="{75D10B25-A447-4BD2-B61B-85322BB89D3D}" dt="2025-10-01T21:41:31.749" v="18" actId="1076"/>
          <ac:picMkLst>
            <pc:docMk/>
            <pc:sldMk cId="2389853392" sldId="301"/>
            <ac:picMk id="9" creationId="{15BEB5F7-EF1A-481C-9032-976BED1F5767}"/>
          </ac:picMkLst>
        </pc:picChg>
      </pc:sldChg>
      <pc:sldChg chg="del">
        <pc:chgData name="Raymond" userId="587f6a29-cfac-4975-a4f8-0d65ace1fd6e" providerId="ADAL" clId="{75D10B25-A447-4BD2-B61B-85322BB89D3D}" dt="2025-10-01T21:19:35.160" v="0" actId="47"/>
        <pc:sldMkLst>
          <pc:docMk/>
          <pc:sldMk cId="3390210560" sldId="305"/>
        </pc:sldMkLst>
      </pc:sldChg>
      <pc:sldChg chg="del">
        <pc:chgData name="Raymond" userId="587f6a29-cfac-4975-a4f8-0d65ace1fd6e" providerId="ADAL" clId="{75D10B25-A447-4BD2-B61B-85322BB89D3D}" dt="2025-10-01T21:19:35.160" v="0" actId="47"/>
        <pc:sldMkLst>
          <pc:docMk/>
          <pc:sldMk cId="1224999060" sldId="306"/>
        </pc:sldMkLst>
      </pc:sldChg>
      <pc:sldChg chg="del">
        <pc:chgData name="Raymond" userId="587f6a29-cfac-4975-a4f8-0d65ace1fd6e" providerId="ADAL" clId="{75D10B25-A447-4BD2-B61B-85322BB89D3D}" dt="2025-10-01T21:19:35.160" v="0" actId="47"/>
        <pc:sldMkLst>
          <pc:docMk/>
          <pc:sldMk cId="2798416143" sldId="308"/>
        </pc:sldMkLst>
      </pc:sldChg>
      <pc:sldChg chg="del">
        <pc:chgData name="Raymond" userId="587f6a29-cfac-4975-a4f8-0d65ace1fd6e" providerId="ADAL" clId="{75D10B25-A447-4BD2-B61B-85322BB89D3D}" dt="2025-10-01T21:19:35.160" v="0" actId="47"/>
        <pc:sldMkLst>
          <pc:docMk/>
          <pc:sldMk cId="690118504" sldId="320"/>
        </pc:sldMkLst>
      </pc:sldChg>
      <pc:sldChg chg="del">
        <pc:chgData name="Raymond" userId="587f6a29-cfac-4975-a4f8-0d65ace1fd6e" providerId="ADAL" clId="{75D10B25-A447-4BD2-B61B-85322BB89D3D}" dt="2025-10-01T21:19:35.160" v="0" actId="47"/>
        <pc:sldMkLst>
          <pc:docMk/>
          <pc:sldMk cId="1409105940" sldId="322"/>
        </pc:sldMkLst>
      </pc:sldChg>
      <pc:sldChg chg="del">
        <pc:chgData name="Raymond" userId="587f6a29-cfac-4975-a4f8-0d65ace1fd6e" providerId="ADAL" clId="{75D10B25-A447-4BD2-B61B-85322BB89D3D}" dt="2025-10-01T21:19:35.160" v="0" actId="47"/>
        <pc:sldMkLst>
          <pc:docMk/>
          <pc:sldMk cId="3859116892" sldId="323"/>
        </pc:sldMkLst>
      </pc:sldChg>
      <pc:sldChg chg="del">
        <pc:chgData name="Raymond" userId="587f6a29-cfac-4975-a4f8-0d65ace1fd6e" providerId="ADAL" clId="{75D10B25-A447-4BD2-B61B-85322BB89D3D}" dt="2025-10-01T21:19:35.160" v="0" actId="47"/>
        <pc:sldMkLst>
          <pc:docMk/>
          <pc:sldMk cId="1618953145" sldId="332"/>
        </pc:sldMkLst>
      </pc:sldChg>
      <pc:sldChg chg="del">
        <pc:chgData name="Raymond" userId="587f6a29-cfac-4975-a4f8-0d65ace1fd6e" providerId="ADAL" clId="{75D10B25-A447-4BD2-B61B-85322BB89D3D}" dt="2025-10-01T21:19:35.160" v="0" actId="47"/>
        <pc:sldMkLst>
          <pc:docMk/>
          <pc:sldMk cId="795294238" sldId="338"/>
        </pc:sldMkLst>
      </pc:sldChg>
      <pc:sldChg chg="del">
        <pc:chgData name="Raymond" userId="587f6a29-cfac-4975-a4f8-0d65ace1fd6e" providerId="ADAL" clId="{75D10B25-A447-4BD2-B61B-85322BB89D3D}" dt="2025-10-01T21:19:35.160" v="0" actId="47"/>
        <pc:sldMkLst>
          <pc:docMk/>
          <pc:sldMk cId="2755546113" sldId="340"/>
        </pc:sldMkLst>
      </pc:sldChg>
      <pc:sldChg chg="del">
        <pc:chgData name="Raymond" userId="587f6a29-cfac-4975-a4f8-0d65ace1fd6e" providerId="ADAL" clId="{75D10B25-A447-4BD2-B61B-85322BB89D3D}" dt="2025-10-01T21:19:35.160" v="0" actId="47"/>
        <pc:sldMkLst>
          <pc:docMk/>
          <pc:sldMk cId="3222225583" sldId="342"/>
        </pc:sldMkLst>
      </pc:sldChg>
      <pc:sldChg chg="del">
        <pc:chgData name="Raymond" userId="587f6a29-cfac-4975-a4f8-0d65ace1fd6e" providerId="ADAL" clId="{75D10B25-A447-4BD2-B61B-85322BB89D3D}" dt="2025-10-01T21:19:35.160" v="0" actId="47"/>
        <pc:sldMkLst>
          <pc:docMk/>
          <pc:sldMk cId="1408791722" sldId="343"/>
        </pc:sldMkLst>
      </pc:sldChg>
      <pc:sldChg chg="del">
        <pc:chgData name="Raymond" userId="587f6a29-cfac-4975-a4f8-0d65ace1fd6e" providerId="ADAL" clId="{75D10B25-A447-4BD2-B61B-85322BB89D3D}" dt="2025-10-01T21:19:35.160" v="0" actId="47"/>
        <pc:sldMkLst>
          <pc:docMk/>
          <pc:sldMk cId="4250071070" sldId="344"/>
        </pc:sldMkLst>
      </pc:sldChg>
      <pc:sldChg chg="del">
        <pc:chgData name="Raymond" userId="587f6a29-cfac-4975-a4f8-0d65ace1fd6e" providerId="ADAL" clId="{75D10B25-A447-4BD2-B61B-85322BB89D3D}" dt="2025-10-01T21:19:35.160" v="0" actId="47"/>
        <pc:sldMkLst>
          <pc:docMk/>
          <pc:sldMk cId="1801502732" sldId="345"/>
        </pc:sldMkLst>
      </pc:sldChg>
      <pc:sldChg chg="del">
        <pc:chgData name="Raymond" userId="587f6a29-cfac-4975-a4f8-0d65ace1fd6e" providerId="ADAL" clId="{75D10B25-A447-4BD2-B61B-85322BB89D3D}" dt="2025-10-01T21:19:35.160" v="0" actId="47"/>
        <pc:sldMkLst>
          <pc:docMk/>
          <pc:sldMk cId="3513903059" sldId="348"/>
        </pc:sldMkLst>
      </pc:sldChg>
      <pc:sldChg chg="del">
        <pc:chgData name="Raymond" userId="587f6a29-cfac-4975-a4f8-0d65ace1fd6e" providerId="ADAL" clId="{75D10B25-A447-4BD2-B61B-85322BB89D3D}" dt="2025-10-01T21:19:35.160" v="0" actId="47"/>
        <pc:sldMkLst>
          <pc:docMk/>
          <pc:sldMk cId="985372251" sldId="349"/>
        </pc:sldMkLst>
      </pc:sldChg>
      <pc:sldChg chg="del">
        <pc:chgData name="Raymond" userId="587f6a29-cfac-4975-a4f8-0d65ace1fd6e" providerId="ADAL" clId="{75D10B25-A447-4BD2-B61B-85322BB89D3D}" dt="2025-10-01T21:19:35.160" v="0" actId="47"/>
        <pc:sldMkLst>
          <pc:docMk/>
          <pc:sldMk cId="1607420129" sldId="350"/>
        </pc:sldMkLst>
      </pc:sldChg>
      <pc:sldChg chg="del">
        <pc:chgData name="Raymond" userId="587f6a29-cfac-4975-a4f8-0d65ace1fd6e" providerId="ADAL" clId="{75D10B25-A447-4BD2-B61B-85322BB89D3D}" dt="2025-10-01T21:19:35.160" v="0" actId="47"/>
        <pc:sldMkLst>
          <pc:docMk/>
          <pc:sldMk cId="1748989798" sldId="352"/>
        </pc:sldMkLst>
      </pc:sldChg>
      <pc:sldChg chg="del">
        <pc:chgData name="Raymond" userId="587f6a29-cfac-4975-a4f8-0d65ace1fd6e" providerId="ADAL" clId="{75D10B25-A447-4BD2-B61B-85322BB89D3D}" dt="2025-10-01T21:19:35.160" v="0" actId="47"/>
        <pc:sldMkLst>
          <pc:docMk/>
          <pc:sldMk cId="2456916066" sldId="353"/>
        </pc:sldMkLst>
      </pc:sldChg>
      <pc:sldChg chg="del">
        <pc:chgData name="Raymond" userId="587f6a29-cfac-4975-a4f8-0d65ace1fd6e" providerId="ADAL" clId="{75D10B25-A447-4BD2-B61B-85322BB89D3D}" dt="2025-10-01T21:19:35.160" v="0" actId="47"/>
        <pc:sldMkLst>
          <pc:docMk/>
          <pc:sldMk cId="1969624188" sldId="354"/>
        </pc:sldMkLst>
      </pc:sldChg>
      <pc:sldChg chg="modSp mod">
        <pc:chgData name="Raymond" userId="587f6a29-cfac-4975-a4f8-0d65ace1fd6e" providerId="ADAL" clId="{75D10B25-A447-4BD2-B61B-85322BB89D3D}" dt="2025-10-01T22:00:21.202" v="24" actId="20577"/>
        <pc:sldMkLst>
          <pc:docMk/>
          <pc:sldMk cId="3653675210" sldId="355"/>
        </pc:sldMkLst>
        <pc:graphicFrameChg chg="mod modGraphic">
          <ac:chgData name="Raymond" userId="587f6a29-cfac-4975-a4f8-0d65ace1fd6e" providerId="ADAL" clId="{75D10B25-A447-4BD2-B61B-85322BB89D3D}" dt="2025-10-01T22:00:21.202" v="24" actId="20577"/>
          <ac:graphicFrameMkLst>
            <pc:docMk/>
            <pc:sldMk cId="3653675210" sldId="355"/>
            <ac:graphicFrameMk id="4" creationId="{34588521-04FB-4C62-A321-D4ACF8C3C680}"/>
          </ac:graphicFrameMkLst>
        </pc:graphicFrameChg>
      </pc:sldChg>
      <pc:sldChg chg="del">
        <pc:chgData name="Raymond" userId="587f6a29-cfac-4975-a4f8-0d65ace1fd6e" providerId="ADAL" clId="{75D10B25-A447-4BD2-B61B-85322BB89D3D}" dt="2025-10-01T21:19:35.160" v="0" actId="47"/>
        <pc:sldMkLst>
          <pc:docMk/>
          <pc:sldMk cId="3315828521" sldId="356"/>
        </pc:sldMkLst>
      </pc:sldChg>
      <pc:sldChg chg="del">
        <pc:chgData name="Raymond" userId="587f6a29-cfac-4975-a4f8-0d65ace1fd6e" providerId="ADAL" clId="{75D10B25-A447-4BD2-B61B-85322BB89D3D}" dt="2025-10-01T21:19:35.160" v="0" actId="47"/>
        <pc:sldMkLst>
          <pc:docMk/>
          <pc:sldMk cId="3472770341" sldId="357"/>
        </pc:sldMkLst>
      </pc:sldChg>
      <pc:sldChg chg="del">
        <pc:chgData name="Raymond" userId="587f6a29-cfac-4975-a4f8-0d65ace1fd6e" providerId="ADAL" clId="{75D10B25-A447-4BD2-B61B-85322BB89D3D}" dt="2025-10-01T21:19:35.160" v="0" actId="47"/>
        <pc:sldMkLst>
          <pc:docMk/>
          <pc:sldMk cId="3319520429" sldId="358"/>
        </pc:sldMkLst>
      </pc:sldChg>
      <pc:sldChg chg="del">
        <pc:chgData name="Raymond" userId="587f6a29-cfac-4975-a4f8-0d65ace1fd6e" providerId="ADAL" clId="{75D10B25-A447-4BD2-B61B-85322BB89D3D}" dt="2025-10-01T21:19:35.160" v="0" actId="47"/>
        <pc:sldMkLst>
          <pc:docMk/>
          <pc:sldMk cId="3915300065" sldId="359"/>
        </pc:sldMkLst>
      </pc:sldChg>
      <pc:sldChg chg="del">
        <pc:chgData name="Raymond" userId="587f6a29-cfac-4975-a4f8-0d65ace1fd6e" providerId="ADAL" clId="{75D10B25-A447-4BD2-B61B-85322BB89D3D}" dt="2025-10-01T21:19:35.160" v="0" actId="47"/>
        <pc:sldMkLst>
          <pc:docMk/>
          <pc:sldMk cId="1454618719" sldId="361"/>
        </pc:sldMkLst>
      </pc:sldChg>
      <pc:sldChg chg="del">
        <pc:chgData name="Raymond" userId="587f6a29-cfac-4975-a4f8-0d65ace1fd6e" providerId="ADAL" clId="{75D10B25-A447-4BD2-B61B-85322BB89D3D}" dt="2025-10-01T21:19:35.160" v="0" actId="47"/>
        <pc:sldMkLst>
          <pc:docMk/>
          <pc:sldMk cId="2124150394" sldId="365"/>
        </pc:sldMkLst>
      </pc:sldChg>
      <pc:sldChg chg="del">
        <pc:chgData name="Raymond" userId="587f6a29-cfac-4975-a4f8-0d65ace1fd6e" providerId="ADAL" clId="{75D10B25-A447-4BD2-B61B-85322BB89D3D}" dt="2025-10-01T21:19:35.160" v="0" actId="47"/>
        <pc:sldMkLst>
          <pc:docMk/>
          <pc:sldMk cId="1423214515" sldId="370"/>
        </pc:sldMkLst>
      </pc:sldChg>
      <pc:sldChg chg="del">
        <pc:chgData name="Raymond" userId="587f6a29-cfac-4975-a4f8-0d65ace1fd6e" providerId="ADAL" clId="{75D10B25-A447-4BD2-B61B-85322BB89D3D}" dt="2025-10-01T21:19:35.160" v="0" actId="47"/>
        <pc:sldMkLst>
          <pc:docMk/>
          <pc:sldMk cId="77422195" sldId="372"/>
        </pc:sldMkLst>
      </pc:sldChg>
      <pc:sldChg chg="del">
        <pc:chgData name="Raymond" userId="587f6a29-cfac-4975-a4f8-0d65ace1fd6e" providerId="ADAL" clId="{75D10B25-A447-4BD2-B61B-85322BB89D3D}" dt="2025-10-02T19:45:38.341" v="87" actId="47"/>
        <pc:sldMkLst>
          <pc:docMk/>
          <pc:sldMk cId="326038831" sldId="375"/>
        </pc:sldMkLst>
      </pc:sldChg>
      <pc:sldChg chg="modSp del mod">
        <pc:chgData name="Raymond" userId="587f6a29-cfac-4975-a4f8-0d65ace1fd6e" providerId="ADAL" clId="{75D10B25-A447-4BD2-B61B-85322BB89D3D}" dt="2025-10-01T23:14:51.921" v="40" actId="47"/>
        <pc:sldMkLst>
          <pc:docMk/>
          <pc:sldMk cId="3715745937" sldId="378"/>
        </pc:sldMkLst>
        <pc:spChg chg="mod">
          <ac:chgData name="Raymond" userId="587f6a29-cfac-4975-a4f8-0d65ace1fd6e" providerId="ADAL" clId="{75D10B25-A447-4BD2-B61B-85322BB89D3D}" dt="2025-10-01T23:10:29.802" v="28" actId="1076"/>
          <ac:spMkLst>
            <pc:docMk/>
            <pc:sldMk cId="3715745937" sldId="378"/>
            <ac:spMk id="2" creationId="{C3429BB9-F6E3-435A-90D5-3A75AACD5388}"/>
          </ac:spMkLst>
        </pc:spChg>
      </pc:sldChg>
      <pc:sldChg chg="addSp delSp modSp new del mod">
        <pc:chgData name="Raymond" userId="587f6a29-cfac-4975-a4f8-0d65ace1fd6e" providerId="ADAL" clId="{75D10B25-A447-4BD2-B61B-85322BB89D3D}" dt="2025-10-01T23:22:45.046" v="61" actId="47"/>
        <pc:sldMkLst>
          <pc:docMk/>
          <pc:sldMk cId="3654891605" sldId="383"/>
        </pc:sldMkLst>
        <pc:spChg chg="del">
          <ac:chgData name="Raymond" userId="587f6a29-cfac-4975-a4f8-0d65ace1fd6e" providerId="ADAL" clId="{75D10B25-A447-4BD2-B61B-85322BB89D3D}" dt="2025-10-01T23:14:34.219" v="34" actId="478"/>
          <ac:spMkLst>
            <pc:docMk/>
            <pc:sldMk cId="3654891605" sldId="383"/>
            <ac:spMk id="2" creationId="{B60CC671-D6DB-4283-9D14-CBDF6FF48B6E}"/>
          </ac:spMkLst>
        </pc:spChg>
        <pc:spChg chg="add del">
          <ac:chgData name="Raymond" userId="587f6a29-cfac-4975-a4f8-0d65ace1fd6e" providerId="ADAL" clId="{75D10B25-A447-4BD2-B61B-85322BB89D3D}" dt="2025-10-01T23:14:36.387" v="35" actId="478"/>
          <ac:spMkLst>
            <pc:docMk/>
            <pc:sldMk cId="3654891605" sldId="383"/>
            <ac:spMk id="3" creationId="{5ED43A6D-26B6-4552-A564-C34F55715521}"/>
          </ac:spMkLst>
        </pc:spChg>
        <pc:spChg chg="add del mod">
          <ac:chgData name="Raymond" userId="587f6a29-cfac-4975-a4f8-0d65ace1fd6e" providerId="ADAL" clId="{75D10B25-A447-4BD2-B61B-85322BB89D3D}" dt="2025-10-01T23:14:31.204" v="33"/>
          <ac:spMkLst>
            <pc:docMk/>
            <pc:sldMk cId="3654891605" sldId="383"/>
            <ac:spMk id="4" creationId="{EBCE90A0-7AEE-4AD0-A0C2-11B58679672A}"/>
          </ac:spMkLst>
        </pc:spChg>
        <pc:spChg chg="add mod">
          <ac:chgData name="Raymond" userId="587f6a29-cfac-4975-a4f8-0d65ace1fd6e" providerId="ADAL" clId="{75D10B25-A447-4BD2-B61B-85322BB89D3D}" dt="2025-10-01T23:14:45.314" v="39" actId="27636"/>
          <ac:spMkLst>
            <pc:docMk/>
            <pc:sldMk cId="3654891605" sldId="383"/>
            <ac:spMk id="5" creationId="{8857BEED-177B-490D-8C04-5FF1DA30AEB7}"/>
          </ac:spMkLst>
        </pc:spChg>
      </pc:sldChg>
      <pc:sldChg chg="delSp modSp new del mod">
        <pc:chgData name="Raymond" userId="587f6a29-cfac-4975-a4f8-0d65ace1fd6e" providerId="ADAL" clId="{75D10B25-A447-4BD2-B61B-85322BB89D3D}" dt="2025-10-01T23:22:41.095" v="60" actId="47"/>
        <pc:sldMkLst>
          <pc:docMk/>
          <pc:sldMk cId="2143740681" sldId="384"/>
        </pc:sldMkLst>
        <pc:spChg chg="del">
          <ac:chgData name="Raymond" userId="587f6a29-cfac-4975-a4f8-0d65ace1fd6e" providerId="ADAL" clId="{75D10B25-A447-4BD2-B61B-85322BB89D3D}" dt="2025-10-01T23:16:45.734" v="44" actId="478"/>
          <ac:spMkLst>
            <pc:docMk/>
            <pc:sldMk cId="2143740681" sldId="384"/>
            <ac:spMk id="2" creationId="{B517DE62-A8F2-4E3E-BEF3-AC9DA2A0EA8E}"/>
          </ac:spMkLst>
        </pc:spChg>
        <pc:spChg chg="mod">
          <ac:chgData name="Raymond" userId="587f6a29-cfac-4975-a4f8-0d65ace1fd6e" providerId="ADAL" clId="{75D10B25-A447-4BD2-B61B-85322BB89D3D}" dt="2025-10-01T23:16:57.712" v="49" actId="20577"/>
          <ac:spMkLst>
            <pc:docMk/>
            <pc:sldMk cId="2143740681" sldId="384"/>
            <ac:spMk id="3" creationId="{C0C435F3-66F5-444C-B571-48A383930722}"/>
          </ac:spMkLst>
        </pc:spChg>
      </pc:sldChg>
      <pc:sldChg chg="add">
        <pc:chgData name="Raymond" userId="587f6a29-cfac-4975-a4f8-0d65ace1fd6e" providerId="ADAL" clId="{75D10B25-A447-4BD2-B61B-85322BB89D3D}" dt="2025-10-01T23:18:30.385" v="50" actId="2890"/>
        <pc:sldMkLst>
          <pc:docMk/>
          <pc:sldMk cId="2265836793" sldId="385"/>
        </pc:sldMkLst>
      </pc:sldChg>
    </pc:docChg>
  </pc:docChgLst>
  <pc:docChgLst>
    <pc:chgData name="Raymond" userId="587f6a29-cfac-4975-a4f8-0d65ace1fd6e" providerId="ADAL" clId="{A8913E73-9F9B-4DE1-B3C3-0FCE8024F9E7}"/>
    <pc:docChg chg="undo custSel addSld delSld modSld sldOrd">
      <pc:chgData name="Raymond" userId="587f6a29-cfac-4975-a4f8-0d65ace1fd6e" providerId="ADAL" clId="{A8913E73-9F9B-4DE1-B3C3-0FCE8024F9E7}" dt="2025-10-16T17:43:18.768" v="961"/>
      <pc:docMkLst>
        <pc:docMk/>
      </pc:docMkLst>
      <pc:sldChg chg="modSp mod">
        <pc:chgData name="Raymond" userId="587f6a29-cfac-4975-a4f8-0d65ace1fd6e" providerId="ADAL" clId="{A8913E73-9F9B-4DE1-B3C3-0FCE8024F9E7}" dt="2025-10-13T20:43:51.445" v="306" actId="1076"/>
        <pc:sldMkLst>
          <pc:docMk/>
          <pc:sldMk cId="0" sldId="258"/>
        </pc:sldMkLst>
        <pc:spChg chg="mod">
          <ac:chgData name="Raymond" userId="587f6a29-cfac-4975-a4f8-0d65ace1fd6e" providerId="ADAL" clId="{A8913E73-9F9B-4DE1-B3C3-0FCE8024F9E7}" dt="2025-10-13T20:43:28.751" v="300" actId="20577"/>
          <ac:spMkLst>
            <pc:docMk/>
            <pc:sldMk cId="0" sldId="258"/>
            <ac:spMk id="33" creationId="{00000000-0000-0000-0000-000000000000}"/>
          </ac:spMkLst>
        </pc:spChg>
        <pc:picChg chg="mod">
          <ac:chgData name="Raymond" userId="587f6a29-cfac-4975-a4f8-0d65ace1fd6e" providerId="ADAL" clId="{A8913E73-9F9B-4DE1-B3C3-0FCE8024F9E7}" dt="2025-10-13T20:43:47.855" v="303" actId="1076"/>
          <ac:picMkLst>
            <pc:docMk/>
            <pc:sldMk cId="0" sldId="258"/>
            <ac:picMk id="1026" creationId="{D4A1DC91-47ED-4D64-AD33-DEEED20C2EBB}"/>
          </ac:picMkLst>
        </pc:picChg>
        <pc:picChg chg="mod">
          <ac:chgData name="Raymond" userId="587f6a29-cfac-4975-a4f8-0d65ace1fd6e" providerId="ADAL" clId="{A8913E73-9F9B-4DE1-B3C3-0FCE8024F9E7}" dt="2025-10-13T20:43:50.341" v="305" actId="1076"/>
          <ac:picMkLst>
            <pc:docMk/>
            <pc:sldMk cId="0" sldId="258"/>
            <ac:picMk id="1028" creationId="{0E0A03FD-B2DE-47D9-8EA0-60ED0A73759C}"/>
          </ac:picMkLst>
        </pc:picChg>
        <pc:picChg chg="mod">
          <ac:chgData name="Raymond" userId="587f6a29-cfac-4975-a4f8-0d65ace1fd6e" providerId="ADAL" clId="{A8913E73-9F9B-4DE1-B3C3-0FCE8024F9E7}" dt="2025-10-13T20:43:51.445" v="306" actId="1076"/>
          <ac:picMkLst>
            <pc:docMk/>
            <pc:sldMk cId="0" sldId="258"/>
            <ac:picMk id="1030" creationId="{B5CB38F0-620F-45B2-8919-C140EB42901E}"/>
          </ac:picMkLst>
        </pc:picChg>
        <pc:picChg chg="mod">
          <ac:chgData name="Raymond" userId="587f6a29-cfac-4975-a4f8-0d65ace1fd6e" providerId="ADAL" clId="{A8913E73-9F9B-4DE1-B3C3-0FCE8024F9E7}" dt="2025-10-13T20:43:46.333" v="302" actId="27636"/>
          <ac:picMkLst>
            <pc:docMk/>
            <pc:sldMk cId="0" sldId="258"/>
            <ac:picMk id="1032" creationId="{BC632C75-4148-4892-8EEC-B7993473A480}"/>
          </ac:picMkLst>
        </pc:picChg>
      </pc:sldChg>
      <pc:sldChg chg="ord">
        <pc:chgData name="Raymond" userId="587f6a29-cfac-4975-a4f8-0d65ace1fd6e" providerId="ADAL" clId="{A8913E73-9F9B-4DE1-B3C3-0FCE8024F9E7}" dt="2025-10-13T21:19:00.263" v="311"/>
        <pc:sldMkLst>
          <pc:docMk/>
          <pc:sldMk cId="3447370064" sldId="260"/>
        </pc:sldMkLst>
      </pc:sldChg>
      <pc:sldChg chg="del">
        <pc:chgData name="Raymond" userId="587f6a29-cfac-4975-a4f8-0d65ace1fd6e" providerId="ADAL" clId="{A8913E73-9F9B-4DE1-B3C3-0FCE8024F9E7}" dt="2025-10-13T22:57:03.566" v="937" actId="47"/>
        <pc:sldMkLst>
          <pc:docMk/>
          <pc:sldMk cId="4210180169" sldId="261"/>
        </pc:sldMkLst>
      </pc:sldChg>
      <pc:sldChg chg="addSp delSp modSp mod ord">
        <pc:chgData name="Raymond" userId="587f6a29-cfac-4975-a4f8-0d65ace1fd6e" providerId="ADAL" clId="{A8913E73-9F9B-4DE1-B3C3-0FCE8024F9E7}" dt="2025-10-13T22:51:23" v="923" actId="255"/>
        <pc:sldMkLst>
          <pc:docMk/>
          <pc:sldMk cId="0" sldId="263"/>
        </pc:sldMkLst>
        <pc:spChg chg="mod">
          <ac:chgData name="Raymond" userId="587f6a29-cfac-4975-a4f8-0d65ace1fd6e" providerId="ADAL" clId="{A8913E73-9F9B-4DE1-B3C3-0FCE8024F9E7}" dt="2025-10-13T22:51:23" v="923" actId="255"/>
          <ac:spMkLst>
            <pc:docMk/>
            <pc:sldMk cId="0" sldId="263"/>
            <ac:spMk id="5" creationId="{00000000-0000-0000-0000-000000000000}"/>
          </ac:spMkLst>
        </pc:spChg>
        <pc:spChg chg="add del mod ord">
          <ac:chgData name="Raymond" userId="587f6a29-cfac-4975-a4f8-0d65ace1fd6e" providerId="ADAL" clId="{A8913E73-9F9B-4DE1-B3C3-0FCE8024F9E7}" dt="2025-10-13T22:05:08.532" v="477" actId="478"/>
          <ac:spMkLst>
            <pc:docMk/>
            <pc:sldMk cId="0" sldId="263"/>
            <ac:spMk id="6" creationId="{1FBA4E67-AB20-4C59-8B4C-81D4C2C6CBE4}"/>
          </ac:spMkLst>
        </pc:spChg>
        <pc:spChg chg="add mod">
          <ac:chgData name="Raymond" userId="587f6a29-cfac-4975-a4f8-0d65ace1fd6e" providerId="ADAL" clId="{A8913E73-9F9B-4DE1-B3C3-0FCE8024F9E7}" dt="2025-10-13T22:07:13.515" v="588" actId="1076"/>
          <ac:spMkLst>
            <pc:docMk/>
            <pc:sldMk cId="0" sldId="263"/>
            <ac:spMk id="9" creationId="{923F26CC-231B-4B37-8037-578CD50DA6F6}"/>
          </ac:spMkLst>
        </pc:spChg>
        <pc:picChg chg="mod ord">
          <ac:chgData name="Raymond" userId="587f6a29-cfac-4975-a4f8-0d65ace1fd6e" providerId="ADAL" clId="{A8913E73-9F9B-4DE1-B3C3-0FCE8024F9E7}" dt="2025-10-13T22:04:49.793" v="472" actId="1076"/>
          <ac:picMkLst>
            <pc:docMk/>
            <pc:sldMk cId="0" sldId="263"/>
            <ac:picMk id="2" creationId="{00000000-0000-0000-0000-000000000000}"/>
          </ac:picMkLst>
        </pc:picChg>
        <pc:picChg chg="mod">
          <ac:chgData name="Raymond" userId="587f6a29-cfac-4975-a4f8-0d65ace1fd6e" providerId="ADAL" clId="{A8913E73-9F9B-4DE1-B3C3-0FCE8024F9E7}" dt="2025-10-13T22:07:20.388" v="589" actId="1076"/>
          <ac:picMkLst>
            <pc:docMk/>
            <pc:sldMk cId="0" sldId="263"/>
            <ac:picMk id="3" creationId="{00000000-0000-0000-0000-000000000000}"/>
          </ac:picMkLst>
        </pc:picChg>
        <pc:picChg chg="mod">
          <ac:chgData name="Raymond" userId="587f6a29-cfac-4975-a4f8-0d65ace1fd6e" providerId="ADAL" clId="{A8913E73-9F9B-4DE1-B3C3-0FCE8024F9E7}" dt="2025-10-13T22:05:36.605" v="483" actId="1076"/>
          <ac:picMkLst>
            <pc:docMk/>
            <pc:sldMk cId="0" sldId="263"/>
            <ac:picMk id="4" creationId="{00000000-0000-0000-0000-000000000000}"/>
          </ac:picMkLst>
        </pc:picChg>
        <pc:picChg chg="add del mod">
          <ac:chgData name="Raymond" userId="587f6a29-cfac-4975-a4f8-0d65ace1fd6e" providerId="ADAL" clId="{A8913E73-9F9B-4DE1-B3C3-0FCE8024F9E7}" dt="2025-10-13T22:04:10.831" v="463" actId="478"/>
          <ac:picMkLst>
            <pc:docMk/>
            <pc:sldMk cId="0" sldId="263"/>
            <ac:picMk id="7" creationId="{D3F3403C-4C1E-4008-A0BC-C4F8D61F929F}"/>
          </ac:picMkLst>
        </pc:picChg>
        <pc:picChg chg="add del mod ord">
          <ac:chgData name="Raymond" userId="587f6a29-cfac-4975-a4f8-0d65ace1fd6e" providerId="ADAL" clId="{A8913E73-9F9B-4DE1-B3C3-0FCE8024F9E7}" dt="2025-10-13T22:07:08.459" v="587" actId="478"/>
          <ac:picMkLst>
            <pc:docMk/>
            <pc:sldMk cId="0" sldId="263"/>
            <ac:picMk id="8" creationId="{E90A420C-DEA1-4F09-862A-7A6D396A1C8E}"/>
          </ac:picMkLst>
        </pc:picChg>
      </pc:sldChg>
      <pc:sldChg chg="ord">
        <pc:chgData name="Raymond" userId="587f6a29-cfac-4975-a4f8-0d65ace1fd6e" providerId="ADAL" clId="{A8913E73-9F9B-4DE1-B3C3-0FCE8024F9E7}" dt="2025-10-13T22:58:56.883" v="955"/>
        <pc:sldMkLst>
          <pc:docMk/>
          <pc:sldMk cId="2888183383" sldId="265"/>
        </pc:sldMkLst>
      </pc:sldChg>
      <pc:sldChg chg="del">
        <pc:chgData name="Raymond" userId="587f6a29-cfac-4975-a4f8-0d65ace1fd6e" providerId="ADAL" clId="{A8913E73-9F9B-4DE1-B3C3-0FCE8024F9E7}" dt="2025-10-13T22:57:29.124" v="943" actId="47"/>
        <pc:sldMkLst>
          <pc:docMk/>
          <pc:sldMk cId="3279056498" sldId="267"/>
        </pc:sldMkLst>
      </pc:sldChg>
      <pc:sldChg chg="ord">
        <pc:chgData name="Raymond" userId="587f6a29-cfac-4975-a4f8-0d65ace1fd6e" providerId="ADAL" clId="{A8913E73-9F9B-4DE1-B3C3-0FCE8024F9E7}" dt="2025-10-13T22:52:59.489" v="929"/>
        <pc:sldMkLst>
          <pc:docMk/>
          <pc:sldMk cId="0" sldId="269"/>
        </pc:sldMkLst>
      </pc:sldChg>
      <pc:sldChg chg="add del">
        <pc:chgData name="Raymond" userId="587f6a29-cfac-4975-a4f8-0d65ace1fd6e" providerId="ADAL" clId="{A8913E73-9F9B-4DE1-B3C3-0FCE8024F9E7}" dt="2025-10-13T22:57:16.900" v="939" actId="47"/>
        <pc:sldMkLst>
          <pc:docMk/>
          <pc:sldMk cId="3516315994" sldId="271"/>
        </pc:sldMkLst>
      </pc:sldChg>
      <pc:sldChg chg="ord">
        <pc:chgData name="Raymond" userId="587f6a29-cfac-4975-a4f8-0d65ace1fd6e" providerId="ADAL" clId="{A8913E73-9F9B-4DE1-B3C3-0FCE8024F9E7}" dt="2025-10-13T22:55:55.821" v="935"/>
        <pc:sldMkLst>
          <pc:docMk/>
          <pc:sldMk cId="4182546531" sldId="272"/>
        </pc:sldMkLst>
      </pc:sldChg>
      <pc:sldChg chg="add">
        <pc:chgData name="Raymond" userId="587f6a29-cfac-4975-a4f8-0d65ace1fd6e" providerId="ADAL" clId="{A8913E73-9F9B-4DE1-B3C3-0FCE8024F9E7}" dt="2025-10-13T17:25:56.249" v="225"/>
        <pc:sldMkLst>
          <pc:docMk/>
          <pc:sldMk cId="0" sldId="274"/>
        </pc:sldMkLst>
      </pc:sldChg>
      <pc:sldChg chg="add">
        <pc:chgData name="Raymond" userId="587f6a29-cfac-4975-a4f8-0d65ace1fd6e" providerId="ADAL" clId="{A8913E73-9F9B-4DE1-B3C3-0FCE8024F9E7}" dt="2025-10-13T17:26:19.829" v="226"/>
        <pc:sldMkLst>
          <pc:docMk/>
          <pc:sldMk cId="515119365" sldId="277"/>
        </pc:sldMkLst>
      </pc:sldChg>
      <pc:sldChg chg="delSp modSp mod">
        <pc:chgData name="Raymond" userId="587f6a29-cfac-4975-a4f8-0d65ace1fd6e" providerId="ADAL" clId="{A8913E73-9F9B-4DE1-B3C3-0FCE8024F9E7}" dt="2025-10-13T17:06:15.530" v="163" actId="1076"/>
        <pc:sldMkLst>
          <pc:docMk/>
          <pc:sldMk cId="3032992384" sldId="281"/>
        </pc:sldMkLst>
        <pc:spChg chg="mod ord">
          <ac:chgData name="Raymond" userId="587f6a29-cfac-4975-a4f8-0d65ace1fd6e" providerId="ADAL" clId="{A8913E73-9F9B-4DE1-B3C3-0FCE8024F9E7}" dt="2025-10-13T17:06:15.530" v="163" actId="1076"/>
          <ac:spMkLst>
            <pc:docMk/>
            <pc:sldMk cId="3032992384" sldId="281"/>
            <ac:spMk id="4" creationId="{00000000-0000-0000-0000-000000000000}"/>
          </ac:spMkLst>
        </pc:spChg>
        <pc:spChg chg="del">
          <ac:chgData name="Raymond" userId="587f6a29-cfac-4975-a4f8-0d65ace1fd6e" providerId="ADAL" clId="{A8913E73-9F9B-4DE1-B3C3-0FCE8024F9E7}" dt="2025-10-13T16:55:40.051" v="149" actId="478"/>
          <ac:spMkLst>
            <pc:docMk/>
            <pc:sldMk cId="3032992384" sldId="281"/>
            <ac:spMk id="5" creationId="{00000000-0000-0000-0000-000000000000}"/>
          </ac:spMkLst>
        </pc:spChg>
        <pc:picChg chg="mod">
          <ac:chgData name="Raymond" userId="587f6a29-cfac-4975-a4f8-0d65ace1fd6e" providerId="ADAL" clId="{A8913E73-9F9B-4DE1-B3C3-0FCE8024F9E7}" dt="2025-10-13T16:56:00.111" v="153" actId="14100"/>
          <ac:picMkLst>
            <pc:docMk/>
            <pc:sldMk cId="3032992384" sldId="281"/>
            <ac:picMk id="13" creationId="{9AA299D3-6CDF-4681-B2D7-04258B9EFDF8}"/>
          </ac:picMkLst>
        </pc:picChg>
      </pc:sldChg>
      <pc:sldChg chg="add">
        <pc:chgData name="Raymond" userId="587f6a29-cfac-4975-a4f8-0d65ace1fd6e" providerId="ADAL" clId="{A8913E73-9F9B-4DE1-B3C3-0FCE8024F9E7}" dt="2025-10-13T17:21:34.846" v="223"/>
        <pc:sldMkLst>
          <pc:docMk/>
          <pc:sldMk cId="3784546689" sldId="284"/>
        </pc:sldMkLst>
      </pc:sldChg>
      <pc:sldChg chg="add ord">
        <pc:chgData name="Raymond" userId="587f6a29-cfac-4975-a4f8-0d65ace1fd6e" providerId="ADAL" clId="{A8913E73-9F9B-4DE1-B3C3-0FCE8024F9E7}" dt="2025-10-13T17:15:21.920" v="215"/>
        <pc:sldMkLst>
          <pc:docMk/>
          <pc:sldMk cId="1884533888" sldId="289"/>
        </pc:sldMkLst>
      </pc:sldChg>
      <pc:sldChg chg="delSp add mod">
        <pc:chgData name="Raymond" userId="587f6a29-cfac-4975-a4f8-0d65ace1fd6e" providerId="ADAL" clId="{A8913E73-9F9B-4DE1-B3C3-0FCE8024F9E7}" dt="2025-10-13T17:14:15.160" v="213" actId="478"/>
        <pc:sldMkLst>
          <pc:docMk/>
          <pc:sldMk cId="1400968102" sldId="290"/>
        </pc:sldMkLst>
        <pc:spChg chg="del">
          <ac:chgData name="Raymond" userId="587f6a29-cfac-4975-a4f8-0d65ace1fd6e" providerId="ADAL" clId="{A8913E73-9F9B-4DE1-B3C3-0FCE8024F9E7}" dt="2025-10-13T17:14:15.160" v="213" actId="478"/>
          <ac:spMkLst>
            <pc:docMk/>
            <pc:sldMk cId="1400968102" sldId="290"/>
            <ac:spMk id="5" creationId="{00000000-0000-0000-0000-000000000000}"/>
          </ac:spMkLst>
        </pc:spChg>
      </pc:sldChg>
      <pc:sldChg chg="add">
        <pc:chgData name="Raymond" userId="587f6a29-cfac-4975-a4f8-0d65ace1fd6e" providerId="ADAL" clId="{A8913E73-9F9B-4DE1-B3C3-0FCE8024F9E7}" dt="2025-10-13T17:16:44.227" v="216"/>
        <pc:sldMkLst>
          <pc:docMk/>
          <pc:sldMk cId="0" sldId="291"/>
        </pc:sldMkLst>
      </pc:sldChg>
      <pc:sldChg chg="modSp add mod">
        <pc:chgData name="Raymond" userId="587f6a29-cfac-4975-a4f8-0d65ace1fd6e" providerId="ADAL" clId="{A8913E73-9F9B-4DE1-B3C3-0FCE8024F9E7}" dt="2025-10-13T17:20:50.145" v="222" actId="27636"/>
        <pc:sldMkLst>
          <pc:docMk/>
          <pc:sldMk cId="0" sldId="294"/>
        </pc:sldMkLst>
        <pc:spChg chg="mod">
          <ac:chgData name="Raymond" userId="587f6a29-cfac-4975-a4f8-0d65ace1fd6e" providerId="ADAL" clId="{A8913E73-9F9B-4DE1-B3C3-0FCE8024F9E7}" dt="2025-10-13T17:20:50.145" v="222" actId="27636"/>
          <ac:spMkLst>
            <pc:docMk/>
            <pc:sldMk cId="0" sldId="294"/>
            <ac:spMk id="111" creationId="{00000000-0000-0000-0000-000000000000}"/>
          </ac:spMkLst>
        </pc:spChg>
      </pc:sldChg>
      <pc:sldChg chg="del ord">
        <pc:chgData name="Raymond" userId="587f6a29-cfac-4975-a4f8-0d65ace1fd6e" providerId="ADAL" clId="{A8913E73-9F9B-4DE1-B3C3-0FCE8024F9E7}" dt="2025-10-13T17:00:13.871" v="158" actId="47"/>
        <pc:sldMkLst>
          <pc:docMk/>
          <pc:sldMk cId="0" sldId="296"/>
        </pc:sldMkLst>
      </pc:sldChg>
      <pc:sldChg chg="ord">
        <pc:chgData name="Raymond" userId="587f6a29-cfac-4975-a4f8-0d65ace1fd6e" providerId="ADAL" clId="{A8913E73-9F9B-4DE1-B3C3-0FCE8024F9E7}" dt="2025-10-13T22:53:06.164" v="931"/>
        <pc:sldMkLst>
          <pc:docMk/>
          <pc:sldMk cId="2343887755" sldId="299"/>
        </pc:sldMkLst>
      </pc:sldChg>
      <pc:sldChg chg="ord">
        <pc:chgData name="Raymond" userId="587f6a29-cfac-4975-a4f8-0d65ace1fd6e" providerId="ADAL" clId="{A8913E73-9F9B-4DE1-B3C3-0FCE8024F9E7}" dt="2025-10-16T17:43:18.768" v="961"/>
        <pc:sldMkLst>
          <pc:docMk/>
          <pc:sldMk cId="3518393663" sldId="303"/>
        </pc:sldMkLst>
      </pc:sldChg>
      <pc:sldChg chg="modSp mod ord">
        <pc:chgData name="Raymond" userId="587f6a29-cfac-4975-a4f8-0d65ace1fd6e" providerId="ADAL" clId="{A8913E73-9F9B-4DE1-B3C3-0FCE8024F9E7}" dt="2025-10-13T21:20:13.364" v="313" actId="27636"/>
        <pc:sldMkLst>
          <pc:docMk/>
          <pc:sldMk cId="3814565194" sldId="304"/>
        </pc:sldMkLst>
        <pc:spChg chg="mod">
          <ac:chgData name="Raymond" userId="587f6a29-cfac-4975-a4f8-0d65ace1fd6e" providerId="ADAL" clId="{A8913E73-9F9B-4DE1-B3C3-0FCE8024F9E7}" dt="2025-10-13T21:20:13.364" v="313" actId="27636"/>
          <ac:spMkLst>
            <pc:docMk/>
            <pc:sldMk cId="3814565194" sldId="304"/>
            <ac:spMk id="2" creationId="{D6D6827F-D3B4-5D94-3A32-68D84EE27670}"/>
          </ac:spMkLst>
        </pc:spChg>
      </pc:sldChg>
      <pc:sldChg chg="delSp modSp add del mod ord setBg delDesignElem">
        <pc:chgData name="Raymond" userId="587f6a29-cfac-4975-a4f8-0d65ace1fd6e" providerId="ADAL" clId="{A8913E73-9F9B-4DE1-B3C3-0FCE8024F9E7}" dt="2025-10-13T22:58:42.103" v="951" actId="47"/>
        <pc:sldMkLst>
          <pc:docMk/>
          <pc:sldMk cId="1224999060" sldId="306"/>
        </pc:sldMkLst>
        <pc:spChg chg="mod">
          <ac:chgData name="Raymond" userId="587f6a29-cfac-4975-a4f8-0d65ace1fd6e" providerId="ADAL" clId="{A8913E73-9F9B-4DE1-B3C3-0FCE8024F9E7}" dt="2025-10-13T17:39:24.757" v="290" actId="20577"/>
          <ac:spMkLst>
            <pc:docMk/>
            <pc:sldMk cId="1224999060" sldId="306"/>
            <ac:spMk id="2" creationId="{47625C73-E34A-AEE1-1C5C-5F6715A387D0}"/>
          </ac:spMkLst>
        </pc:spChg>
        <pc:spChg chg="del">
          <ac:chgData name="Raymond" userId="587f6a29-cfac-4975-a4f8-0d65ace1fd6e" providerId="ADAL" clId="{A8913E73-9F9B-4DE1-B3C3-0FCE8024F9E7}" dt="2025-10-09T23:43:10.592" v="125"/>
          <ac:spMkLst>
            <pc:docMk/>
            <pc:sldMk cId="1224999060" sldId="306"/>
            <ac:spMk id="27" creationId="{F13C74B1-5B17-4795-BED0-7140497B445A}"/>
          </ac:spMkLst>
        </pc:spChg>
        <pc:spChg chg="del">
          <ac:chgData name="Raymond" userId="587f6a29-cfac-4975-a4f8-0d65ace1fd6e" providerId="ADAL" clId="{A8913E73-9F9B-4DE1-B3C3-0FCE8024F9E7}" dt="2025-10-09T23:43:10.592" v="125"/>
          <ac:spMkLst>
            <pc:docMk/>
            <pc:sldMk cId="1224999060" sldId="306"/>
            <ac:spMk id="36" creationId="{D4974D33-8DC5-464E-8C6D-BE58F0669C17}"/>
          </ac:spMkLst>
        </pc:spChg>
      </pc:sldChg>
      <pc:sldChg chg="add del ord">
        <pc:chgData name="Raymond" userId="587f6a29-cfac-4975-a4f8-0d65ace1fd6e" providerId="ADAL" clId="{A8913E73-9F9B-4DE1-B3C3-0FCE8024F9E7}" dt="2025-10-13T22:58:48.260" v="952" actId="47"/>
        <pc:sldMkLst>
          <pc:docMk/>
          <pc:sldMk cId="2798416143" sldId="308"/>
        </pc:sldMkLst>
      </pc:sldChg>
      <pc:sldChg chg="add">
        <pc:chgData name="Raymond" userId="587f6a29-cfac-4975-a4f8-0d65ace1fd6e" providerId="ADAL" clId="{A8913E73-9F9B-4DE1-B3C3-0FCE8024F9E7}" dt="2025-10-13T17:18:36.777" v="218"/>
        <pc:sldMkLst>
          <pc:docMk/>
          <pc:sldMk cId="3581159458" sldId="309"/>
        </pc:sldMkLst>
      </pc:sldChg>
      <pc:sldChg chg="del">
        <pc:chgData name="Raymond" userId="587f6a29-cfac-4975-a4f8-0d65ace1fd6e" providerId="ADAL" clId="{A8913E73-9F9B-4DE1-B3C3-0FCE8024F9E7}" dt="2025-10-09T23:39:06.404" v="119" actId="47"/>
        <pc:sldMkLst>
          <pc:docMk/>
          <pc:sldMk cId="3096743444" sldId="317"/>
        </pc:sldMkLst>
      </pc:sldChg>
      <pc:sldChg chg="del ord">
        <pc:chgData name="Raymond" userId="587f6a29-cfac-4975-a4f8-0d65ace1fd6e" providerId="ADAL" clId="{A8913E73-9F9B-4DE1-B3C3-0FCE8024F9E7}" dt="2025-10-13T22:59:30.510" v="958" actId="47"/>
        <pc:sldMkLst>
          <pc:docMk/>
          <pc:sldMk cId="3784577598" sldId="319"/>
        </pc:sldMkLst>
      </pc:sldChg>
      <pc:sldChg chg="add ord">
        <pc:chgData name="Raymond" userId="587f6a29-cfac-4975-a4f8-0d65ace1fd6e" providerId="ADAL" clId="{A8913E73-9F9B-4DE1-B3C3-0FCE8024F9E7}" dt="2025-10-13T22:09:29.750" v="596"/>
        <pc:sldMkLst>
          <pc:docMk/>
          <pc:sldMk cId="690118504" sldId="320"/>
        </pc:sldMkLst>
      </pc:sldChg>
      <pc:sldChg chg="del ord">
        <pc:chgData name="Raymond" userId="587f6a29-cfac-4975-a4f8-0d65ace1fd6e" providerId="ADAL" clId="{A8913E73-9F9B-4DE1-B3C3-0FCE8024F9E7}" dt="2025-10-13T22:59:32.367" v="959" actId="47"/>
        <pc:sldMkLst>
          <pc:docMk/>
          <pc:sldMk cId="0" sldId="333"/>
        </pc:sldMkLst>
      </pc:sldChg>
      <pc:sldChg chg="ord">
        <pc:chgData name="Raymond" userId="587f6a29-cfac-4975-a4f8-0d65ace1fd6e" providerId="ADAL" clId="{A8913E73-9F9B-4DE1-B3C3-0FCE8024F9E7}" dt="2025-10-13T17:38:27.054" v="256"/>
        <pc:sldMkLst>
          <pc:docMk/>
          <pc:sldMk cId="0" sldId="334"/>
        </pc:sldMkLst>
      </pc:sldChg>
      <pc:sldChg chg="del ord">
        <pc:chgData name="Raymond" userId="587f6a29-cfac-4975-a4f8-0d65ace1fd6e" providerId="ADAL" clId="{A8913E73-9F9B-4DE1-B3C3-0FCE8024F9E7}" dt="2025-10-13T22:59:23.864" v="957" actId="47"/>
        <pc:sldMkLst>
          <pc:docMk/>
          <pc:sldMk cId="0" sldId="336"/>
        </pc:sldMkLst>
      </pc:sldChg>
      <pc:sldChg chg="ord">
        <pc:chgData name="Raymond" userId="587f6a29-cfac-4975-a4f8-0d65ace1fd6e" providerId="ADAL" clId="{A8913E73-9F9B-4DE1-B3C3-0FCE8024F9E7}" dt="2025-10-13T22:50:38.987" v="921"/>
        <pc:sldMkLst>
          <pc:docMk/>
          <pc:sldMk cId="3107136981" sldId="341"/>
        </pc:sldMkLst>
      </pc:sldChg>
      <pc:sldChg chg="add ord">
        <pc:chgData name="Raymond" userId="587f6a29-cfac-4975-a4f8-0d65ace1fd6e" providerId="ADAL" clId="{A8913E73-9F9B-4DE1-B3C3-0FCE8024F9E7}" dt="2025-10-13T22:55:05.050" v="933"/>
        <pc:sldMkLst>
          <pc:docMk/>
          <pc:sldMk cId="3222225583" sldId="342"/>
        </pc:sldMkLst>
      </pc:sldChg>
      <pc:sldChg chg="modSp add mod ord">
        <pc:chgData name="Raymond" userId="587f6a29-cfac-4975-a4f8-0d65ace1fd6e" providerId="ADAL" clId="{A8913E73-9F9B-4DE1-B3C3-0FCE8024F9E7}" dt="2025-10-13T17:32:27.161" v="254" actId="20577"/>
        <pc:sldMkLst>
          <pc:docMk/>
          <pc:sldMk cId="1408791722" sldId="343"/>
        </pc:sldMkLst>
        <pc:spChg chg="mod">
          <ac:chgData name="Raymond" userId="587f6a29-cfac-4975-a4f8-0d65ace1fd6e" providerId="ADAL" clId="{A8913E73-9F9B-4DE1-B3C3-0FCE8024F9E7}" dt="2025-10-13T17:32:27.161" v="254" actId="20577"/>
          <ac:spMkLst>
            <pc:docMk/>
            <pc:sldMk cId="1408791722" sldId="343"/>
            <ac:spMk id="2" creationId="{DE1C103B-7688-45A4-9492-D6F87D9B6151}"/>
          </ac:spMkLst>
        </pc:spChg>
      </pc:sldChg>
      <pc:sldChg chg="ord">
        <pc:chgData name="Raymond" userId="587f6a29-cfac-4975-a4f8-0d65ace1fd6e" providerId="ADAL" clId="{A8913E73-9F9B-4DE1-B3C3-0FCE8024F9E7}" dt="2025-10-13T17:27:07.061" v="228"/>
        <pc:sldMkLst>
          <pc:docMk/>
          <pc:sldMk cId="3653675210" sldId="355"/>
        </pc:sldMkLst>
      </pc:sldChg>
      <pc:sldChg chg="modSp mod ord">
        <pc:chgData name="Raymond" userId="587f6a29-cfac-4975-a4f8-0d65ace1fd6e" providerId="ADAL" clId="{A8913E73-9F9B-4DE1-B3C3-0FCE8024F9E7}" dt="2025-10-13T17:29:05.686" v="239" actId="20577"/>
        <pc:sldMkLst>
          <pc:docMk/>
          <pc:sldMk cId="1936939373" sldId="360"/>
        </pc:sldMkLst>
        <pc:spChg chg="mod">
          <ac:chgData name="Raymond" userId="587f6a29-cfac-4975-a4f8-0d65ace1fd6e" providerId="ADAL" clId="{A8913E73-9F9B-4DE1-B3C3-0FCE8024F9E7}" dt="2025-10-13T17:29:05.686" v="239" actId="20577"/>
          <ac:spMkLst>
            <pc:docMk/>
            <pc:sldMk cId="1936939373" sldId="360"/>
            <ac:spMk id="2" creationId="{7139109B-E20C-4D13-8746-B1FE3BC09DD7}"/>
          </ac:spMkLst>
        </pc:spChg>
      </pc:sldChg>
      <pc:sldChg chg="ord">
        <pc:chgData name="Raymond" userId="587f6a29-cfac-4975-a4f8-0d65ace1fd6e" providerId="ADAL" clId="{A8913E73-9F9B-4DE1-B3C3-0FCE8024F9E7}" dt="2025-10-09T23:49:48.496" v="135"/>
        <pc:sldMkLst>
          <pc:docMk/>
          <pc:sldMk cId="3723747794" sldId="363"/>
        </pc:sldMkLst>
      </pc:sldChg>
      <pc:sldChg chg="del ord">
        <pc:chgData name="Raymond" userId="587f6a29-cfac-4975-a4f8-0d65ace1fd6e" providerId="ADAL" clId="{A8913E73-9F9B-4DE1-B3C3-0FCE8024F9E7}" dt="2025-10-13T22:58:49.899" v="953" actId="47"/>
        <pc:sldMkLst>
          <pc:docMk/>
          <pc:sldMk cId="4221621419" sldId="364"/>
        </pc:sldMkLst>
      </pc:sldChg>
      <pc:sldChg chg="del">
        <pc:chgData name="Raymond" userId="587f6a29-cfac-4975-a4f8-0d65ace1fd6e" providerId="ADAL" clId="{A8913E73-9F9B-4DE1-B3C3-0FCE8024F9E7}" dt="2025-10-13T22:57:25.245" v="942" actId="47"/>
        <pc:sldMkLst>
          <pc:docMk/>
          <pc:sldMk cId="2556966526" sldId="366"/>
        </pc:sldMkLst>
      </pc:sldChg>
      <pc:sldChg chg="add del">
        <pc:chgData name="Raymond" userId="587f6a29-cfac-4975-a4f8-0d65ace1fd6e" providerId="ADAL" clId="{A8913E73-9F9B-4DE1-B3C3-0FCE8024F9E7}" dt="2025-10-13T22:57:58.577" v="947" actId="47"/>
        <pc:sldMkLst>
          <pc:docMk/>
          <pc:sldMk cId="3981417274" sldId="367"/>
        </pc:sldMkLst>
      </pc:sldChg>
      <pc:sldChg chg="del">
        <pc:chgData name="Raymond" userId="587f6a29-cfac-4975-a4f8-0d65ace1fd6e" providerId="ADAL" clId="{A8913E73-9F9B-4DE1-B3C3-0FCE8024F9E7}" dt="2025-10-13T22:56:48.817" v="936" actId="47"/>
        <pc:sldMkLst>
          <pc:docMk/>
          <pc:sldMk cId="1030875433" sldId="369"/>
        </pc:sldMkLst>
      </pc:sldChg>
      <pc:sldChg chg="add del">
        <pc:chgData name="Raymond" userId="587f6a29-cfac-4975-a4f8-0d65ace1fd6e" providerId="ADAL" clId="{A8913E73-9F9B-4DE1-B3C3-0FCE8024F9E7}" dt="2025-10-13T22:57:17.847" v="940" actId="47"/>
        <pc:sldMkLst>
          <pc:docMk/>
          <pc:sldMk cId="1423214515" sldId="370"/>
        </pc:sldMkLst>
      </pc:sldChg>
      <pc:sldChg chg="del">
        <pc:chgData name="Raymond" userId="587f6a29-cfac-4975-a4f8-0d65ace1fd6e" providerId="ADAL" clId="{A8913E73-9F9B-4DE1-B3C3-0FCE8024F9E7}" dt="2025-10-13T22:57:16.016" v="938" actId="47"/>
        <pc:sldMkLst>
          <pc:docMk/>
          <pc:sldMk cId="3915623370" sldId="371"/>
        </pc:sldMkLst>
      </pc:sldChg>
      <pc:sldChg chg="del">
        <pc:chgData name="Raymond" userId="587f6a29-cfac-4975-a4f8-0d65ace1fd6e" providerId="ADAL" clId="{A8913E73-9F9B-4DE1-B3C3-0FCE8024F9E7}" dt="2025-10-13T22:57:19.590" v="941" actId="47"/>
        <pc:sldMkLst>
          <pc:docMk/>
          <pc:sldMk cId="2297711940" sldId="373"/>
        </pc:sldMkLst>
      </pc:sldChg>
      <pc:sldChg chg="del">
        <pc:chgData name="Raymond" userId="587f6a29-cfac-4975-a4f8-0d65ace1fd6e" providerId="ADAL" clId="{A8913E73-9F9B-4DE1-B3C3-0FCE8024F9E7}" dt="2025-10-13T22:58:32.978" v="949" actId="47"/>
        <pc:sldMkLst>
          <pc:docMk/>
          <pc:sldMk cId="3284349440" sldId="376"/>
        </pc:sldMkLst>
      </pc:sldChg>
      <pc:sldChg chg="add del">
        <pc:chgData name="Raymond" userId="587f6a29-cfac-4975-a4f8-0d65ace1fd6e" providerId="ADAL" clId="{A8913E73-9F9B-4DE1-B3C3-0FCE8024F9E7}" dt="2025-10-13T22:57:54.370" v="946" actId="47"/>
        <pc:sldMkLst>
          <pc:docMk/>
          <pc:sldMk cId="3998182568" sldId="380"/>
        </pc:sldMkLst>
      </pc:sldChg>
      <pc:sldChg chg="del">
        <pc:chgData name="Raymond" userId="587f6a29-cfac-4975-a4f8-0d65ace1fd6e" providerId="ADAL" clId="{A8913E73-9F9B-4DE1-B3C3-0FCE8024F9E7}" dt="2025-10-13T22:58:36.067" v="950" actId="47"/>
        <pc:sldMkLst>
          <pc:docMk/>
          <pc:sldMk cId="3835861522" sldId="382"/>
        </pc:sldMkLst>
      </pc:sldChg>
      <pc:sldChg chg="del">
        <pc:chgData name="Raymond" userId="587f6a29-cfac-4975-a4f8-0d65ace1fd6e" providerId="ADAL" clId="{A8913E73-9F9B-4DE1-B3C3-0FCE8024F9E7}" dt="2025-10-13T22:58:31.301" v="948" actId="47"/>
        <pc:sldMkLst>
          <pc:docMk/>
          <pc:sldMk cId="2265836793" sldId="385"/>
        </pc:sldMkLst>
      </pc:sldChg>
      <pc:sldChg chg="addSp delSp modSp new mod ord">
        <pc:chgData name="Raymond" userId="587f6a29-cfac-4975-a4f8-0d65ace1fd6e" providerId="ADAL" clId="{A8913E73-9F9B-4DE1-B3C3-0FCE8024F9E7}" dt="2025-10-13T17:08:42.411" v="209" actId="20577"/>
        <pc:sldMkLst>
          <pc:docMk/>
          <pc:sldMk cId="4099058845" sldId="386"/>
        </pc:sldMkLst>
        <pc:spChg chg="mod">
          <ac:chgData name="Raymond" userId="587f6a29-cfac-4975-a4f8-0d65ace1fd6e" providerId="ADAL" clId="{A8913E73-9F9B-4DE1-B3C3-0FCE8024F9E7}" dt="2025-10-13T17:08:42.411" v="209" actId="20577"/>
          <ac:spMkLst>
            <pc:docMk/>
            <pc:sldMk cId="4099058845" sldId="386"/>
            <ac:spMk id="2" creationId="{D03183F4-6329-4A5D-B4A9-D06CA139AC83}"/>
          </ac:spMkLst>
        </pc:spChg>
        <pc:spChg chg="del">
          <ac:chgData name="Raymond" userId="587f6a29-cfac-4975-a4f8-0d65ace1fd6e" providerId="ADAL" clId="{A8913E73-9F9B-4DE1-B3C3-0FCE8024F9E7}" dt="2025-10-13T17:08:23.827" v="166"/>
          <ac:spMkLst>
            <pc:docMk/>
            <pc:sldMk cId="4099058845" sldId="386"/>
            <ac:spMk id="3" creationId="{2B463F9C-2A98-42B9-BE8A-EBEBAEBAD8EA}"/>
          </ac:spMkLst>
        </pc:spChg>
        <pc:picChg chg="add mod">
          <ac:chgData name="Raymond" userId="587f6a29-cfac-4975-a4f8-0d65ace1fd6e" providerId="ADAL" clId="{A8913E73-9F9B-4DE1-B3C3-0FCE8024F9E7}" dt="2025-10-13T17:08:26.645" v="167" actId="1076"/>
          <ac:picMkLst>
            <pc:docMk/>
            <pc:sldMk cId="4099058845" sldId="386"/>
            <ac:picMk id="4" creationId="{E9F135D0-9199-41FC-9D58-E269ECDCF89E}"/>
          </ac:picMkLst>
        </pc:picChg>
      </pc:sldChg>
      <pc:sldChg chg="modSp add mod">
        <pc:chgData name="Raymond" userId="587f6a29-cfac-4975-a4f8-0d65ace1fd6e" providerId="ADAL" clId="{A8913E73-9F9B-4DE1-B3C3-0FCE8024F9E7}" dt="2025-10-13T21:14:13.048" v="309" actId="1076"/>
        <pc:sldMkLst>
          <pc:docMk/>
          <pc:sldMk cId="0" sldId="387"/>
        </pc:sldMkLst>
        <pc:spChg chg="mod">
          <ac:chgData name="Raymond" userId="587f6a29-cfac-4975-a4f8-0d65ace1fd6e" providerId="ADAL" clId="{A8913E73-9F9B-4DE1-B3C3-0FCE8024F9E7}" dt="2025-10-13T21:14:08.265" v="308" actId="1076"/>
          <ac:spMkLst>
            <pc:docMk/>
            <pc:sldMk cId="0" sldId="387"/>
            <ac:spMk id="78" creationId="{00000000-0000-0000-0000-000000000000}"/>
          </ac:spMkLst>
        </pc:spChg>
        <pc:spChg chg="mod">
          <ac:chgData name="Raymond" userId="587f6a29-cfac-4975-a4f8-0d65ace1fd6e" providerId="ADAL" clId="{A8913E73-9F9B-4DE1-B3C3-0FCE8024F9E7}" dt="2025-10-13T21:14:13.048" v="309" actId="1076"/>
          <ac:spMkLst>
            <pc:docMk/>
            <pc:sldMk cId="0" sldId="387"/>
            <ac:spMk id="79" creationId="{00000000-0000-0000-0000-000000000000}"/>
          </ac:spMkLst>
        </pc:spChg>
      </pc:sldChg>
      <pc:sldChg chg="add">
        <pc:chgData name="Raymond" userId="587f6a29-cfac-4975-a4f8-0d65ace1fd6e" providerId="ADAL" clId="{A8913E73-9F9B-4DE1-B3C3-0FCE8024F9E7}" dt="2025-10-13T17:17:22.286" v="217"/>
        <pc:sldMkLst>
          <pc:docMk/>
          <pc:sldMk cId="0" sldId="388"/>
        </pc:sldMkLst>
      </pc:sldChg>
      <pc:sldChg chg="add del">
        <pc:chgData name="Raymond" userId="587f6a29-cfac-4975-a4f8-0d65ace1fd6e" providerId="ADAL" clId="{A8913E73-9F9B-4DE1-B3C3-0FCE8024F9E7}" dt="2025-10-13T17:20:39.180" v="220" actId="47"/>
        <pc:sldMkLst>
          <pc:docMk/>
          <pc:sldMk cId="199946211" sldId="389"/>
        </pc:sldMkLst>
      </pc:sldChg>
      <pc:sldChg chg="add">
        <pc:chgData name="Raymond" userId="587f6a29-cfac-4975-a4f8-0d65ace1fd6e" providerId="ADAL" clId="{A8913E73-9F9B-4DE1-B3C3-0FCE8024F9E7}" dt="2025-10-13T17:25:02.884" v="224"/>
        <pc:sldMkLst>
          <pc:docMk/>
          <pc:sldMk cId="1347051073" sldId="389"/>
        </pc:sldMkLst>
      </pc:sldChg>
      <pc:sldChg chg="modSp add mod">
        <pc:chgData name="Raymond" userId="587f6a29-cfac-4975-a4f8-0d65ace1fd6e" providerId="ADAL" clId="{A8913E73-9F9B-4DE1-B3C3-0FCE8024F9E7}" dt="2025-10-13T21:20:49.974" v="320" actId="20577"/>
        <pc:sldMkLst>
          <pc:docMk/>
          <pc:sldMk cId="0" sldId="390"/>
        </pc:sldMkLst>
        <pc:spChg chg="mod">
          <ac:chgData name="Raymond" userId="587f6a29-cfac-4975-a4f8-0d65ace1fd6e" providerId="ADAL" clId="{A8913E73-9F9B-4DE1-B3C3-0FCE8024F9E7}" dt="2025-10-13T21:20:49.974" v="320" actId="20577"/>
          <ac:spMkLst>
            <pc:docMk/>
            <pc:sldMk cId="0" sldId="390"/>
            <ac:spMk id="5" creationId="{00000000-0000-0000-0000-000000000000}"/>
          </ac:spMkLst>
        </pc:spChg>
      </pc:sldChg>
      <pc:sldChg chg="addSp delSp modSp new mod">
        <pc:chgData name="Raymond" userId="587f6a29-cfac-4975-a4f8-0d65ace1fd6e" providerId="ADAL" clId="{A8913E73-9F9B-4DE1-B3C3-0FCE8024F9E7}" dt="2025-10-13T22:50:07.351" v="919" actId="1076"/>
        <pc:sldMkLst>
          <pc:docMk/>
          <pc:sldMk cId="1246742100" sldId="391"/>
        </pc:sldMkLst>
        <pc:spChg chg="del">
          <ac:chgData name="Raymond" userId="587f6a29-cfac-4975-a4f8-0d65ace1fd6e" providerId="ADAL" clId="{A8913E73-9F9B-4DE1-B3C3-0FCE8024F9E7}" dt="2025-10-13T21:57:09.193" v="322" actId="478"/>
          <ac:spMkLst>
            <pc:docMk/>
            <pc:sldMk cId="1246742100" sldId="391"/>
            <ac:spMk id="2" creationId="{D0988010-7D10-434E-B8F7-0107DE43F6EC}"/>
          </ac:spMkLst>
        </pc:spChg>
        <pc:spChg chg="del">
          <ac:chgData name="Raymond" userId="587f6a29-cfac-4975-a4f8-0d65ace1fd6e" providerId="ADAL" clId="{A8913E73-9F9B-4DE1-B3C3-0FCE8024F9E7}" dt="2025-10-13T21:57:11.750" v="323" actId="478"/>
          <ac:spMkLst>
            <pc:docMk/>
            <pc:sldMk cId="1246742100" sldId="391"/>
            <ac:spMk id="3" creationId="{D8D4D99F-0AAF-4452-BE2E-8954662D0229}"/>
          </ac:spMkLst>
        </pc:spChg>
        <pc:spChg chg="add mod">
          <ac:chgData name="Raymond" userId="587f6a29-cfac-4975-a4f8-0d65ace1fd6e" providerId="ADAL" clId="{A8913E73-9F9B-4DE1-B3C3-0FCE8024F9E7}" dt="2025-10-13T22:34:47.638" v="828" actId="1076"/>
          <ac:spMkLst>
            <pc:docMk/>
            <pc:sldMk cId="1246742100" sldId="391"/>
            <ac:spMk id="4" creationId="{A25D7234-78C0-455D-B975-0EA3B8D2F1A1}"/>
          </ac:spMkLst>
        </pc:spChg>
        <pc:spChg chg="add mod">
          <ac:chgData name="Raymond" userId="587f6a29-cfac-4975-a4f8-0d65ace1fd6e" providerId="ADAL" clId="{A8913E73-9F9B-4DE1-B3C3-0FCE8024F9E7}" dt="2025-10-13T22:49:34.400" v="918" actId="255"/>
          <ac:spMkLst>
            <pc:docMk/>
            <pc:sldMk cId="1246742100" sldId="391"/>
            <ac:spMk id="18" creationId="{D8C16C3B-20BF-48EE-98F3-723BCFD5213B}"/>
          </ac:spMkLst>
        </pc:spChg>
        <pc:graphicFrameChg chg="add del">
          <ac:chgData name="Raymond" userId="587f6a29-cfac-4975-a4f8-0d65ace1fd6e" providerId="ADAL" clId="{A8913E73-9F9B-4DE1-B3C3-0FCE8024F9E7}" dt="2025-10-13T22:28:11.972" v="769" actId="3680"/>
          <ac:graphicFrameMkLst>
            <pc:docMk/>
            <pc:sldMk cId="1246742100" sldId="391"/>
            <ac:graphicFrameMk id="5" creationId="{66308F90-7791-4E2D-8108-A1A093B7CBC1}"/>
          </ac:graphicFrameMkLst>
        </pc:graphicFrameChg>
        <pc:graphicFrameChg chg="add del mod modGraphic">
          <ac:chgData name="Raymond" userId="587f6a29-cfac-4975-a4f8-0d65ace1fd6e" providerId="ADAL" clId="{A8913E73-9F9B-4DE1-B3C3-0FCE8024F9E7}" dt="2025-10-13T22:29:10.777" v="776" actId="478"/>
          <ac:graphicFrameMkLst>
            <pc:docMk/>
            <pc:sldMk cId="1246742100" sldId="391"/>
            <ac:graphicFrameMk id="6" creationId="{496C37CE-2E93-4B9D-BBDF-4F2439819C94}"/>
          </ac:graphicFrameMkLst>
        </pc:graphicFrameChg>
        <pc:graphicFrameChg chg="add del mod modGraphic">
          <ac:chgData name="Raymond" userId="587f6a29-cfac-4975-a4f8-0d65ace1fd6e" providerId="ADAL" clId="{A8913E73-9F9B-4DE1-B3C3-0FCE8024F9E7}" dt="2025-10-13T22:29:49.117" v="788" actId="478"/>
          <ac:graphicFrameMkLst>
            <pc:docMk/>
            <pc:sldMk cId="1246742100" sldId="391"/>
            <ac:graphicFrameMk id="7" creationId="{C9AC3A67-C009-45FF-9FE2-FBBD990BA803}"/>
          </ac:graphicFrameMkLst>
        </pc:graphicFrameChg>
        <pc:graphicFrameChg chg="add del mod modGraphic">
          <ac:chgData name="Raymond" userId="587f6a29-cfac-4975-a4f8-0d65ace1fd6e" providerId="ADAL" clId="{A8913E73-9F9B-4DE1-B3C3-0FCE8024F9E7}" dt="2025-10-13T22:45:44.470" v="900" actId="478"/>
          <ac:graphicFrameMkLst>
            <pc:docMk/>
            <pc:sldMk cId="1246742100" sldId="391"/>
            <ac:graphicFrameMk id="8" creationId="{D102EF7B-7EC0-4561-A015-F0B7DF3CB5C8}"/>
          </ac:graphicFrameMkLst>
        </pc:graphicFrameChg>
        <pc:picChg chg="add mod modCrop">
          <ac:chgData name="Raymond" userId="587f6a29-cfac-4975-a4f8-0d65ace1fd6e" providerId="ADAL" clId="{A8913E73-9F9B-4DE1-B3C3-0FCE8024F9E7}" dt="2025-10-13T22:46:21.561" v="911" actId="1076"/>
          <ac:picMkLst>
            <pc:docMk/>
            <pc:sldMk cId="1246742100" sldId="391"/>
            <ac:picMk id="10" creationId="{976B5015-F4C9-45F6-BEB4-2132845AE826}"/>
          </ac:picMkLst>
        </pc:picChg>
        <pc:picChg chg="add mod modCrop">
          <ac:chgData name="Raymond" userId="587f6a29-cfac-4975-a4f8-0d65ace1fd6e" providerId="ADAL" clId="{A8913E73-9F9B-4DE1-B3C3-0FCE8024F9E7}" dt="2025-10-13T22:45:54.112" v="903" actId="1076"/>
          <ac:picMkLst>
            <pc:docMk/>
            <pc:sldMk cId="1246742100" sldId="391"/>
            <ac:picMk id="12" creationId="{D6E67C05-2720-4CC5-8C67-B3FA3DBC9D9E}"/>
          </ac:picMkLst>
        </pc:picChg>
        <pc:picChg chg="add mod modCrop">
          <ac:chgData name="Raymond" userId="587f6a29-cfac-4975-a4f8-0d65ace1fd6e" providerId="ADAL" clId="{A8913E73-9F9B-4DE1-B3C3-0FCE8024F9E7}" dt="2025-10-13T22:49:07.324" v="914" actId="1076"/>
          <ac:picMkLst>
            <pc:docMk/>
            <pc:sldMk cId="1246742100" sldId="391"/>
            <ac:picMk id="14" creationId="{7CDA78FC-5867-45DD-8C28-CB1EFC4C5C6B}"/>
          </ac:picMkLst>
        </pc:picChg>
        <pc:picChg chg="add mod">
          <ac:chgData name="Raymond" userId="587f6a29-cfac-4975-a4f8-0d65ace1fd6e" providerId="ADAL" clId="{A8913E73-9F9B-4DE1-B3C3-0FCE8024F9E7}" dt="2025-10-13T22:50:07.351" v="919" actId="1076"/>
          <ac:picMkLst>
            <pc:docMk/>
            <pc:sldMk cId="1246742100" sldId="391"/>
            <ac:picMk id="16" creationId="{250375FC-110F-4285-BBB0-D1B0D3EDE4D5}"/>
          </ac:picMkLst>
        </pc:picChg>
      </pc:sldChg>
      <pc:sldChg chg="new del">
        <pc:chgData name="Raymond" userId="587f6a29-cfac-4975-a4f8-0d65ace1fd6e" providerId="ADAL" clId="{A8913E73-9F9B-4DE1-B3C3-0FCE8024F9E7}" dt="2025-10-13T22:59:13.476" v="956" actId="47"/>
        <pc:sldMkLst>
          <pc:docMk/>
          <pc:sldMk cId="648348035" sldId="392"/>
        </pc:sldMkLst>
      </pc:sldChg>
      <pc:sldChg chg="new del">
        <pc:chgData name="Raymond" userId="587f6a29-cfac-4975-a4f8-0d65ace1fd6e" providerId="ADAL" clId="{A8913E73-9F9B-4DE1-B3C3-0FCE8024F9E7}" dt="2025-10-13T22:08:51.323" v="594" actId="47"/>
        <pc:sldMkLst>
          <pc:docMk/>
          <pc:sldMk cId="782079151" sldId="393"/>
        </pc:sldMkLst>
      </pc:sldChg>
    </pc:docChg>
  </pc:docChgLst>
  <pc:docChgLst>
    <pc:chgData name="Raymond" userId="587f6a29-cfac-4975-a4f8-0d65ace1fd6e" providerId="ADAL" clId="{62406C8E-FFAD-4944-8DC4-AC371BB425E7}"/>
    <pc:docChg chg="delSld modSld sldOrd">
      <pc:chgData name="Raymond" userId="587f6a29-cfac-4975-a4f8-0d65ace1fd6e" providerId="ADAL" clId="{62406C8E-FFAD-4944-8DC4-AC371BB425E7}" dt="2025-10-09T18:30:04.606" v="88" actId="47"/>
      <pc:docMkLst>
        <pc:docMk/>
      </pc:docMkLst>
      <pc:sldChg chg="modSp mod">
        <pc:chgData name="Raymond" userId="587f6a29-cfac-4975-a4f8-0d65ace1fd6e" providerId="ADAL" clId="{62406C8E-FFAD-4944-8DC4-AC371BB425E7}" dt="2025-10-09T18:25:18.206" v="77" actId="20577"/>
        <pc:sldMkLst>
          <pc:docMk/>
          <pc:sldMk cId="0" sldId="258"/>
        </pc:sldMkLst>
        <pc:spChg chg="mod">
          <ac:chgData name="Raymond" userId="587f6a29-cfac-4975-a4f8-0d65ace1fd6e" providerId="ADAL" clId="{62406C8E-FFAD-4944-8DC4-AC371BB425E7}" dt="2025-10-09T18:25:18.206" v="77" actId="20577"/>
          <ac:spMkLst>
            <pc:docMk/>
            <pc:sldMk cId="0" sldId="258"/>
            <ac:spMk id="33" creationId="{00000000-0000-0000-0000-000000000000}"/>
          </ac:spMkLst>
        </pc:spChg>
      </pc:sldChg>
      <pc:sldChg chg="del">
        <pc:chgData name="Raymond" userId="587f6a29-cfac-4975-a4f8-0d65ace1fd6e" providerId="ADAL" clId="{62406C8E-FFAD-4944-8DC4-AC371BB425E7}" dt="2025-10-09T18:28:25.285" v="85" actId="47"/>
        <pc:sldMkLst>
          <pc:docMk/>
          <pc:sldMk cId="2389853392" sldId="301"/>
        </pc:sldMkLst>
      </pc:sldChg>
      <pc:sldChg chg="ord">
        <pc:chgData name="Raymond" userId="587f6a29-cfac-4975-a4f8-0d65ace1fd6e" providerId="ADAL" clId="{62406C8E-FFAD-4944-8DC4-AC371BB425E7}" dt="2025-10-09T18:25:41.731" v="79"/>
        <pc:sldMkLst>
          <pc:docMk/>
          <pc:sldMk cId="3518393663" sldId="303"/>
        </pc:sldMkLst>
      </pc:sldChg>
      <pc:sldChg chg="ord">
        <pc:chgData name="Raymond" userId="587f6a29-cfac-4975-a4f8-0d65ace1fd6e" providerId="ADAL" clId="{62406C8E-FFAD-4944-8DC4-AC371BB425E7}" dt="2025-10-09T18:25:57.940" v="81"/>
        <pc:sldMkLst>
          <pc:docMk/>
          <pc:sldMk cId="3096743444" sldId="317"/>
        </pc:sldMkLst>
      </pc:sldChg>
      <pc:sldChg chg="del">
        <pc:chgData name="Raymond" userId="587f6a29-cfac-4975-a4f8-0d65ace1fd6e" providerId="ADAL" clId="{62406C8E-FFAD-4944-8DC4-AC371BB425E7}" dt="2025-10-09T18:30:04.606" v="88" actId="47"/>
        <pc:sldMkLst>
          <pc:docMk/>
          <pc:sldMk cId="0" sldId="335"/>
        </pc:sldMkLst>
      </pc:sldChg>
      <pc:sldChg chg="del">
        <pc:chgData name="Raymond" userId="587f6a29-cfac-4975-a4f8-0d65ace1fd6e" providerId="ADAL" clId="{62406C8E-FFAD-4944-8DC4-AC371BB425E7}" dt="2025-10-09T18:28:33.645" v="86" actId="47"/>
        <pc:sldMkLst>
          <pc:docMk/>
          <pc:sldMk cId="1183658220" sldId="339"/>
        </pc:sldMkLst>
      </pc:sldChg>
      <pc:sldChg chg="del">
        <pc:chgData name="Raymond" userId="587f6a29-cfac-4975-a4f8-0d65ace1fd6e" providerId="ADAL" clId="{62406C8E-FFAD-4944-8DC4-AC371BB425E7}" dt="2025-10-09T18:27:18.915" v="82" actId="47"/>
        <pc:sldMkLst>
          <pc:docMk/>
          <pc:sldMk cId="2815690514" sldId="351"/>
        </pc:sldMkLst>
      </pc:sldChg>
      <pc:sldChg chg="del">
        <pc:chgData name="Raymond" userId="587f6a29-cfac-4975-a4f8-0d65ace1fd6e" providerId="ADAL" clId="{62406C8E-FFAD-4944-8DC4-AC371BB425E7}" dt="2025-10-09T18:28:10.895" v="83" actId="47"/>
        <pc:sldMkLst>
          <pc:docMk/>
          <pc:sldMk cId="4018819765" sldId="362"/>
        </pc:sldMkLst>
      </pc:sldChg>
      <pc:sldChg chg="del">
        <pc:chgData name="Raymond" userId="587f6a29-cfac-4975-a4f8-0d65ace1fd6e" providerId="ADAL" clId="{62406C8E-FFAD-4944-8DC4-AC371BB425E7}" dt="2025-10-09T18:29:11.309" v="87" actId="47"/>
        <pc:sldMkLst>
          <pc:docMk/>
          <pc:sldMk cId="1495327001" sldId="379"/>
        </pc:sldMkLst>
      </pc:sldChg>
      <pc:sldChg chg="del">
        <pc:chgData name="Raymond" userId="587f6a29-cfac-4975-a4f8-0d65ace1fd6e" providerId="ADAL" clId="{62406C8E-FFAD-4944-8DC4-AC371BB425E7}" dt="2025-10-09T18:28:19.506" v="84" actId="47"/>
        <pc:sldMkLst>
          <pc:docMk/>
          <pc:sldMk cId="2892195886" sldId="381"/>
        </pc:sldMkLst>
      </pc:sldChg>
    </pc:docChg>
  </pc:docChgLst>
  <pc:docChgLst>
    <pc:chgData name="Raymond" userId="587f6a29-cfac-4975-a4f8-0d65ace1fd6e" providerId="ADAL" clId="{91CE8217-2680-44D9-83A5-44FB991022FC}"/>
    <pc:docChg chg="undo custSel addSld delSld modSld sldOrd">
      <pc:chgData name="Raymond" userId="587f6a29-cfac-4975-a4f8-0d65ace1fd6e" providerId="ADAL" clId="{91CE8217-2680-44D9-83A5-44FB991022FC}" dt="2025-10-20T18:49:15.209" v="850" actId="1076"/>
      <pc:docMkLst>
        <pc:docMk/>
      </pc:docMkLst>
      <pc:sldChg chg="modSp mod">
        <pc:chgData name="Raymond" userId="587f6a29-cfac-4975-a4f8-0d65ace1fd6e" providerId="ADAL" clId="{91CE8217-2680-44D9-83A5-44FB991022FC}" dt="2025-10-20T18:49:15.209" v="850" actId="1076"/>
        <pc:sldMkLst>
          <pc:docMk/>
          <pc:sldMk cId="0" sldId="258"/>
        </pc:sldMkLst>
        <pc:spChg chg="mod">
          <ac:chgData name="Raymond" userId="587f6a29-cfac-4975-a4f8-0d65ace1fd6e" providerId="ADAL" clId="{91CE8217-2680-44D9-83A5-44FB991022FC}" dt="2025-10-20T16:34:26.525" v="54" actId="1076"/>
          <ac:spMkLst>
            <pc:docMk/>
            <pc:sldMk cId="0" sldId="258"/>
            <ac:spMk id="5" creationId="{B124B0C0-F529-4F47-9423-581EF17D55D3}"/>
          </ac:spMkLst>
        </pc:spChg>
        <pc:spChg chg="mod">
          <ac:chgData name="Raymond" userId="587f6a29-cfac-4975-a4f8-0d65ace1fd6e" providerId="ADAL" clId="{91CE8217-2680-44D9-83A5-44FB991022FC}" dt="2025-10-20T18:49:15.209" v="850" actId="1076"/>
          <ac:spMkLst>
            <pc:docMk/>
            <pc:sldMk cId="0" sldId="258"/>
            <ac:spMk id="33" creationId="{00000000-0000-0000-0000-000000000000}"/>
          </ac:spMkLst>
        </pc:spChg>
      </pc:sldChg>
      <pc:sldChg chg="modSp mod">
        <pc:chgData name="Raymond" userId="587f6a29-cfac-4975-a4f8-0d65ace1fd6e" providerId="ADAL" clId="{91CE8217-2680-44D9-83A5-44FB991022FC}" dt="2025-10-20T18:11:10.106" v="791" actId="20577"/>
        <pc:sldMkLst>
          <pc:docMk/>
          <pc:sldMk cId="0" sldId="263"/>
        </pc:sldMkLst>
        <pc:spChg chg="mod">
          <ac:chgData name="Raymond" userId="587f6a29-cfac-4975-a4f8-0d65ace1fd6e" providerId="ADAL" clId="{91CE8217-2680-44D9-83A5-44FB991022FC}" dt="2025-10-20T18:11:10.106" v="791" actId="20577"/>
          <ac:spMkLst>
            <pc:docMk/>
            <pc:sldMk cId="0" sldId="263"/>
            <ac:spMk id="9" creationId="{923F26CC-231B-4B37-8037-578CD50DA6F6}"/>
          </ac:spMkLst>
        </pc:spChg>
      </pc:sldChg>
      <pc:sldChg chg="ord">
        <pc:chgData name="Raymond" userId="587f6a29-cfac-4975-a4f8-0d65ace1fd6e" providerId="ADAL" clId="{91CE8217-2680-44D9-83A5-44FB991022FC}" dt="2025-10-20T16:35:34.280" v="56"/>
        <pc:sldMkLst>
          <pc:docMk/>
          <pc:sldMk cId="2888183383" sldId="265"/>
        </pc:sldMkLst>
      </pc:sldChg>
      <pc:sldChg chg="modSp mod">
        <pc:chgData name="Raymond" userId="587f6a29-cfac-4975-a4f8-0d65ace1fd6e" providerId="ADAL" clId="{91CE8217-2680-44D9-83A5-44FB991022FC}" dt="2025-10-20T17:40:56.114" v="663" actId="1076"/>
        <pc:sldMkLst>
          <pc:docMk/>
          <pc:sldMk cId="515119365" sldId="277"/>
        </pc:sldMkLst>
        <pc:picChg chg="mod">
          <ac:chgData name="Raymond" userId="587f6a29-cfac-4975-a4f8-0d65ace1fd6e" providerId="ADAL" clId="{91CE8217-2680-44D9-83A5-44FB991022FC}" dt="2025-10-20T17:40:56.114" v="663" actId="1076"/>
          <ac:picMkLst>
            <pc:docMk/>
            <pc:sldMk cId="515119365" sldId="277"/>
            <ac:picMk id="2" creationId="{66F3DE56-A636-4089-91B7-4EEB9A2457B9}"/>
          </ac:picMkLst>
        </pc:picChg>
      </pc:sldChg>
      <pc:sldChg chg="del">
        <pc:chgData name="Raymond" userId="587f6a29-cfac-4975-a4f8-0d65ace1fd6e" providerId="ADAL" clId="{91CE8217-2680-44D9-83A5-44FB991022FC}" dt="2025-10-17T22:44:22.139" v="28" actId="47"/>
        <pc:sldMkLst>
          <pc:docMk/>
          <pc:sldMk cId="3032992384" sldId="281"/>
        </pc:sldMkLst>
      </pc:sldChg>
      <pc:sldChg chg="del ord">
        <pc:chgData name="Raymond" userId="587f6a29-cfac-4975-a4f8-0d65ace1fd6e" providerId="ADAL" clId="{91CE8217-2680-44D9-83A5-44FB991022FC}" dt="2025-10-20T17:39:44.018" v="662" actId="47"/>
        <pc:sldMkLst>
          <pc:docMk/>
          <pc:sldMk cId="3784546689" sldId="284"/>
        </pc:sldMkLst>
      </pc:sldChg>
      <pc:sldChg chg="add del ord">
        <pc:chgData name="Raymond" userId="587f6a29-cfac-4975-a4f8-0d65ace1fd6e" providerId="ADAL" clId="{91CE8217-2680-44D9-83A5-44FB991022FC}" dt="2025-10-20T18:18:22.191" v="799" actId="47"/>
        <pc:sldMkLst>
          <pc:docMk/>
          <pc:sldMk cId="3327318217" sldId="286"/>
        </pc:sldMkLst>
      </pc:sldChg>
      <pc:sldChg chg="modSp mod">
        <pc:chgData name="Raymond" userId="587f6a29-cfac-4975-a4f8-0d65ace1fd6e" providerId="ADAL" clId="{91CE8217-2680-44D9-83A5-44FB991022FC}" dt="2025-10-20T17:23:31.158" v="601" actId="20577"/>
        <pc:sldMkLst>
          <pc:docMk/>
          <pc:sldMk cId="0" sldId="294"/>
        </pc:sldMkLst>
        <pc:spChg chg="mod">
          <ac:chgData name="Raymond" userId="587f6a29-cfac-4975-a4f8-0d65ace1fd6e" providerId="ADAL" clId="{91CE8217-2680-44D9-83A5-44FB991022FC}" dt="2025-10-20T17:23:31.158" v="601" actId="20577"/>
          <ac:spMkLst>
            <pc:docMk/>
            <pc:sldMk cId="0" sldId="294"/>
            <ac:spMk id="111" creationId="{00000000-0000-0000-0000-000000000000}"/>
          </ac:spMkLst>
        </pc:spChg>
      </pc:sldChg>
      <pc:sldChg chg="ord">
        <pc:chgData name="Raymond" userId="587f6a29-cfac-4975-a4f8-0d65ace1fd6e" providerId="ADAL" clId="{91CE8217-2680-44D9-83A5-44FB991022FC}" dt="2025-10-20T18:08:31.574" v="781"/>
        <pc:sldMkLst>
          <pc:docMk/>
          <pc:sldMk cId="3518393663" sldId="303"/>
        </pc:sldMkLst>
      </pc:sldChg>
      <pc:sldChg chg="del">
        <pc:chgData name="Raymond" userId="587f6a29-cfac-4975-a4f8-0d65ace1fd6e" providerId="ADAL" clId="{91CE8217-2680-44D9-83A5-44FB991022FC}" dt="2025-10-17T22:53:03.939" v="34" actId="47"/>
        <pc:sldMkLst>
          <pc:docMk/>
          <pc:sldMk cId="3581159458" sldId="309"/>
        </pc:sldMkLst>
      </pc:sldChg>
      <pc:sldChg chg="ord">
        <pc:chgData name="Raymond" userId="587f6a29-cfac-4975-a4f8-0d65ace1fd6e" providerId="ADAL" clId="{91CE8217-2680-44D9-83A5-44FB991022FC}" dt="2025-10-17T23:04:29.729" v="45"/>
        <pc:sldMkLst>
          <pc:docMk/>
          <pc:sldMk cId="3998182568" sldId="380"/>
        </pc:sldMkLst>
      </pc:sldChg>
      <pc:sldChg chg="del">
        <pc:chgData name="Raymond" userId="587f6a29-cfac-4975-a4f8-0d65ace1fd6e" providerId="ADAL" clId="{91CE8217-2680-44D9-83A5-44FB991022FC}" dt="2025-10-17T22:50:03.316" v="29" actId="47"/>
        <pc:sldMkLst>
          <pc:docMk/>
          <pc:sldMk cId="4099058845" sldId="386"/>
        </pc:sldMkLst>
      </pc:sldChg>
      <pc:sldChg chg="ord">
        <pc:chgData name="Raymond" userId="587f6a29-cfac-4975-a4f8-0d65ace1fd6e" providerId="ADAL" clId="{91CE8217-2680-44D9-83A5-44FB991022FC}" dt="2025-10-20T17:57:42.628" v="760"/>
        <pc:sldMkLst>
          <pc:docMk/>
          <pc:sldMk cId="0" sldId="387"/>
        </pc:sldMkLst>
      </pc:sldChg>
      <pc:sldChg chg="ord">
        <pc:chgData name="Raymond" userId="587f6a29-cfac-4975-a4f8-0d65ace1fd6e" providerId="ADAL" clId="{91CE8217-2680-44D9-83A5-44FB991022FC}" dt="2025-10-20T17:43:46.350" v="666"/>
        <pc:sldMkLst>
          <pc:docMk/>
          <pc:sldMk cId="0" sldId="388"/>
        </pc:sldMkLst>
      </pc:sldChg>
      <pc:sldChg chg="ord">
        <pc:chgData name="Raymond" userId="587f6a29-cfac-4975-a4f8-0d65ace1fd6e" providerId="ADAL" clId="{91CE8217-2680-44D9-83A5-44FB991022FC}" dt="2025-10-17T23:04:12.447" v="43"/>
        <pc:sldMkLst>
          <pc:docMk/>
          <pc:sldMk cId="0" sldId="390"/>
        </pc:sldMkLst>
      </pc:sldChg>
      <pc:sldChg chg="addSp modSp add mod ord">
        <pc:chgData name="Raymond" userId="587f6a29-cfac-4975-a4f8-0d65ace1fd6e" providerId="ADAL" clId="{91CE8217-2680-44D9-83A5-44FB991022FC}" dt="2025-10-20T17:46:35.279" v="740" actId="20577"/>
        <pc:sldMkLst>
          <pc:docMk/>
          <pc:sldMk cId="4126502120" sldId="392"/>
        </pc:sldMkLst>
        <pc:spChg chg="add mod">
          <ac:chgData name="Raymond" userId="587f6a29-cfac-4975-a4f8-0d65ace1fd6e" providerId="ADAL" clId="{91CE8217-2680-44D9-83A5-44FB991022FC}" dt="2025-10-20T17:46:35.279" v="740" actId="20577"/>
          <ac:spMkLst>
            <pc:docMk/>
            <pc:sldMk cId="4126502120" sldId="392"/>
            <ac:spMk id="2" creationId="{B2A184DB-5582-4B8A-B34C-D09896304231}"/>
          </ac:spMkLst>
        </pc:spChg>
        <pc:spChg chg="mod">
          <ac:chgData name="Raymond" userId="587f6a29-cfac-4975-a4f8-0d65ace1fd6e" providerId="ADAL" clId="{91CE8217-2680-44D9-83A5-44FB991022FC}" dt="2025-10-20T17:24:18.950" v="606" actId="20577"/>
          <ac:spMkLst>
            <pc:docMk/>
            <pc:sldMk cId="4126502120" sldId="392"/>
            <ac:spMk id="4" creationId="{00000000-0000-0000-0000-000000000000}"/>
          </ac:spMkLst>
        </pc:spChg>
      </pc:sldChg>
      <pc:sldChg chg="modSp add mod">
        <pc:chgData name="Raymond" userId="587f6a29-cfac-4975-a4f8-0d65ace1fd6e" providerId="ADAL" clId="{91CE8217-2680-44D9-83A5-44FB991022FC}" dt="2025-10-20T17:45:02.350" v="668" actId="255"/>
        <pc:sldMkLst>
          <pc:docMk/>
          <pc:sldMk cId="0" sldId="393"/>
        </pc:sldMkLst>
        <pc:spChg chg="mod">
          <ac:chgData name="Raymond" userId="587f6a29-cfac-4975-a4f8-0d65ace1fd6e" providerId="ADAL" clId="{91CE8217-2680-44D9-83A5-44FB991022FC}" dt="2025-10-20T17:45:02.350" v="668" actId="255"/>
          <ac:spMkLst>
            <pc:docMk/>
            <pc:sldMk cId="0" sldId="393"/>
            <ac:spMk id="4" creationId="{00000000-0000-0000-0000-000000000000}"/>
          </ac:spMkLst>
        </pc:spChg>
        <pc:spChg chg="mod">
          <ac:chgData name="Raymond" userId="587f6a29-cfac-4975-a4f8-0d65ace1fd6e" providerId="ADAL" clId="{91CE8217-2680-44D9-83A5-44FB991022FC}" dt="2025-10-20T17:44:44.804" v="667" actId="14100"/>
          <ac:spMkLst>
            <pc:docMk/>
            <pc:sldMk cId="0" sldId="393"/>
            <ac:spMk id="5" creationId="{00000000-0000-0000-0000-000000000000}"/>
          </ac:spMkLst>
        </pc:spChg>
      </pc:sldChg>
      <pc:sldChg chg="addSp modSp add mod">
        <pc:chgData name="Raymond" userId="587f6a29-cfac-4975-a4f8-0d65ace1fd6e" providerId="ADAL" clId="{91CE8217-2680-44D9-83A5-44FB991022FC}" dt="2025-10-20T17:59:04.486" v="765" actId="20577"/>
        <pc:sldMkLst>
          <pc:docMk/>
          <pc:sldMk cId="4150073776" sldId="394"/>
        </pc:sldMkLst>
        <pc:spChg chg="mod">
          <ac:chgData name="Raymond" userId="587f6a29-cfac-4975-a4f8-0d65ace1fd6e" providerId="ADAL" clId="{91CE8217-2680-44D9-83A5-44FB991022FC}" dt="2025-10-20T17:17:03.408" v="398" actId="1076"/>
          <ac:spMkLst>
            <pc:docMk/>
            <pc:sldMk cId="4150073776" sldId="394"/>
            <ac:spMk id="18" creationId="{718BA734-4624-41A5-9D07-42444176DA6A}"/>
          </ac:spMkLst>
        </pc:spChg>
        <pc:spChg chg="add mod">
          <ac:chgData name="Raymond" userId="587f6a29-cfac-4975-a4f8-0d65ace1fd6e" providerId="ADAL" clId="{91CE8217-2680-44D9-83A5-44FB991022FC}" dt="2025-10-20T17:59:04.486" v="765" actId="20577"/>
          <ac:spMkLst>
            <pc:docMk/>
            <pc:sldMk cId="4150073776" sldId="394"/>
            <ac:spMk id="19" creationId="{7C2CF6ED-0986-4573-8696-19613AED4A57}"/>
          </ac:spMkLst>
        </pc:spChg>
      </pc:sldChg>
      <pc:sldChg chg="addSp modSp add mod">
        <pc:chgData name="Raymond" userId="587f6a29-cfac-4975-a4f8-0d65ace1fd6e" providerId="ADAL" clId="{91CE8217-2680-44D9-83A5-44FB991022FC}" dt="2025-10-20T18:06:13.902" v="779" actId="255"/>
        <pc:sldMkLst>
          <pc:docMk/>
          <pc:sldMk cId="3424641601" sldId="395"/>
        </pc:sldMkLst>
        <pc:spChg chg="mod">
          <ac:chgData name="Raymond" userId="587f6a29-cfac-4975-a4f8-0d65ace1fd6e" providerId="ADAL" clId="{91CE8217-2680-44D9-83A5-44FB991022FC}" dt="2025-10-20T18:06:13.902" v="779" actId="255"/>
          <ac:spMkLst>
            <pc:docMk/>
            <pc:sldMk cId="3424641601" sldId="395"/>
            <ac:spMk id="4" creationId="{00000000-0000-0000-0000-000000000000}"/>
          </ac:spMkLst>
        </pc:spChg>
        <pc:picChg chg="mod">
          <ac:chgData name="Raymond" userId="587f6a29-cfac-4975-a4f8-0d65ace1fd6e" providerId="ADAL" clId="{91CE8217-2680-44D9-83A5-44FB991022FC}" dt="2025-10-20T17:37:45.482" v="660" actId="1076"/>
          <ac:picMkLst>
            <pc:docMk/>
            <pc:sldMk cId="3424641601" sldId="395"/>
            <ac:picMk id="3" creationId="{732B02CC-75CF-486B-AB88-A24F0F0138D8}"/>
          </ac:picMkLst>
        </pc:picChg>
        <pc:picChg chg="mod">
          <ac:chgData name="Raymond" userId="587f6a29-cfac-4975-a4f8-0d65ace1fd6e" providerId="ADAL" clId="{91CE8217-2680-44D9-83A5-44FB991022FC}" dt="2025-10-20T17:37:34.497" v="654" actId="1076"/>
          <ac:picMkLst>
            <pc:docMk/>
            <pc:sldMk cId="3424641601" sldId="395"/>
            <ac:picMk id="7" creationId="{F86DE684-9FB7-4250-9137-47ED581C0233}"/>
          </ac:picMkLst>
        </pc:picChg>
        <pc:picChg chg="add mod">
          <ac:chgData name="Raymond" userId="587f6a29-cfac-4975-a4f8-0d65ace1fd6e" providerId="ADAL" clId="{91CE8217-2680-44D9-83A5-44FB991022FC}" dt="2025-10-20T17:37:39.647" v="657" actId="1076"/>
          <ac:picMkLst>
            <pc:docMk/>
            <pc:sldMk cId="3424641601" sldId="395"/>
            <ac:picMk id="10" creationId="{7E542417-201F-45EF-8EB4-2B675800F177}"/>
          </ac:picMkLst>
        </pc:picChg>
        <pc:picChg chg="mod">
          <ac:chgData name="Raymond" userId="587f6a29-cfac-4975-a4f8-0d65ace1fd6e" providerId="ADAL" clId="{91CE8217-2680-44D9-83A5-44FB991022FC}" dt="2025-10-20T17:37:48.449" v="661" actId="1076"/>
          <ac:picMkLst>
            <pc:docMk/>
            <pc:sldMk cId="3424641601" sldId="395"/>
            <ac:picMk id="13" creationId="{C77232D9-E8B1-4255-8CAE-0B16EF3A2953}"/>
          </ac:picMkLst>
        </pc:picChg>
      </pc:sldChg>
      <pc:sldChg chg="add">
        <pc:chgData name="Raymond" userId="587f6a29-cfac-4975-a4f8-0d65ace1fd6e" providerId="ADAL" clId="{91CE8217-2680-44D9-83A5-44FB991022FC}" dt="2025-10-17T23:03:11.637" v="41"/>
        <pc:sldMkLst>
          <pc:docMk/>
          <pc:sldMk cId="1901172993" sldId="396"/>
        </pc:sldMkLst>
      </pc:sldChg>
      <pc:sldChg chg="new del">
        <pc:chgData name="Raymond" userId="587f6a29-cfac-4975-a4f8-0d65ace1fd6e" providerId="ADAL" clId="{91CE8217-2680-44D9-83A5-44FB991022FC}" dt="2025-10-17T23:05:30.820" v="47" actId="47"/>
        <pc:sldMkLst>
          <pc:docMk/>
          <pc:sldMk cId="182713999" sldId="397"/>
        </pc:sldMkLst>
      </pc:sldChg>
      <pc:sldChg chg="addSp delSp modSp add mod ord">
        <pc:chgData name="Raymond" userId="587f6a29-cfac-4975-a4f8-0d65ace1fd6e" providerId="ADAL" clId="{91CE8217-2680-44D9-83A5-44FB991022FC}" dt="2025-10-17T23:05:52.585" v="53"/>
        <pc:sldMkLst>
          <pc:docMk/>
          <pc:sldMk cId="4047783857" sldId="397"/>
        </pc:sldMkLst>
        <pc:spChg chg="del">
          <ac:chgData name="Raymond" userId="587f6a29-cfac-4975-a4f8-0d65ace1fd6e" providerId="ADAL" clId="{91CE8217-2680-44D9-83A5-44FB991022FC}" dt="2025-10-17T23:05:46.446" v="49" actId="478"/>
          <ac:spMkLst>
            <pc:docMk/>
            <pc:sldMk cId="4047783857" sldId="397"/>
            <ac:spMk id="2" creationId="{4409B572-AB9B-4C96-B4C0-7EF6A74876DB}"/>
          </ac:spMkLst>
        </pc:spChg>
        <pc:spChg chg="add del mod">
          <ac:chgData name="Raymond" userId="587f6a29-cfac-4975-a4f8-0d65ace1fd6e" providerId="ADAL" clId="{91CE8217-2680-44D9-83A5-44FB991022FC}" dt="2025-10-17T23:05:48.795" v="50" actId="478"/>
          <ac:spMkLst>
            <pc:docMk/>
            <pc:sldMk cId="4047783857" sldId="397"/>
            <ac:spMk id="5" creationId="{395999AF-54F0-4448-895A-D9274B3CB8D5}"/>
          </ac:spMkLst>
        </pc:spChg>
        <pc:picChg chg="del">
          <ac:chgData name="Raymond" userId="587f6a29-cfac-4975-a4f8-0d65ace1fd6e" providerId="ADAL" clId="{91CE8217-2680-44D9-83A5-44FB991022FC}" dt="2025-10-17T23:05:49.815" v="51" actId="478"/>
          <ac:picMkLst>
            <pc:docMk/>
            <pc:sldMk cId="4047783857" sldId="397"/>
            <ac:picMk id="4" creationId="{DD0AD91A-026A-441D-BAEB-7D91B8DA9A5D}"/>
          </ac:picMkLst>
        </pc:picChg>
      </pc:sldChg>
      <pc:sldChg chg="addSp delSp modSp new mod ord">
        <pc:chgData name="Raymond" userId="587f6a29-cfac-4975-a4f8-0d65ace1fd6e" providerId="ADAL" clId="{91CE8217-2680-44D9-83A5-44FB991022FC}" dt="2025-10-20T17:55:03.418" v="752"/>
        <pc:sldMkLst>
          <pc:docMk/>
          <pc:sldMk cId="4102172206" sldId="398"/>
        </pc:sldMkLst>
        <pc:spChg chg="add mod">
          <ac:chgData name="Raymond" userId="587f6a29-cfac-4975-a4f8-0d65ace1fd6e" providerId="ADAL" clId="{91CE8217-2680-44D9-83A5-44FB991022FC}" dt="2025-10-20T17:01:06.078" v="113" actId="20577"/>
          <ac:spMkLst>
            <pc:docMk/>
            <pc:sldMk cId="4102172206" sldId="398"/>
            <ac:spMk id="6" creationId="{EBCF7B4F-307E-4FB0-9EE4-E000494CA87C}"/>
          </ac:spMkLst>
        </pc:spChg>
        <pc:picChg chg="add del">
          <ac:chgData name="Raymond" userId="587f6a29-cfac-4975-a4f8-0d65ace1fd6e" providerId="ADAL" clId="{91CE8217-2680-44D9-83A5-44FB991022FC}" dt="2025-10-20T17:00:29.784" v="70" actId="478"/>
          <ac:picMkLst>
            <pc:docMk/>
            <pc:sldMk cId="4102172206" sldId="398"/>
            <ac:picMk id="3" creationId="{17A7F726-3026-4763-B5AA-AEF2616DCF07}"/>
          </ac:picMkLst>
        </pc:picChg>
        <pc:picChg chg="add mod">
          <ac:chgData name="Raymond" userId="587f6a29-cfac-4975-a4f8-0d65ace1fd6e" providerId="ADAL" clId="{91CE8217-2680-44D9-83A5-44FB991022FC}" dt="2025-10-20T17:00:24.613" v="69" actId="1076"/>
          <ac:picMkLst>
            <pc:docMk/>
            <pc:sldMk cId="4102172206" sldId="398"/>
            <ac:picMk id="5" creationId="{F71398D2-10E2-48E6-B5BA-91D1A1A806D6}"/>
          </ac:picMkLst>
        </pc:picChg>
      </pc:sldChg>
      <pc:sldChg chg="addSp modSp new mod ord">
        <pc:chgData name="Raymond" userId="587f6a29-cfac-4975-a4f8-0d65ace1fd6e" providerId="ADAL" clId="{91CE8217-2680-44D9-83A5-44FB991022FC}" dt="2025-10-20T17:55:38.889" v="758" actId="20577"/>
        <pc:sldMkLst>
          <pc:docMk/>
          <pc:sldMk cId="3753589821" sldId="399"/>
        </pc:sldMkLst>
        <pc:spChg chg="add mod">
          <ac:chgData name="Raymond" userId="587f6a29-cfac-4975-a4f8-0d65ace1fd6e" providerId="ADAL" clId="{91CE8217-2680-44D9-83A5-44FB991022FC}" dt="2025-10-20T17:08:05.082" v="247" actId="20577"/>
          <ac:spMkLst>
            <pc:docMk/>
            <pc:sldMk cId="3753589821" sldId="399"/>
            <ac:spMk id="4" creationId="{74A92580-56B0-4A47-9B86-4314386D521A}"/>
          </ac:spMkLst>
        </pc:spChg>
        <pc:spChg chg="add mod">
          <ac:chgData name="Raymond" userId="587f6a29-cfac-4975-a4f8-0d65ace1fd6e" providerId="ADAL" clId="{91CE8217-2680-44D9-83A5-44FB991022FC}" dt="2025-10-20T17:55:38.889" v="758" actId="20577"/>
          <ac:spMkLst>
            <pc:docMk/>
            <pc:sldMk cId="3753589821" sldId="399"/>
            <ac:spMk id="7" creationId="{D8928982-DEB7-4AE0-AC1C-F6B324E827F3}"/>
          </ac:spMkLst>
        </pc:spChg>
        <pc:picChg chg="add mod">
          <ac:chgData name="Raymond" userId="587f6a29-cfac-4975-a4f8-0d65ace1fd6e" providerId="ADAL" clId="{91CE8217-2680-44D9-83A5-44FB991022FC}" dt="2025-10-20T17:10:41.350" v="251" actId="1076"/>
          <ac:picMkLst>
            <pc:docMk/>
            <pc:sldMk cId="3753589821" sldId="399"/>
            <ac:picMk id="3" creationId="{9EC3CB7C-EC04-41A5-ACF9-AE5C8F7D0FC5}"/>
          </ac:picMkLst>
        </pc:picChg>
        <pc:picChg chg="add mod">
          <ac:chgData name="Raymond" userId="587f6a29-cfac-4975-a4f8-0d65ace1fd6e" providerId="ADAL" clId="{91CE8217-2680-44D9-83A5-44FB991022FC}" dt="2025-10-20T17:10:47.911" v="253" actId="1076"/>
          <ac:picMkLst>
            <pc:docMk/>
            <pc:sldMk cId="3753589821" sldId="399"/>
            <ac:picMk id="6" creationId="{56C8454F-6B11-4985-B1CD-CDD5CB16B9F1}"/>
          </ac:picMkLst>
        </pc:picChg>
      </pc:sldChg>
      <pc:sldChg chg="modSp add mod">
        <pc:chgData name="Raymond" userId="587f6a29-cfac-4975-a4f8-0d65ace1fd6e" providerId="ADAL" clId="{91CE8217-2680-44D9-83A5-44FB991022FC}" dt="2025-10-20T18:05:10.599" v="778" actId="20577"/>
        <pc:sldMkLst>
          <pc:docMk/>
          <pc:sldMk cId="2943355476" sldId="400"/>
        </pc:sldMkLst>
        <pc:spChg chg="mod">
          <ac:chgData name="Raymond" userId="587f6a29-cfac-4975-a4f8-0d65ace1fd6e" providerId="ADAL" clId="{91CE8217-2680-44D9-83A5-44FB991022FC}" dt="2025-10-20T18:04:52.023" v="772" actId="20577"/>
          <ac:spMkLst>
            <pc:docMk/>
            <pc:sldMk cId="2943355476" sldId="400"/>
            <ac:spMk id="2" creationId="{9F5F2D31-1829-4D00-9253-FCBC4629DE4B}"/>
          </ac:spMkLst>
        </pc:spChg>
        <pc:spChg chg="mod">
          <ac:chgData name="Raymond" userId="587f6a29-cfac-4975-a4f8-0d65ace1fd6e" providerId="ADAL" clId="{91CE8217-2680-44D9-83A5-44FB991022FC}" dt="2025-10-20T18:05:10.599" v="778" actId="20577"/>
          <ac:spMkLst>
            <pc:docMk/>
            <pc:sldMk cId="2943355476" sldId="400"/>
            <ac:spMk id="3" creationId="{1D8DB4BD-0763-4B8B-B095-384BCCE8056E}"/>
          </ac:spMkLst>
        </pc:spChg>
      </pc:sldChg>
      <pc:sldChg chg="modSp add mod">
        <pc:chgData name="Raymond" userId="587f6a29-cfac-4975-a4f8-0d65ace1fd6e" providerId="ADAL" clId="{91CE8217-2680-44D9-83A5-44FB991022FC}" dt="2025-10-20T18:18:14.079" v="798" actId="1076"/>
        <pc:sldMkLst>
          <pc:docMk/>
          <pc:sldMk cId="2320437749" sldId="401"/>
        </pc:sldMkLst>
        <pc:picChg chg="mod">
          <ac:chgData name="Raymond" userId="587f6a29-cfac-4975-a4f8-0d65ace1fd6e" providerId="ADAL" clId="{91CE8217-2680-44D9-83A5-44FB991022FC}" dt="2025-10-20T17:52:11.838" v="750" actId="1076"/>
          <ac:picMkLst>
            <pc:docMk/>
            <pc:sldMk cId="2320437749" sldId="401"/>
            <ac:picMk id="7" creationId="{6F17CF5B-83B9-4FD1-8E4E-58EB51E3B01E}"/>
          </ac:picMkLst>
        </pc:picChg>
        <pc:picChg chg="mod">
          <ac:chgData name="Raymond" userId="587f6a29-cfac-4975-a4f8-0d65ace1fd6e" providerId="ADAL" clId="{91CE8217-2680-44D9-83A5-44FB991022FC}" dt="2025-10-20T18:18:14.079" v="798" actId="1076"/>
          <ac:picMkLst>
            <pc:docMk/>
            <pc:sldMk cId="2320437749" sldId="401"/>
            <ac:picMk id="10" creationId="{5AF2FB84-0485-4350-BA34-D14C2EA34517}"/>
          </ac:picMkLst>
        </pc:picChg>
        <pc:picChg chg="mod">
          <ac:chgData name="Raymond" userId="587f6a29-cfac-4975-a4f8-0d65ace1fd6e" providerId="ADAL" clId="{91CE8217-2680-44D9-83A5-44FB991022FC}" dt="2025-10-20T17:51:37.894" v="743" actId="1076"/>
          <ac:picMkLst>
            <pc:docMk/>
            <pc:sldMk cId="2320437749" sldId="401"/>
            <ac:picMk id="2050" creationId="{7F5E44D6-B5D9-4DD6-B81D-70D1626F57F5}"/>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svg"/><Relationship Id="rId2" Type="http://schemas.openxmlformats.org/officeDocument/2006/relationships/image" Target="../media/image100.svg"/><Relationship Id="rId1" Type="http://schemas.openxmlformats.org/officeDocument/2006/relationships/image" Target="../media/image99.png"/><Relationship Id="rId6" Type="http://schemas.openxmlformats.org/officeDocument/2006/relationships/image" Target="../media/image104.sv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svg"/><Relationship Id="rId4" Type="http://schemas.openxmlformats.org/officeDocument/2006/relationships/image" Target="../media/image102.svg"/><Relationship Id="rId9" Type="http://schemas.openxmlformats.org/officeDocument/2006/relationships/image" Target="../media/image10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svg"/><Relationship Id="rId2" Type="http://schemas.openxmlformats.org/officeDocument/2006/relationships/image" Target="../media/image100.svg"/><Relationship Id="rId1" Type="http://schemas.openxmlformats.org/officeDocument/2006/relationships/image" Target="../media/image99.png"/><Relationship Id="rId6" Type="http://schemas.openxmlformats.org/officeDocument/2006/relationships/image" Target="../media/image104.sv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svg"/><Relationship Id="rId4" Type="http://schemas.openxmlformats.org/officeDocument/2006/relationships/image" Target="../media/image102.svg"/><Relationship Id="rId9" Type="http://schemas.openxmlformats.org/officeDocument/2006/relationships/image" Target="../media/image10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F8A145-1113-4BC4-8156-A9DE27B859EE}"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DA0FAE05-2971-459A-BBCE-7E440EF981DF}">
      <dgm:prSet custT="1"/>
      <dgm:spPr/>
      <dgm:t>
        <a:bodyPr/>
        <a:lstStyle/>
        <a:p>
          <a:pPr>
            <a:lnSpc>
              <a:spcPct val="100000"/>
            </a:lnSpc>
          </a:pPr>
          <a:r>
            <a:rPr lang="en-US" sz="1200" b="1" dirty="0"/>
            <a:t>Query/Response Simple Text generation </a:t>
          </a:r>
        </a:p>
      </dgm:t>
    </dgm:pt>
    <dgm:pt modelId="{11BE289B-3050-4964-8917-928511150341}" type="parTrans" cxnId="{1DF3EAEE-83BB-465B-9340-5361654DDD14}">
      <dgm:prSet/>
      <dgm:spPr/>
      <dgm:t>
        <a:bodyPr/>
        <a:lstStyle/>
        <a:p>
          <a:endParaRPr lang="en-US"/>
        </a:p>
      </dgm:t>
    </dgm:pt>
    <dgm:pt modelId="{43A1FCDA-1A4D-4A8D-9FCE-5A8E7CD43810}" type="sibTrans" cxnId="{1DF3EAEE-83BB-465B-9340-5361654DDD14}">
      <dgm:prSet/>
      <dgm:spPr/>
      <dgm:t>
        <a:bodyPr/>
        <a:lstStyle/>
        <a:p>
          <a:pPr>
            <a:lnSpc>
              <a:spcPct val="100000"/>
            </a:lnSpc>
          </a:pPr>
          <a:endParaRPr lang="en-US"/>
        </a:p>
      </dgm:t>
    </dgm:pt>
    <dgm:pt modelId="{804FB436-4CDF-4665-B645-1347EDBB5159}">
      <dgm:prSet custT="1"/>
      <dgm:spPr/>
      <dgm:t>
        <a:bodyPr/>
        <a:lstStyle/>
        <a:p>
          <a:pPr>
            <a:lnSpc>
              <a:spcPct val="100000"/>
            </a:lnSpc>
          </a:pPr>
          <a:r>
            <a:rPr lang="en-US" sz="1200" b="1" dirty="0"/>
            <a:t>Complex Question-answering and commands/Prompt Engineering</a:t>
          </a:r>
          <a:endParaRPr lang="en-US" sz="1200" dirty="0"/>
        </a:p>
      </dgm:t>
    </dgm:pt>
    <dgm:pt modelId="{DF4FE152-4312-441E-A4A4-36EEFE339AB7}" type="parTrans" cxnId="{405EBAAA-3796-49F9-8515-1CD5D4BC581E}">
      <dgm:prSet/>
      <dgm:spPr/>
      <dgm:t>
        <a:bodyPr/>
        <a:lstStyle/>
        <a:p>
          <a:endParaRPr lang="en-US"/>
        </a:p>
      </dgm:t>
    </dgm:pt>
    <dgm:pt modelId="{E0BBCEF3-0726-45C4-95DD-29D3BC2D7988}" type="sibTrans" cxnId="{405EBAAA-3796-49F9-8515-1CD5D4BC581E}">
      <dgm:prSet/>
      <dgm:spPr/>
      <dgm:t>
        <a:bodyPr/>
        <a:lstStyle/>
        <a:p>
          <a:pPr>
            <a:lnSpc>
              <a:spcPct val="100000"/>
            </a:lnSpc>
          </a:pPr>
          <a:endParaRPr lang="en-US"/>
        </a:p>
      </dgm:t>
    </dgm:pt>
    <dgm:pt modelId="{AE4895A4-2993-4A33-A79C-0EAC7067DE41}">
      <dgm:prSet custT="1"/>
      <dgm:spPr/>
      <dgm:t>
        <a:bodyPr/>
        <a:lstStyle/>
        <a:p>
          <a:pPr>
            <a:lnSpc>
              <a:spcPct val="100000"/>
            </a:lnSpc>
          </a:pPr>
          <a:r>
            <a:rPr lang="en-US" sz="1200" b="1" dirty="0"/>
            <a:t>Translation</a:t>
          </a:r>
          <a:br>
            <a:rPr lang="en-US" sz="1100" b="1" dirty="0"/>
          </a:br>
          <a:br>
            <a:rPr lang="en-US" sz="1100" b="1" dirty="0"/>
          </a:br>
          <a:r>
            <a:rPr lang="en-US" sz="1100" b="0" dirty="0"/>
            <a:t>Language to Language, level of language, improving translations</a:t>
          </a:r>
        </a:p>
      </dgm:t>
    </dgm:pt>
    <dgm:pt modelId="{221D2912-C1D6-4ABE-87D2-1D77907E84FC}" type="parTrans" cxnId="{7CF6EE4C-D795-42F7-ACA0-D4B50C1FAE63}">
      <dgm:prSet/>
      <dgm:spPr/>
      <dgm:t>
        <a:bodyPr/>
        <a:lstStyle/>
        <a:p>
          <a:endParaRPr lang="en-US"/>
        </a:p>
      </dgm:t>
    </dgm:pt>
    <dgm:pt modelId="{B2A4DBB7-D73D-40C6-BF69-EFE169995522}" type="sibTrans" cxnId="{7CF6EE4C-D795-42F7-ACA0-D4B50C1FAE63}">
      <dgm:prSet/>
      <dgm:spPr/>
      <dgm:t>
        <a:bodyPr/>
        <a:lstStyle/>
        <a:p>
          <a:pPr>
            <a:lnSpc>
              <a:spcPct val="100000"/>
            </a:lnSpc>
          </a:pPr>
          <a:endParaRPr lang="en-US"/>
        </a:p>
      </dgm:t>
    </dgm:pt>
    <dgm:pt modelId="{19226D11-8102-4C1F-A485-D409E822A5BB}">
      <dgm:prSet/>
      <dgm:spPr/>
      <dgm:t>
        <a:bodyPr/>
        <a:lstStyle/>
        <a:p>
          <a:pPr>
            <a:lnSpc>
              <a:spcPct val="100000"/>
            </a:lnSpc>
          </a:pPr>
          <a:br>
            <a:rPr lang="en-US" dirty="0"/>
          </a:br>
          <a:br>
            <a:rPr lang="en-US" dirty="0"/>
          </a:br>
          <a:r>
            <a:rPr lang="en-US" b="1" dirty="0"/>
            <a:t>Generating a research paper </a:t>
          </a:r>
          <a:r>
            <a:rPr lang="en-US" dirty="0"/>
            <a:t>introduction, Generate a Poem, Script, Article: </a:t>
          </a:r>
          <a:br>
            <a:rPr lang="en-US" dirty="0"/>
          </a:br>
          <a:r>
            <a:rPr lang="en-US" dirty="0"/>
            <a:t>"Write an introduction for a research paper on the effects of Generative AI on  Education.“</a:t>
          </a:r>
        </a:p>
        <a:p>
          <a:pPr>
            <a:lnSpc>
              <a:spcPct val="100000"/>
            </a:lnSpc>
          </a:pPr>
          <a:endParaRPr lang="en-US" dirty="0"/>
        </a:p>
      </dgm:t>
    </dgm:pt>
    <dgm:pt modelId="{F3253E3D-B51E-402F-8835-073AD3B914B6}" type="parTrans" cxnId="{9AF3BAD1-17A0-450E-BF0F-1AAFDCF20C3F}">
      <dgm:prSet/>
      <dgm:spPr/>
      <dgm:t>
        <a:bodyPr/>
        <a:lstStyle/>
        <a:p>
          <a:endParaRPr lang="en-US"/>
        </a:p>
      </dgm:t>
    </dgm:pt>
    <dgm:pt modelId="{C3008AD9-40DF-4F64-8285-75BD1005962F}" type="sibTrans" cxnId="{9AF3BAD1-17A0-450E-BF0F-1AAFDCF20C3F}">
      <dgm:prSet/>
      <dgm:spPr/>
      <dgm:t>
        <a:bodyPr/>
        <a:lstStyle/>
        <a:p>
          <a:pPr>
            <a:lnSpc>
              <a:spcPct val="100000"/>
            </a:lnSpc>
          </a:pPr>
          <a:endParaRPr lang="en-US"/>
        </a:p>
      </dgm:t>
    </dgm:pt>
    <dgm:pt modelId="{9F1BE159-CE18-4481-8858-760B636ADFE3}">
      <dgm:prSet/>
      <dgm:spPr/>
      <dgm:t>
        <a:bodyPr/>
        <a:lstStyle/>
        <a:p>
          <a:pPr>
            <a:lnSpc>
              <a:spcPct val="100000"/>
            </a:lnSpc>
          </a:pPr>
          <a:r>
            <a:rPr lang="en-US" b="1" dirty="0"/>
            <a:t>Summarize and Synthesize  Multiple articles or Books</a:t>
          </a:r>
          <a:r>
            <a:rPr lang="en-US" dirty="0"/>
            <a:t> </a:t>
          </a:r>
          <a:br>
            <a:rPr lang="en-US" dirty="0"/>
          </a:br>
          <a:br>
            <a:rPr lang="en-US" dirty="0"/>
          </a:br>
          <a:r>
            <a:rPr lang="en-US" dirty="0"/>
            <a:t>"Summarize the key findings of the latest research on artificial intelligence for higher education."</a:t>
          </a:r>
        </a:p>
      </dgm:t>
    </dgm:pt>
    <dgm:pt modelId="{2B48CF42-C457-408A-A150-450656380EED}" type="parTrans" cxnId="{A13A946C-BC59-4E39-9B1E-E31D16105B07}">
      <dgm:prSet/>
      <dgm:spPr/>
      <dgm:t>
        <a:bodyPr/>
        <a:lstStyle/>
        <a:p>
          <a:endParaRPr lang="en-US"/>
        </a:p>
      </dgm:t>
    </dgm:pt>
    <dgm:pt modelId="{F4D8B4E2-B095-4890-93FC-22E3EF271AE3}" type="sibTrans" cxnId="{A13A946C-BC59-4E39-9B1E-E31D16105B07}">
      <dgm:prSet/>
      <dgm:spPr/>
      <dgm:t>
        <a:bodyPr/>
        <a:lstStyle/>
        <a:p>
          <a:pPr>
            <a:lnSpc>
              <a:spcPct val="100000"/>
            </a:lnSpc>
          </a:pPr>
          <a:endParaRPr lang="en-US"/>
        </a:p>
      </dgm:t>
    </dgm:pt>
    <dgm:pt modelId="{7720E595-5190-47EC-BEC7-ABEBD376FB9B}">
      <dgm:prSet/>
      <dgm:spPr/>
      <dgm:t>
        <a:bodyPr/>
        <a:lstStyle/>
        <a:p>
          <a:pPr>
            <a:lnSpc>
              <a:spcPct val="100000"/>
            </a:lnSpc>
          </a:pPr>
          <a:r>
            <a:rPr lang="en-US" b="1" dirty="0"/>
            <a:t>Brainstorming research ideas</a:t>
          </a:r>
          <a:r>
            <a:rPr lang="en-US" dirty="0"/>
            <a:t>: </a:t>
          </a:r>
          <a:br>
            <a:rPr lang="en-US" dirty="0"/>
          </a:br>
          <a:br>
            <a:rPr lang="en-US" dirty="0"/>
          </a:br>
          <a:r>
            <a:rPr lang="en-US" dirty="0"/>
            <a:t>"Suggest three potential research topics in the field  of Benchmarking AI multi-modal models."</a:t>
          </a:r>
        </a:p>
      </dgm:t>
    </dgm:pt>
    <dgm:pt modelId="{B656BD78-6349-4A66-93A7-F6F32B99E47C}" type="parTrans" cxnId="{E77C07C4-0B2D-4EDD-B35E-B08D302C53DD}">
      <dgm:prSet/>
      <dgm:spPr/>
      <dgm:t>
        <a:bodyPr/>
        <a:lstStyle/>
        <a:p>
          <a:endParaRPr lang="en-US"/>
        </a:p>
      </dgm:t>
    </dgm:pt>
    <dgm:pt modelId="{D642CD1B-208B-416B-852A-E41DE2902AEF}" type="sibTrans" cxnId="{E77C07C4-0B2D-4EDD-B35E-B08D302C53DD}">
      <dgm:prSet/>
      <dgm:spPr/>
      <dgm:t>
        <a:bodyPr/>
        <a:lstStyle/>
        <a:p>
          <a:endParaRPr lang="en-US"/>
        </a:p>
      </dgm:t>
    </dgm:pt>
    <dgm:pt modelId="{502AF2D3-95B7-4719-95F7-48342C925719}" type="pres">
      <dgm:prSet presAssocID="{62F8A145-1113-4BC4-8156-A9DE27B859EE}" presName="root" presStyleCnt="0">
        <dgm:presLayoutVars>
          <dgm:dir/>
          <dgm:resizeHandles val="exact"/>
        </dgm:presLayoutVars>
      </dgm:prSet>
      <dgm:spPr/>
    </dgm:pt>
    <dgm:pt modelId="{DEBFA7FB-EF59-4E94-BFDF-C8DB6524A17D}" type="pres">
      <dgm:prSet presAssocID="{62F8A145-1113-4BC4-8156-A9DE27B859EE}" presName="container" presStyleCnt="0">
        <dgm:presLayoutVars>
          <dgm:dir/>
          <dgm:resizeHandles val="exact"/>
        </dgm:presLayoutVars>
      </dgm:prSet>
      <dgm:spPr/>
    </dgm:pt>
    <dgm:pt modelId="{79036B90-EC16-4B49-B42B-D758DA04E47E}" type="pres">
      <dgm:prSet presAssocID="{DA0FAE05-2971-459A-BBCE-7E440EF981DF}" presName="compNode" presStyleCnt="0"/>
      <dgm:spPr/>
    </dgm:pt>
    <dgm:pt modelId="{3BA9C32E-9FEA-45F0-B376-D96EB031E33D}" type="pres">
      <dgm:prSet presAssocID="{DA0FAE05-2971-459A-BBCE-7E440EF981DF}" presName="iconBgRect" presStyleLbl="bgShp" presStyleIdx="0" presStyleCnt="6"/>
      <dgm:spPr/>
    </dgm:pt>
    <dgm:pt modelId="{6188944C-4A62-4C57-B840-D8EB907D63C5}" type="pres">
      <dgm:prSet presAssocID="{DA0FAE05-2971-459A-BBCE-7E440EF981D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a:ext>
      </dgm:extLst>
    </dgm:pt>
    <dgm:pt modelId="{C5D5835E-CAF0-44CE-A761-35286FC6CA50}" type="pres">
      <dgm:prSet presAssocID="{DA0FAE05-2971-459A-BBCE-7E440EF981DF}" presName="spaceRect" presStyleCnt="0"/>
      <dgm:spPr/>
    </dgm:pt>
    <dgm:pt modelId="{F725448C-D20E-47DB-A4B9-24A6C7DB0282}" type="pres">
      <dgm:prSet presAssocID="{DA0FAE05-2971-459A-BBCE-7E440EF981DF}" presName="textRect" presStyleLbl="revTx" presStyleIdx="0" presStyleCnt="6">
        <dgm:presLayoutVars>
          <dgm:chMax val="1"/>
          <dgm:chPref val="1"/>
        </dgm:presLayoutVars>
      </dgm:prSet>
      <dgm:spPr/>
    </dgm:pt>
    <dgm:pt modelId="{A98CACCA-173A-4FB1-8672-AFB0A9D46E02}" type="pres">
      <dgm:prSet presAssocID="{43A1FCDA-1A4D-4A8D-9FCE-5A8E7CD43810}" presName="sibTrans" presStyleLbl="sibTrans2D1" presStyleIdx="0" presStyleCnt="0"/>
      <dgm:spPr/>
    </dgm:pt>
    <dgm:pt modelId="{2E2A8CEC-6076-4571-AAB5-B601F4739D41}" type="pres">
      <dgm:prSet presAssocID="{804FB436-4CDF-4665-B645-1347EDBB5159}" presName="compNode" presStyleCnt="0"/>
      <dgm:spPr/>
    </dgm:pt>
    <dgm:pt modelId="{E0E5061E-A988-411A-8E06-8AC90803B55E}" type="pres">
      <dgm:prSet presAssocID="{804FB436-4CDF-4665-B645-1347EDBB5159}" presName="iconBgRect" presStyleLbl="bgShp" presStyleIdx="1" presStyleCnt="6"/>
      <dgm:spPr/>
    </dgm:pt>
    <dgm:pt modelId="{C59F6EFB-2A99-4C42-A2DF-B2151EAAB1F3}" type="pres">
      <dgm:prSet presAssocID="{804FB436-4CDF-4665-B645-1347EDBB5159}"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ument"/>
        </a:ext>
      </dgm:extLst>
    </dgm:pt>
    <dgm:pt modelId="{54F204F0-3777-4014-928B-747E0ADEFCB3}" type="pres">
      <dgm:prSet presAssocID="{804FB436-4CDF-4665-B645-1347EDBB5159}" presName="spaceRect" presStyleCnt="0"/>
      <dgm:spPr/>
    </dgm:pt>
    <dgm:pt modelId="{70E02DBD-8A3D-40D8-8E66-32D2D02347B3}" type="pres">
      <dgm:prSet presAssocID="{804FB436-4CDF-4665-B645-1347EDBB5159}" presName="textRect" presStyleLbl="revTx" presStyleIdx="1" presStyleCnt="6">
        <dgm:presLayoutVars>
          <dgm:chMax val="1"/>
          <dgm:chPref val="1"/>
        </dgm:presLayoutVars>
      </dgm:prSet>
      <dgm:spPr/>
    </dgm:pt>
    <dgm:pt modelId="{CD35D7E8-AF92-4D9F-B224-8953B0A460E2}" type="pres">
      <dgm:prSet presAssocID="{E0BBCEF3-0726-45C4-95DD-29D3BC2D7988}" presName="sibTrans" presStyleLbl="sibTrans2D1" presStyleIdx="0" presStyleCnt="0"/>
      <dgm:spPr/>
    </dgm:pt>
    <dgm:pt modelId="{586A71EC-BE9E-4F5C-B313-8675A9FEEB89}" type="pres">
      <dgm:prSet presAssocID="{AE4895A4-2993-4A33-A79C-0EAC7067DE41}" presName="compNode" presStyleCnt="0"/>
      <dgm:spPr/>
    </dgm:pt>
    <dgm:pt modelId="{CD4B9439-5FA3-4570-A027-33CC3C19B857}" type="pres">
      <dgm:prSet presAssocID="{AE4895A4-2993-4A33-A79C-0EAC7067DE41}" presName="iconBgRect" presStyleLbl="bgShp" presStyleIdx="2" presStyleCnt="6"/>
      <dgm:spPr/>
    </dgm:pt>
    <dgm:pt modelId="{651B7492-68BE-453F-B251-B5802DB3CCAC}" type="pres">
      <dgm:prSet presAssocID="{AE4895A4-2993-4A33-A79C-0EAC7067DE4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ubtitles"/>
        </a:ext>
      </dgm:extLst>
    </dgm:pt>
    <dgm:pt modelId="{849C72A6-E6FF-4BEB-9B64-783A10DFB946}" type="pres">
      <dgm:prSet presAssocID="{AE4895A4-2993-4A33-A79C-0EAC7067DE41}" presName="spaceRect" presStyleCnt="0"/>
      <dgm:spPr/>
    </dgm:pt>
    <dgm:pt modelId="{E39BE246-FE93-4A5C-9DF7-A84B9C58E321}" type="pres">
      <dgm:prSet presAssocID="{AE4895A4-2993-4A33-A79C-0EAC7067DE41}" presName="textRect" presStyleLbl="revTx" presStyleIdx="2" presStyleCnt="6">
        <dgm:presLayoutVars>
          <dgm:chMax val="1"/>
          <dgm:chPref val="1"/>
        </dgm:presLayoutVars>
      </dgm:prSet>
      <dgm:spPr/>
    </dgm:pt>
    <dgm:pt modelId="{AD9DC16A-F7C8-40D2-BDAC-D1892EED522E}" type="pres">
      <dgm:prSet presAssocID="{B2A4DBB7-D73D-40C6-BF69-EFE169995522}" presName="sibTrans" presStyleLbl="sibTrans2D1" presStyleIdx="0" presStyleCnt="0"/>
      <dgm:spPr/>
    </dgm:pt>
    <dgm:pt modelId="{ADA136F0-80DC-49C3-B0EA-E81BC934FB81}" type="pres">
      <dgm:prSet presAssocID="{19226D11-8102-4C1F-A485-D409E822A5BB}" presName="compNode" presStyleCnt="0"/>
      <dgm:spPr/>
    </dgm:pt>
    <dgm:pt modelId="{4361A3E0-9F6C-4E17-92CD-D28A4E97590E}" type="pres">
      <dgm:prSet presAssocID="{19226D11-8102-4C1F-A485-D409E822A5BB}" presName="iconBgRect" presStyleLbl="bgShp" presStyleIdx="3" presStyleCnt="6"/>
      <dgm:spPr/>
    </dgm:pt>
    <dgm:pt modelId="{C1F2DC96-D13E-4B77-8363-AB742D77DA0E}" type="pres">
      <dgm:prSet presAssocID="{19226D11-8102-4C1F-A485-D409E822A5B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Open Book"/>
        </a:ext>
      </dgm:extLst>
    </dgm:pt>
    <dgm:pt modelId="{0B8A7830-00D7-4755-8B7E-44BBE0313F3B}" type="pres">
      <dgm:prSet presAssocID="{19226D11-8102-4C1F-A485-D409E822A5BB}" presName="spaceRect" presStyleCnt="0"/>
      <dgm:spPr/>
    </dgm:pt>
    <dgm:pt modelId="{66E9E551-9470-4019-83FE-81610EAAF005}" type="pres">
      <dgm:prSet presAssocID="{19226D11-8102-4C1F-A485-D409E822A5BB}" presName="textRect" presStyleLbl="revTx" presStyleIdx="3" presStyleCnt="6">
        <dgm:presLayoutVars>
          <dgm:chMax val="1"/>
          <dgm:chPref val="1"/>
        </dgm:presLayoutVars>
      </dgm:prSet>
      <dgm:spPr/>
    </dgm:pt>
    <dgm:pt modelId="{CE8E28E4-E4A7-4F9A-B9F1-5955CFE41498}" type="pres">
      <dgm:prSet presAssocID="{C3008AD9-40DF-4F64-8285-75BD1005962F}" presName="sibTrans" presStyleLbl="sibTrans2D1" presStyleIdx="0" presStyleCnt="0"/>
      <dgm:spPr/>
    </dgm:pt>
    <dgm:pt modelId="{8AED04BE-3C9D-4113-8942-300E4E2B2B10}" type="pres">
      <dgm:prSet presAssocID="{9F1BE159-CE18-4481-8858-760B636ADFE3}" presName="compNode" presStyleCnt="0"/>
      <dgm:spPr/>
    </dgm:pt>
    <dgm:pt modelId="{DC2D7DBB-81A8-4813-A670-A589D4837A55}" type="pres">
      <dgm:prSet presAssocID="{9F1BE159-CE18-4481-8858-760B636ADFE3}" presName="iconBgRect" presStyleLbl="bgShp" presStyleIdx="4" presStyleCnt="6"/>
      <dgm:spPr/>
    </dgm:pt>
    <dgm:pt modelId="{CFE8255B-0948-4C41-BB10-09D0F46C10ED}" type="pres">
      <dgm:prSet presAssocID="{9F1BE159-CE18-4481-8858-760B636ADFE3}"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Person with Idea"/>
        </a:ext>
      </dgm:extLst>
    </dgm:pt>
    <dgm:pt modelId="{DB2B2893-7C4F-4AD0-A5C0-53613DDE51E6}" type="pres">
      <dgm:prSet presAssocID="{9F1BE159-CE18-4481-8858-760B636ADFE3}" presName="spaceRect" presStyleCnt="0"/>
      <dgm:spPr/>
    </dgm:pt>
    <dgm:pt modelId="{4A6CE55C-8855-48E8-A889-AC060A6E9272}" type="pres">
      <dgm:prSet presAssocID="{9F1BE159-CE18-4481-8858-760B636ADFE3}" presName="textRect" presStyleLbl="revTx" presStyleIdx="4" presStyleCnt="6">
        <dgm:presLayoutVars>
          <dgm:chMax val="1"/>
          <dgm:chPref val="1"/>
        </dgm:presLayoutVars>
      </dgm:prSet>
      <dgm:spPr/>
    </dgm:pt>
    <dgm:pt modelId="{0AB5C0CE-67E8-40D2-9750-339C8637CF4A}" type="pres">
      <dgm:prSet presAssocID="{F4D8B4E2-B095-4890-93FC-22E3EF271AE3}" presName="sibTrans" presStyleLbl="sibTrans2D1" presStyleIdx="0" presStyleCnt="0"/>
      <dgm:spPr/>
    </dgm:pt>
    <dgm:pt modelId="{184FEC21-C7ED-486C-BF23-8E2E76BEE92E}" type="pres">
      <dgm:prSet presAssocID="{7720E595-5190-47EC-BEC7-ABEBD376FB9B}" presName="compNode" presStyleCnt="0"/>
      <dgm:spPr/>
    </dgm:pt>
    <dgm:pt modelId="{D7392766-55FF-4241-A8B8-7A4FE5EDF0E5}" type="pres">
      <dgm:prSet presAssocID="{7720E595-5190-47EC-BEC7-ABEBD376FB9B}" presName="iconBgRect" presStyleLbl="bgShp" presStyleIdx="5" presStyleCnt="6"/>
      <dgm:spPr/>
    </dgm:pt>
    <dgm:pt modelId="{5A9E20D7-E729-4283-B57D-53300E57C6F9}" type="pres">
      <dgm:prSet presAssocID="{7720E595-5190-47EC-BEC7-ABEBD376FB9B}"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Head with Gears"/>
        </a:ext>
      </dgm:extLst>
    </dgm:pt>
    <dgm:pt modelId="{117AF831-D348-483B-8A02-D414433FBF82}" type="pres">
      <dgm:prSet presAssocID="{7720E595-5190-47EC-BEC7-ABEBD376FB9B}" presName="spaceRect" presStyleCnt="0"/>
      <dgm:spPr/>
    </dgm:pt>
    <dgm:pt modelId="{A36F997B-5038-4388-B1E8-94ABDAFD9234}" type="pres">
      <dgm:prSet presAssocID="{7720E595-5190-47EC-BEC7-ABEBD376FB9B}" presName="textRect" presStyleLbl="revTx" presStyleIdx="5" presStyleCnt="6">
        <dgm:presLayoutVars>
          <dgm:chMax val="1"/>
          <dgm:chPref val="1"/>
        </dgm:presLayoutVars>
      </dgm:prSet>
      <dgm:spPr/>
    </dgm:pt>
  </dgm:ptLst>
  <dgm:cxnLst>
    <dgm:cxn modelId="{CEA4AC00-AFB6-4302-891C-F5FAA98A8E8C}" type="presOf" srcId="{AE4895A4-2993-4A33-A79C-0EAC7067DE41}" destId="{E39BE246-FE93-4A5C-9DF7-A84B9C58E321}" srcOrd="0" destOrd="0" presId="urn:microsoft.com/office/officeart/2018/2/layout/IconCircleList"/>
    <dgm:cxn modelId="{0248D500-C491-4A20-BABE-7A4642FB00A9}" type="presOf" srcId="{7720E595-5190-47EC-BEC7-ABEBD376FB9B}" destId="{A36F997B-5038-4388-B1E8-94ABDAFD9234}" srcOrd="0" destOrd="0" presId="urn:microsoft.com/office/officeart/2018/2/layout/IconCircleList"/>
    <dgm:cxn modelId="{B5AE4616-4854-45C5-8188-75B8DD01149A}" type="presOf" srcId="{62F8A145-1113-4BC4-8156-A9DE27B859EE}" destId="{502AF2D3-95B7-4719-95F7-48342C925719}" srcOrd="0" destOrd="0" presId="urn:microsoft.com/office/officeart/2018/2/layout/IconCircleList"/>
    <dgm:cxn modelId="{A0DC593B-513E-4B00-917D-63A11F3D6C6A}" type="presOf" srcId="{E0BBCEF3-0726-45C4-95DD-29D3BC2D7988}" destId="{CD35D7E8-AF92-4D9F-B224-8953B0A460E2}" srcOrd="0" destOrd="0" presId="urn:microsoft.com/office/officeart/2018/2/layout/IconCircleList"/>
    <dgm:cxn modelId="{EA3B595D-D2D4-4CB3-9242-05F2818CEA27}" type="presOf" srcId="{43A1FCDA-1A4D-4A8D-9FCE-5A8E7CD43810}" destId="{A98CACCA-173A-4FB1-8672-AFB0A9D46E02}" srcOrd="0" destOrd="0" presId="urn:microsoft.com/office/officeart/2018/2/layout/IconCircleList"/>
    <dgm:cxn modelId="{00EE9566-B9C1-4C53-85AF-022045BDAC14}" type="presOf" srcId="{804FB436-4CDF-4665-B645-1347EDBB5159}" destId="{70E02DBD-8A3D-40D8-8E66-32D2D02347B3}" srcOrd="0" destOrd="0" presId="urn:microsoft.com/office/officeart/2018/2/layout/IconCircleList"/>
    <dgm:cxn modelId="{A13A946C-BC59-4E39-9B1E-E31D16105B07}" srcId="{62F8A145-1113-4BC4-8156-A9DE27B859EE}" destId="{9F1BE159-CE18-4481-8858-760B636ADFE3}" srcOrd="4" destOrd="0" parTransId="{2B48CF42-C457-408A-A150-450656380EED}" sibTransId="{F4D8B4E2-B095-4890-93FC-22E3EF271AE3}"/>
    <dgm:cxn modelId="{7CF6EE4C-D795-42F7-ACA0-D4B50C1FAE63}" srcId="{62F8A145-1113-4BC4-8156-A9DE27B859EE}" destId="{AE4895A4-2993-4A33-A79C-0EAC7067DE41}" srcOrd="2" destOrd="0" parTransId="{221D2912-C1D6-4ABE-87D2-1D77907E84FC}" sibTransId="{B2A4DBB7-D73D-40C6-BF69-EFE169995522}"/>
    <dgm:cxn modelId="{AC564857-0199-49BD-A2F2-139886185E94}" type="presOf" srcId="{F4D8B4E2-B095-4890-93FC-22E3EF271AE3}" destId="{0AB5C0CE-67E8-40D2-9750-339C8637CF4A}" srcOrd="0" destOrd="0" presId="urn:microsoft.com/office/officeart/2018/2/layout/IconCircleList"/>
    <dgm:cxn modelId="{BB413989-ADBC-4B11-B90D-01BCE60AC148}" type="presOf" srcId="{C3008AD9-40DF-4F64-8285-75BD1005962F}" destId="{CE8E28E4-E4A7-4F9A-B9F1-5955CFE41498}" srcOrd="0" destOrd="0" presId="urn:microsoft.com/office/officeart/2018/2/layout/IconCircleList"/>
    <dgm:cxn modelId="{F958028C-FFB4-47F1-8320-4E5E8D7B8D81}" type="presOf" srcId="{9F1BE159-CE18-4481-8858-760B636ADFE3}" destId="{4A6CE55C-8855-48E8-A889-AC060A6E9272}" srcOrd="0" destOrd="0" presId="urn:microsoft.com/office/officeart/2018/2/layout/IconCircleList"/>
    <dgm:cxn modelId="{405EBAAA-3796-49F9-8515-1CD5D4BC581E}" srcId="{62F8A145-1113-4BC4-8156-A9DE27B859EE}" destId="{804FB436-4CDF-4665-B645-1347EDBB5159}" srcOrd="1" destOrd="0" parTransId="{DF4FE152-4312-441E-A4A4-36EEFE339AB7}" sibTransId="{E0BBCEF3-0726-45C4-95DD-29D3BC2D7988}"/>
    <dgm:cxn modelId="{E77C07C4-0B2D-4EDD-B35E-B08D302C53DD}" srcId="{62F8A145-1113-4BC4-8156-A9DE27B859EE}" destId="{7720E595-5190-47EC-BEC7-ABEBD376FB9B}" srcOrd="5" destOrd="0" parTransId="{B656BD78-6349-4A66-93A7-F6F32B99E47C}" sibTransId="{D642CD1B-208B-416B-852A-E41DE2902AEF}"/>
    <dgm:cxn modelId="{89ED4DCE-05F8-4629-846E-6CA012579AEF}" type="presOf" srcId="{B2A4DBB7-D73D-40C6-BF69-EFE169995522}" destId="{AD9DC16A-F7C8-40D2-BDAC-D1892EED522E}" srcOrd="0" destOrd="0" presId="urn:microsoft.com/office/officeart/2018/2/layout/IconCircleList"/>
    <dgm:cxn modelId="{9AF3BAD1-17A0-450E-BF0F-1AAFDCF20C3F}" srcId="{62F8A145-1113-4BC4-8156-A9DE27B859EE}" destId="{19226D11-8102-4C1F-A485-D409E822A5BB}" srcOrd="3" destOrd="0" parTransId="{F3253E3D-B51E-402F-8835-073AD3B914B6}" sibTransId="{C3008AD9-40DF-4F64-8285-75BD1005962F}"/>
    <dgm:cxn modelId="{E178DFE8-5551-4248-B559-27034B1C1750}" type="presOf" srcId="{DA0FAE05-2971-459A-BBCE-7E440EF981DF}" destId="{F725448C-D20E-47DB-A4B9-24A6C7DB0282}" srcOrd="0" destOrd="0" presId="urn:microsoft.com/office/officeart/2018/2/layout/IconCircleList"/>
    <dgm:cxn modelId="{1DF3EAEE-83BB-465B-9340-5361654DDD14}" srcId="{62F8A145-1113-4BC4-8156-A9DE27B859EE}" destId="{DA0FAE05-2971-459A-BBCE-7E440EF981DF}" srcOrd="0" destOrd="0" parTransId="{11BE289B-3050-4964-8917-928511150341}" sibTransId="{43A1FCDA-1A4D-4A8D-9FCE-5A8E7CD43810}"/>
    <dgm:cxn modelId="{6B0ED7F3-1D90-4795-9C5E-8A83068C96AE}" type="presOf" srcId="{19226D11-8102-4C1F-A485-D409E822A5BB}" destId="{66E9E551-9470-4019-83FE-81610EAAF005}" srcOrd="0" destOrd="0" presId="urn:microsoft.com/office/officeart/2018/2/layout/IconCircleList"/>
    <dgm:cxn modelId="{6C1D64AC-104D-43D6-90BC-90BE2A5F33CC}" type="presParOf" srcId="{502AF2D3-95B7-4719-95F7-48342C925719}" destId="{DEBFA7FB-EF59-4E94-BFDF-C8DB6524A17D}" srcOrd="0" destOrd="0" presId="urn:microsoft.com/office/officeart/2018/2/layout/IconCircleList"/>
    <dgm:cxn modelId="{39D24B86-5CB4-4F61-A426-FC4DE6C45C0B}" type="presParOf" srcId="{DEBFA7FB-EF59-4E94-BFDF-C8DB6524A17D}" destId="{79036B90-EC16-4B49-B42B-D758DA04E47E}" srcOrd="0" destOrd="0" presId="urn:microsoft.com/office/officeart/2018/2/layout/IconCircleList"/>
    <dgm:cxn modelId="{C94DC1D2-6B15-447E-9F8F-062E8021584D}" type="presParOf" srcId="{79036B90-EC16-4B49-B42B-D758DA04E47E}" destId="{3BA9C32E-9FEA-45F0-B376-D96EB031E33D}" srcOrd="0" destOrd="0" presId="urn:microsoft.com/office/officeart/2018/2/layout/IconCircleList"/>
    <dgm:cxn modelId="{C8360F9F-EC27-4B10-919F-EC2A23B8F3E6}" type="presParOf" srcId="{79036B90-EC16-4B49-B42B-D758DA04E47E}" destId="{6188944C-4A62-4C57-B840-D8EB907D63C5}" srcOrd="1" destOrd="0" presId="urn:microsoft.com/office/officeart/2018/2/layout/IconCircleList"/>
    <dgm:cxn modelId="{F5B3FD25-57AF-4E52-9144-92822403B8E8}" type="presParOf" srcId="{79036B90-EC16-4B49-B42B-D758DA04E47E}" destId="{C5D5835E-CAF0-44CE-A761-35286FC6CA50}" srcOrd="2" destOrd="0" presId="urn:microsoft.com/office/officeart/2018/2/layout/IconCircleList"/>
    <dgm:cxn modelId="{B3CD3AA3-0CA6-4B0B-A502-ADBFAC9D4582}" type="presParOf" srcId="{79036B90-EC16-4B49-B42B-D758DA04E47E}" destId="{F725448C-D20E-47DB-A4B9-24A6C7DB0282}" srcOrd="3" destOrd="0" presId="urn:microsoft.com/office/officeart/2018/2/layout/IconCircleList"/>
    <dgm:cxn modelId="{23C68FFD-5759-4D27-8BE1-860983824984}" type="presParOf" srcId="{DEBFA7FB-EF59-4E94-BFDF-C8DB6524A17D}" destId="{A98CACCA-173A-4FB1-8672-AFB0A9D46E02}" srcOrd="1" destOrd="0" presId="urn:microsoft.com/office/officeart/2018/2/layout/IconCircleList"/>
    <dgm:cxn modelId="{5C217A2C-EFE0-4B02-89C5-F574359C40F3}" type="presParOf" srcId="{DEBFA7FB-EF59-4E94-BFDF-C8DB6524A17D}" destId="{2E2A8CEC-6076-4571-AAB5-B601F4739D41}" srcOrd="2" destOrd="0" presId="urn:microsoft.com/office/officeart/2018/2/layout/IconCircleList"/>
    <dgm:cxn modelId="{26F81AE4-083E-454C-90E2-33056D3C8E4A}" type="presParOf" srcId="{2E2A8CEC-6076-4571-AAB5-B601F4739D41}" destId="{E0E5061E-A988-411A-8E06-8AC90803B55E}" srcOrd="0" destOrd="0" presId="urn:microsoft.com/office/officeart/2018/2/layout/IconCircleList"/>
    <dgm:cxn modelId="{E976F492-0B46-47B1-A0E3-F05FE1F3F059}" type="presParOf" srcId="{2E2A8CEC-6076-4571-AAB5-B601F4739D41}" destId="{C59F6EFB-2A99-4C42-A2DF-B2151EAAB1F3}" srcOrd="1" destOrd="0" presId="urn:microsoft.com/office/officeart/2018/2/layout/IconCircleList"/>
    <dgm:cxn modelId="{26B3A63B-0E68-4E90-9AFF-2F1502E693D8}" type="presParOf" srcId="{2E2A8CEC-6076-4571-AAB5-B601F4739D41}" destId="{54F204F0-3777-4014-928B-747E0ADEFCB3}" srcOrd="2" destOrd="0" presId="urn:microsoft.com/office/officeart/2018/2/layout/IconCircleList"/>
    <dgm:cxn modelId="{18D7106C-B4AB-4375-9771-64B10269D035}" type="presParOf" srcId="{2E2A8CEC-6076-4571-AAB5-B601F4739D41}" destId="{70E02DBD-8A3D-40D8-8E66-32D2D02347B3}" srcOrd="3" destOrd="0" presId="urn:microsoft.com/office/officeart/2018/2/layout/IconCircleList"/>
    <dgm:cxn modelId="{930DFCC9-2030-491A-AF14-CC198119BCA3}" type="presParOf" srcId="{DEBFA7FB-EF59-4E94-BFDF-C8DB6524A17D}" destId="{CD35D7E8-AF92-4D9F-B224-8953B0A460E2}" srcOrd="3" destOrd="0" presId="urn:microsoft.com/office/officeart/2018/2/layout/IconCircleList"/>
    <dgm:cxn modelId="{92B6217F-805D-4FAE-B815-FDCAB8A70520}" type="presParOf" srcId="{DEBFA7FB-EF59-4E94-BFDF-C8DB6524A17D}" destId="{586A71EC-BE9E-4F5C-B313-8675A9FEEB89}" srcOrd="4" destOrd="0" presId="urn:microsoft.com/office/officeart/2018/2/layout/IconCircleList"/>
    <dgm:cxn modelId="{9CFD2E2B-F161-403D-8186-4909FA701AE1}" type="presParOf" srcId="{586A71EC-BE9E-4F5C-B313-8675A9FEEB89}" destId="{CD4B9439-5FA3-4570-A027-33CC3C19B857}" srcOrd="0" destOrd="0" presId="urn:microsoft.com/office/officeart/2018/2/layout/IconCircleList"/>
    <dgm:cxn modelId="{5AB32179-BA34-4952-8B0B-C54CEC6C1AA5}" type="presParOf" srcId="{586A71EC-BE9E-4F5C-B313-8675A9FEEB89}" destId="{651B7492-68BE-453F-B251-B5802DB3CCAC}" srcOrd="1" destOrd="0" presId="urn:microsoft.com/office/officeart/2018/2/layout/IconCircleList"/>
    <dgm:cxn modelId="{46B0284B-F5EA-43B4-BE76-E37F09EB86B5}" type="presParOf" srcId="{586A71EC-BE9E-4F5C-B313-8675A9FEEB89}" destId="{849C72A6-E6FF-4BEB-9B64-783A10DFB946}" srcOrd="2" destOrd="0" presId="urn:microsoft.com/office/officeart/2018/2/layout/IconCircleList"/>
    <dgm:cxn modelId="{A05C637F-0951-4396-893F-73CD88B06A2F}" type="presParOf" srcId="{586A71EC-BE9E-4F5C-B313-8675A9FEEB89}" destId="{E39BE246-FE93-4A5C-9DF7-A84B9C58E321}" srcOrd="3" destOrd="0" presId="urn:microsoft.com/office/officeart/2018/2/layout/IconCircleList"/>
    <dgm:cxn modelId="{F712FD47-4C59-44FE-9DC3-A9E68242D073}" type="presParOf" srcId="{DEBFA7FB-EF59-4E94-BFDF-C8DB6524A17D}" destId="{AD9DC16A-F7C8-40D2-BDAC-D1892EED522E}" srcOrd="5" destOrd="0" presId="urn:microsoft.com/office/officeart/2018/2/layout/IconCircleList"/>
    <dgm:cxn modelId="{62DA681F-68A2-4F64-B0D5-E29731740CDA}" type="presParOf" srcId="{DEBFA7FB-EF59-4E94-BFDF-C8DB6524A17D}" destId="{ADA136F0-80DC-49C3-B0EA-E81BC934FB81}" srcOrd="6" destOrd="0" presId="urn:microsoft.com/office/officeart/2018/2/layout/IconCircleList"/>
    <dgm:cxn modelId="{427ABB8E-69A1-45C8-B400-C1D55C2BB4A7}" type="presParOf" srcId="{ADA136F0-80DC-49C3-B0EA-E81BC934FB81}" destId="{4361A3E0-9F6C-4E17-92CD-D28A4E97590E}" srcOrd="0" destOrd="0" presId="urn:microsoft.com/office/officeart/2018/2/layout/IconCircleList"/>
    <dgm:cxn modelId="{7456CE15-0D55-490C-9E9C-F89B34A95311}" type="presParOf" srcId="{ADA136F0-80DC-49C3-B0EA-E81BC934FB81}" destId="{C1F2DC96-D13E-4B77-8363-AB742D77DA0E}" srcOrd="1" destOrd="0" presId="urn:microsoft.com/office/officeart/2018/2/layout/IconCircleList"/>
    <dgm:cxn modelId="{84F8FF97-59CA-40DF-B4EE-9080A401FD90}" type="presParOf" srcId="{ADA136F0-80DC-49C3-B0EA-E81BC934FB81}" destId="{0B8A7830-00D7-4755-8B7E-44BBE0313F3B}" srcOrd="2" destOrd="0" presId="urn:microsoft.com/office/officeart/2018/2/layout/IconCircleList"/>
    <dgm:cxn modelId="{25EA2819-5B0D-423A-AA61-80C0D5409EB2}" type="presParOf" srcId="{ADA136F0-80DC-49C3-B0EA-E81BC934FB81}" destId="{66E9E551-9470-4019-83FE-81610EAAF005}" srcOrd="3" destOrd="0" presId="urn:microsoft.com/office/officeart/2018/2/layout/IconCircleList"/>
    <dgm:cxn modelId="{232B2964-2518-4C98-9F2B-D0C9FE8AFB46}" type="presParOf" srcId="{DEBFA7FB-EF59-4E94-BFDF-C8DB6524A17D}" destId="{CE8E28E4-E4A7-4F9A-B9F1-5955CFE41498}" srcOrd="7" destOrd="0" presId="urn:microsoft.com/office/officeart/2018/2/layout/IconCircleList"/>
    <dgm:cxn modelId="{21BA3FB1-51CD-4A7E-8C5A-263AB430AF8B}" type="presParOf" srcId="{DEBFA7FB-EF59-4E94-BFDF-C8DB6524A17D}" destId="{8AED04BE-3C9D-4113-8942-300E4E2B2B10}" srcOrd="8" destOrd="0" presId="urn:microsoft.com/office/officeart/2018/2/layout/IconCircleList"/>
    <dgm:cxn modelId="{5CC6B3C6-DDF3-4BBA-950B-44EF1619BC2D}" type="presParOf" srcId="{8AED04BE-3C9D-4113-8942-300E4E2B2B10}" destId="{DC2D7DBB-81A8-4813-A670-A589D4837A55}" srcOrd="0" destOrd="0" presId="urn:microsoft.com/office/officeart/2018/2/layout/IconCircleList"/>
    <dgm:cxn modelId="{48DB4FB2-982F-47F7-9875-DD7E4D592F0D}" type="presParOf" srcId="{8AED04BE-3C9D-4113-8942-300E4E2B2B10}" destId="{CFE8255B-0948-4C41-BB10-09D0F46C10ED}" srcOrd="1" destOrd="0" presId="urn:microsoft.com/office/officeart/2018/2/layout/IconCircleList"/>
    <dgm:cxn modelId="{6309F721-3CF1-4008-B518-211EDEC49CC3}" type="presParOf" srcId="{8AED04BE-3C9D-4113-8942-300E4E2B2B10}" destId="{DB2B2893-7C4F-4AD0-A5C0-53613DDE51E6}" srcOrd="2" destOrd="0" presId="urn:microsoft.com/office/officeart/2018/2/layout/IconCircleList"/>
    <dgm:cxn modelId="{42C02D81-7299-441F-94EA-B15BF0A4576E}" type="presParOf" srcId="{8AED04BE-3C9D-4113-8942-300E4E2B2B10}" destId="{4A6CE55C-8855-48E8-A889-AC060A6E9272}" srcOrd="3" destOrd="0" presId="urn:microsoft.com/office/officeart/2018/2/layout/IconCircleList"/>
    <dgm:cxn modelId="{0337D9A3-A7F5-4F15-8468-F03A8C8799B6}" type="presParOf" srcId="{DEBFA7FB-EF59-4E94-BFDF-C8DB6524A17D}" destId="{0AB5C0CE-67E8-40D2-9750-339C8637CF4A}" srcOrd="9" destOrd="0" presId="urn:microsoft.com/office/officeart/2018/2/layout/IconCircleList"/>
    <dgm:cxn modelId="{A0CBA01E-CF10-494C-94B4-B9757A987AD9}" type="presParOf" srcId="{DEBFA7FB-EF59-4E94-BFDF-C8DB6524A17D}" destId="{184FEC21-C7ED-486C-BF23-8E2E76BEE92E}" srcOrd="10" destOrd="0" presId="urn:microsoft.com/office/officeart/2018/2/layout/IconCircleList"/>
    <dgm:cxn modelId="{6344734F-C949-4CA4-9AB7-93B847C3B618}" type="presParOf" srcId="{184FEC21-C7ED-486C-BF23-8E2E76BEE92E}" destId="{D7392766-55FF-4241-A8B8-7A4FE5EDF0E5}" srcOrd="0" destOrd="0" presId="urn:microsoft.com/office/officeart/2018/2/layout/IconCircleList"/>
    <dgm:cxn modelId="{584E2B34-E490-4DB1-9D99-B8291C9DA5AE}" type="presParOf" srcId="{184FEC21-C7ED-486C-BF23-8E2E76BEE92E}" destId="{5A9E20D7-E729-4283-B57D-53300E57C6F9}" srcOrd="1" destOrd="0" presId="urn:microsoft.com/office/officeart/2018/2/layout/IconCircleList"/>
    <dgm:cxn modelId="{6095EB67-B71E-4420-8B8F-35DDCC9B1D63}" type="presParOf" srcId="{184FEC21-C7ED-486C-BF23-8E2E76BEE92E}" destId="{117AF831-D348-483B-8A02-D414433FBF82}" srcOrd="2" destOrd="0" presId="urn:microsoft.com/office/officeart/2018/2/layout/IconCircleList"/>
    <dgm:cxn modelId="{E22FD23C-A146-4597-9B8D-B33A018EA037}" type="presParOf" srcId="{184FEC21-C7ED-486C-BF23-8E2E76BEE92E}" destId="{A36F997B-5038-4388-B1E8-94ABDAFD923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9C32E-9FEA-45F0-B376-D96EB031E33D}">
      <dsp:nvSpPr>
        <dsp:cNvPr id="0" name=""/>
        <dsp:cNvSpPr/>
      </dsp:nvSpPr>
      <dsp:spPr>
        <a:xfrm>
          <a:off x="1289565" y="39609"/>
          <a:ext cx="768102" cy="7681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88944C-4A62-4C57-B840-D8EB907D63C5}">
      <dsp:nvSpPr>
        <dsp:cNvPr id="0" name=""/>
        <dsp:cNvSpPr/>
      </dsp:nvSpPr>
      <dsp:spPr>
        <a:xfrm>
          <a:off x="1450866" y="200911"/>
          <a:ext cx="445499" cy="4454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25448C-D20E-47DB-A4B9-24A6C7DB0282}">
      <dsp:nvSpPr>
        <dsp:cNvPr id="0" name=""/>
        <dsp:cNvSpPr/>
      </dsp:nvSpPr>
      <dsp:spPr>
        <a:xfrm>
          <a:off x="2222261" y="39609"/>
          <a:ext cx="1810527" cy="768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1" kern="1200" dirty="0"/>
            <a:t>Query/Response Simple Text generation </a:t>
          </a:r>
        </a:p>
      </dsp:txBody>
      <dsp:txXfrm>
        <a:off x="2222261" y="39609"/>
        <a:ext cx="1810527" cy="768102"/>
      </dsp:txXfrm>
    </dsp:sp>
    <dsp:sp modelId="{E0E5061E-A988-411A-8E06-8AC90803B55E}">
      <dsp:nvSpPr>
        <dsp:cNvPr id="0" name=""/>
        <dsp:cNvSpPr/>
      </dsp:nvSpPr>
      <dsp:spPr>
        <a:xfrm>
          <a:off x="4348259" y="39609"/>
          <a:ext cx="768102" cy="7681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9F6EFB-2A99-4C42-A2DF-B2151EAAB1F3}">
      <dsp:nvSpPr>
        <dsp:cNvPr id="0" name=""/>
        <dsp:cNvSpPr/>
      </dsp:nvSpPr>
      <dsp:spPr>
        <a:xfrm>
          <a:off x="4509560" y="200911"/>
          <a:ext cx="445499" cy="4454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E02DBD-8A3D-40D8-8E66-32D2D02347B3}">
      <dsp:nvSpPr>
        <dsp:cNvPr id="0" name=""/>
        <dsp:cNvSpPr/>
      </dsp:nvSpPr>
      <dsp:spPr>
        <a:xfrm>
          <a:off x="5280955" y="39609"/>
          <a:ext cx="1810527" cy="768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1" kern="1200" dirty="0"/>
            <a:t>Complex Question-answering and commands/Prompt Engineering</a:t>
          </a:r>
          <a:endParaRPr lang="en-US" sz="1200" kern="1200" dirty="0"/>
        </a:p>
      </dsp:txBody>
      <dsp:txXfrm>
        <a:off x="5280955" y="39609"/>
        <a:ext cx="1810527" cy="768102"/>
      </dsp:txXfrm>
    </dsp:sp>
    <dsp:sp modelId="{CD4B9439-5FA3-4570-A027-33CC3C19B857}">
      <dsp:nvSpPr>
        <dsp:cNvPr id="0" name=""/>
        <dsp:cNvSpPr/>
      </dsp:nvSpPr>
      <dsp:spPr>
        <a:xfrm>
          <a:off x="1289565" y="1421650"/>
          <a:ext cx="768102" cy="7681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1B7492-68BE-453F-B251-B5802DB3CCAC}">
      <dsp:nvSpPr>
        <dsp:cNvPr id="0" name=""/>
        <dsp:cNvSpPr/>
      </dsp:nvSpPr>
      <dsp:spPr>
        <a:xfrm>
          <a:off x="1450866" y="1582952"/>
          <a:ext cx="445499" cy="4454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9BE246-FE93-4A5C-9DF7-A84B9C58E321}">
      <dsp:nvSpPr>
        <dsp:cNvPr id="0" name=""/>
        <dsp:cNvSpPr/>
      </dsp:nvSpPr>
      <dsp:spPr>
        <a:xfrm>
          <a:off x="2222261" y="1421650"/>
          <a:ext cx="1810527" cy="768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1" kern="1200" dirty="0"/>
            <a:t>Translation</a:t>
          </a:r>
          <a:br>
            <a:rPr lang="en-US" sz="1100" b="1" kern="1200" dirty="0"/>
          </a:br>
          <a:br>
            <a:rPr lang="en-US" sz="1100" b="1" kern="1200" dirty="0"/>
          </a:br>
          <a:r>
            <a:rPr lang="en-US" sz="1100" b="0" kern="1200" dirty="0"/>
            <a:t>Language to Language, level of language, improving translations</a:t>
          </a:r>
        </a:p>
      </dsp:txBody>
      <dsp:txXfrm>
        <a:off x="2222261" y="1421650"/>
        <a:ext cx="1810527" cy="768102"/>
      </dsp:txXfrm>
    </dsp:sp>
    <dsp:sp modelId="{4361A3E0-9F6C-4E17-92CD-D28A4E97590E}">
      <dsp:nvSpPr>
        <dsp:cNvPr id="0" name=""/>
        <dsp:cNvSpPr/>
      </dsp:nvSpPr>
      <dsp:spPr>
        <a:xfrm>
          <a:off x="4348259" y="1421650"/>
          <a:ext cx="768102" cy="7681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F2DC96-D13E-4B77-8363-AB742D77DA0E}">
      <dsp:nvSpPr>
        <dsp:cNvPr id="0" name=""/>
        <dsp:cNvSpPr/>
      </dsp:nvSpPr>
      <dsp:spPr>
        <a:xfrm>
          <a:off x="4509560" y="1582952"/>
          <a:ext cx="445499" cy="4454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E9E551-9470-4019-83FE-81610EAAF005}">
      <dsp:nvSpPr>
        <dsp:cNvPr id="0" name=""/>
        <dsp:cNvSpPr/>
      </dsp:nvSpPr>
      <dsp:spPr>
        <a:xfrm>
          <a:off x="5280955" y="1421650"/>
          <a:ext cx="1810527" cy="768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br>
            <a:rPr lang="en-US" sz="1100" kern="1200" dirty="0"/>
          </a:br>
          <a:br>
            <a:rPr lang="en-US" sz="1100" kern="1200" dirty="0"/>
          </a:br>
          <a:r>
            <a:rPr lang="en-US" sz="1100" b="1" kern="1200" dirty="0"/>
            <a:t>Generating a research paper </a:t>
          </a:r>
          <a:r>
            <a:rPr lang="en-US" sz="1100" kern="1200" dirty="0"/>
            <a:t>introduction, Generate a Poem, Script, Article: </a:t>
          </a:r>
          <a:br>
            <a:rPr lang="en-US" sz="1100" kern="1200" dirty="0"/>
          </a:br>
          <a:r>
            <a:rPr lang="en-US" sz="1100" kern="1200" dirty="0"/>
            <a:t>"Write an introduction for a research paper on the effects of Generative AI on  Education.“</a:t>
          </a:r>
        </a:p>
        <a:p>
          <a:pPr marL="0" lvl="0" indent="0" algn="l" defTabSz="488950">
            <a:lnSpc>
              <a:spcPct val="100000"/>
            </a:lnSpc>
            <a:spcBef>
              <a:spcPct val="0"/>
            </a:spcBef>
            <a:spcAft>
              <a:spcPct val="35000"/>
            </a:spcAft>
            <a:buNone/>
          </a:pPr>
          <a:endParaRPr lang="en-US" sz="1100" kern="1200" dirty="0"/>
        </a:p>
      </dsp:txBody>
      <dsp:txXfrm>
        <a:off x="5280955" y="1421650"/>
        <a:ext cx="1810527" cy="768102"/>
      </dsp:txXfrm>
    </dsp:sp>
    <dsp:sp modelId="{DC2D7DBB-81A8-4813-A670-A589D4837A55}">
      <dsp:nvSpPr>
        <dsp:cNvPr id="0" name=""/>
        <dsp:cNvSpPr/>
      </dsp:nvSpPr>
      <dsp:spPr>
        <a:xfrm>
          <a:off x="1289565" y="2803691"/>
          <a:ext cx="768102" cy="7681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E8255B-0948-4C41-BB10-09D0F46C10ED}">
      <dsp:nvSpPr>
        <dsp:cNvPr id="0" name=""/>
        <dsp:cNvSpPr/>
      </dsp:nvSpPr>
      <dsp:spPr>
        <a:xfrm>
          <a:off x="1450866" y="2964993"/>
          <a:ext cx="445499" cy="44549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6CE55C-8855-48E8-A889-AC060A6E9272}">
      <dsp:nvSpPr>
        <dsp:cNvPr id="0" name=""/>
        <dsp:cNvSpPr/>
      </dsp:nvSpPr>
      <dsp:spPr>
        <a:xfrm>
          <a:off x="2222261" y="2803691"/>
          <a:ext cx="1810527" cy="768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dirty="0"/>
            <a:t>Summarize and Synthesize  Multiple articles or Books</a:t>
          </a:r>
          <a:r>
            <a:rPr lang="en-US" sz="1100" kern="1200" dirty="0"/>
            <a:t> </a:t>
          </a:r>
          <a:br>
            <a:rPr lang="en-US" sz="1100" kern="1200" dirty="0"/>
          </a:br>
          <a:br>
            <a:rPr lang="en-US" sz="1100" kern="1200" dirty="0"/>
          </a:br>
          <a:r>
            <a:rPr lang="en-US" sz="1100" kern="1200" dirty="0"/>
            <a:t>"Summarize the key findings of the latest research on artificial intelligence for higher education."</a:t>
          </a:r>
        </a:p>
      </dsp:txBody>
      <dsp:txXfrm>
        <a:off x="2222261" y="2803691"/>
        <a:ext cx="1810527" cy="768102"/>
      </dsp:txXfrm>
    </dsp:sp>
    <dsp:sp modelId="{D7392766-55FF-4241-A8B8-7A4FE5EDF0E5}">
      <dsp:nvSpPr>
        <dsp:cNvPr id="0" name=""/>
        <dsp:cNvSpPr/>
      </dsp:nvSpPr>
      <dsp:spPr>
        <a:xfrm>
          <a:off x="4348259" y="2803691"/>
          <a:ext cx="768102" cy="7681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9E20D7-E729-4283-B57D-53300E57C6F9}">
      <dsp:nvSpPr>
        <dsp:cNvPr id="0" name=""/>
        <dsp:cNvSpPr/>
      </dsp:nvSpPr>
      <dsp:spPr>
        <a:xfrm>
          <a:off x="4509560" y="2964993"/>
          <a:ext cx="445499" cy="44549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6F997B-5038-4388-B1E8-94ABDAFD9234}">
      <dsp:nvSpPr>
        <dsp:cNvPr id="0" name=""/>
        <dsp:cNvSpPr/>
      </dsp:nvSpPr>
      <dsp:spPr>
        <a:xfrm>
          <a:off x="5280955" y="2803691"/>
          <a:ext cx="1810527" cy="768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dirty="0"/>
            <a:t>Brainstorming research ideas</a:t>
          </a:r>
          <a:r>
            <a:rPr lang="en-US" sz="1100" kern="1200" dirty="0"/>
            <a:t>: </a:t>
          </a:r>
          <a:br>
            <a:rPr lang="en-US" sz="1100" kern="1200" dirty="0"/>
          </a:br>
          <a:br>
            <a:rPr lang="en-US" sz="1100" kern="1200" dirty="0"/>
          </a:br>
          <a:r>
            <a:rPr lang="en-US" sz="1100" kern="1200" dirty="0"/>
            <a:t>"Suggest three potential research topics in the field  of Benchmarking AI multi-modal models."</a:t>
          </a:r>
        </a:p>
      </dsp:txBody>
      <dsp:txXfrm>
        <a:off x="5280955" y="2803691"/>
        <a:ext cx="1810527" cy="768102"/>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5046876e4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5046876e4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7f868d915b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7f868d915b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77077f981d_0_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5" name="Google Shape;85;g377077f981d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7f868d915b_0_20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7f868d915b_0_20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g35046876e4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 name="Google Shape;37;g35046876e4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89995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11700" y="67487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3DA5"/>
              </a:buClr>
              <a:buSzPts val="2800"/>
              <a:buNone/>
              <a:defRPr>
                <a:solidFill>
                  <a:srgbClr val="003DA5"/>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 name="Google Shape;14;p3"/>
          <p:cNvSpPr txBox="1">
            <a:spLocks noGrp="1"/>
          </p:cNvSpPr>
          <p:nvPr>
            <p:ph type="body" idx="1"/>
          </p:nvPr>
        </p:nvSpPr>
        <p:spPr>
          <a:xfrm>
            <a:off x="311700" y="1456600"/>
            <a:ext cx="8520600" cy="3112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0000"/>
              </a:buClr>
              <a:buSzPts val="1800"/>
              <a:buChar char="●"/>
              <a:defRPr>
                <a:solidFill>
                  <a:srgbClr val="000000"/>
                </a:solidFill>
              </a:defRPr>
            </a:lvl1pPr>
            <a:lvl2pPr marL="914400" lvl="1" indent="-317500">
              <a:spcBef>
                <a:spcPts val="0"/>
              </a:spcBef>
              <a:spcAft>
                <a:spcPts val="0"/>
              </a:spcAft>
              <a:buClr>
                <a:srgbClr val="000000"/>
              </a:buClr>
              <a:buSzPts val="1400"/>
              <a:buChar char="○"/>
              <a:defRPr>
                <a:solidFill>
                  <a:srgbClr val="000000"/>
                </a:solidFill>
              </a:defRPr>
            </a:lvl2pPr>
            <a:lvl3pPr marL="1371600" lvl="2" indent="-317500">
              <a:spcBef>
                <a:spcPts val="0"/>
              </a:spcBef>
              <a:spcAft>
                <a:spcPts val="0"/>
              </a:spcAft>
              <a:buClr>
                <a:srgbClr val="000000"/>
              </a:buClr>
              <a:buSzPts val="1400"/>
              <a:buChar char="■"/>
              <a:defRPr>
                <a:solidFill>
                  <a:srgbClr val="000000"/>
                </a:solidFill>
              </a:defRPr>
            </a:lvl3pPr>
            <a:lvl4pPr marL="1828800" lvl="3" indent="-317500">
              <a:spcBef>
                <a:spcPts val="0"/>
              </a:spcBef>
              <a:spcAft>
                <a:spcPts val="0"/>
              </a:spcAft>
              <a:buClr>
                <a:srgbClr val="000000"/>
              </a:buClr>
              <a:buSzPts val="1400"/>
              <a:buChar char="●"/>
              <a:defRPr>
                <a:solidFill>
                  <a:srgbClr val="000000"/>
                </a:solidFill>
              </a:defRPr>
            </a:lvl4pPr>
            <a:lvl5pPr marL="2286000" lvl="4" indent="-317500">
              <a:spcBef>
                <a:spcPts val="0"/>
              </a:spcBef>
              <a:spcAft>
                <a:spcPts val="0"/>
              </a:spcAft>
              <a:buClr>
                <a:srgbClr val="000000"/>
              </a:buClr>
              <a:buSzPts val="1400"/>
              <a:buChar char="○"/>
              <a:defRPr>
                <a:solidFill>
                  <a:srgbClr val="000000"/>
                </a:solidFill>
              </a:defRPr>
            </a:lvl5pPr>
            <a:lvl6pPr marL="2743200" lvl="5" indent="-317500">
              <a:spcBef>
                <a:spcPts val="0"/>
              </a:spcBef>
              <a:spcAft>
                <a:spcPts val="0"/>
              </a:spcAft>
              <a:buClr>
                <a:srgbClr val="000000"/>
              </a:buClr>
              <a:buSzPts val="1400"/>
              <a:buChar char="■"/>
              <a:defRPr>
                <a:solidFill>
                  <a:srgbClr val="000000"/>
                </a:solidFill>
              </a:defRPr>
            </a:lvl6pPr>
            <a:lvl7pPr marL="3200400" lvl="6" indent="-317500">
              <a:spcBef>
                <a:spcPts val="0"/>
              </a:spcBef>
              <a:spcAft>
                <a:spcPts val="0"/>
              </a:spcAft>
              <a:buClr>
                <a:srgbClr val="000000"/>
              </a:buClr>
              <a:buSzPts val="1400"/>
              <a:buChar char="●"/>
              <a:defRPr>
                <a:solidFill>
                  <a:srgbClr val="000000"/>
                </a:solidFill>
              </a:defRPr>
            </a:lvl7pPr>
            <a:lvl8pPr marL="3657600" lvl="7" indent="-317500">
              <a:spcBef>
                <a:spcPts val="0"/>
              </a:spcBef>
              <a:spcAft>
                <a:spcPts val="0"/>
              </a:spcAft>
              <a:buClr>
                <a:srgbClr val="000000"/>
              </a:buClr>
              <a:buSzPts val="1400"/>
              <a:buChar char="○"/>
              <a:defRPr>
                <a:solidFill>
                  <a:srgbClr val="000000"/>
                </a:solidFill>
              </a:defRPr>
            </a:lvl8pPr>
            <a:lvl9pPr marL="4114800" lvl="8" indent="-317500">
              <a:spcBef>
                <a:spcPts val="0"/>
              </a:spcBef>
              <a:spcAft>
                <a:spcPts val="0"/>
              </a:spcAft>
              <a:buClr>
                <a:srgbClr val="000000"/>
              </a:buClr>
              <a:buSzPts val="1400"/>
              <a:buChar char="■"/>
              <a:defRPr>
                <a:solidFill>
                  <a:srgbClr val="000000"/>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03040-2F82-A686-7086-5D0ECF7BACD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788219E-0AD6-053A-EA57-12476E2FD20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63F907-8955-50B1-7EAB-0C520E43B9C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79001F5-A69C-69B6-6574-65F15A9EA6F8}"/>
              </a:ext>
            </a:extLst>
          </p:cNvPr>
          <p:cNvSpPr>
            <a:spLocks noGrp="1"/>
          </p:cNvSpPr>
          <p:nvPr>
            <p:ph type="dt" sz="half" idx="10"/>
          </p:nvPr>
        </p:nvSpPr>
        <p:spPr/>
        <p:txBody>
          <a:bodyPr/>
          <a:lstStyle/>
          <a:p>
            <a:fld id="{4C877A02-43FC-4238-A579-2209AA6CEF8D}" type="datetimeFigureOut">
              <a:rPr lang="en-US" smtClean="0"/>
              <a:t>10/20/2025</a:t>
            </a:fld>
            <a:endParaRPr lang="en-US"/>
          </a:p>
        </p:txBody>
      </p:sp>
      <p:sp>
        <p:nvSpPr>
          <p:cNvPr id="6" name="Footer Placeholder 5">
            <a:extLst>
              <a:ext uri="{FF2B5EF4-FFF2-40B4-BE49-F238E27FC236}">
                <a16:creationId xmlns:a16="http://schemas.microsoft.com/office/drawing/2014/main" id="{05CF1184-2545-8365-8FE1-9B7614C6CD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4A010-A9FC-DCFE-5D8F-9423DBF7EA71}"/>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3288241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7756F-4CE9-A663-1BEB-CBA9864E5C3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F9D6E4C-7DBE-FAC1-D22D-53C8EC843F0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3A782F8-A9C1-16EF-DBB4-4D3E6BB9B59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1EC06D9-D492-DDA5-A3A6-3659A404666B}"/>
              </a:ext>
            </a:extLst>
          </p:cNvPr>
          <p:cNvSpPr>
            <a:spLocks noGrp="1"/>
          </p:cNvSpPr>
          <p:nvPr>
            <p:ph type="dt" sz="half" idx="10"/>
          </p:nvPr>
        </p:nvSpPr>
        <p:spPr/>
        <p:txBody>
          <a:bodyPr/>
          <a:lstStyle/>
          <a:p>
            <a:fld id="{4C877A02-43FC-4238-A579-2209AA6CEF8D}" type="datetimeFigureOut">
              <a:rPr lang="en-US" smtClean="0"/>
              <a:t>10/20/2025</a:t>
            </a:fld>
            <a:endParaRPr lang="en-US"/>
          </a:p>
        </p:txBody>
      </p:sp>
      <p:sp>
        <p:nvSpPr>
          <p:cNvPr id="6" name="Footer Placeholder 5">
            <a:extLst>
              <a:ext uri="{FF2B5EF4-FFF2-40B4-BE49-F238E27FC236}">
                <a16:creationId xmlns:a16="http://schemas.microsoft.com/office/drawing/2014/main" id="{89D0F215-B26F-329F-5C57-F2A28151F7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8218F-9292-1423-6CDF-F713D7162E96}"/>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280348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488AA-84A3-D1A7-C11A-40D71F3408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C121E2-9041-03BA-B724-51F7FA8028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74FF91-77B8-8DD4-BDE5-79E978EF9F76}"/>
              </a:ext>
            </a:extLst>
          </p:cNvPr>
          <p:cNvSpPr>
            <a:spLocks noGrp="1"/>
          </p:cNvSpPr>
          <p:nvPr>
            <p:ph type="dt" sz="half" idx="10"/>
          </p:nvPr>
        </p:nvSpPr>
        <p:spPr/>
        <p:txBody>
          <a:bodyPr/>
          <a:lstStyle/>
          <a:p>
            <a:fld id="{4C877A02-43FC-4238-A579-2209AA6CEF8D}" type="datetimeFigureOut">
              <a:rPr lang="en-US" smtClean="0"/>
              <a:t>10/20/2025</a:t>
            </a:fld>
            <a:endParaRPr lang="en-US"/>
          </a:p>
        </p:txBody>
      </p:sp>
      <p:sp>
        <p:nvSpPr>
          <p:cNvPr id="5" name="Footer Placeholder 4">
            <a:extLst>
              <a:ext uri="{FF2B5EF4-FFF2-40B4-BE49-F238E27FC236}">
                <a16:creationId xmlns:a16="http://schemas.microsoft.com/office/drawing/2014/main" id="{3C0F3C51-710D-970F-391D-3AFD28C700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3F2E9E-9F34-6AAA-26CD-4E4AE6AD5A61}"/>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1978652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52D10-47A4-613C-5CF0-9F80934F9D2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FBD72F-F955-A57B-0BCD-33848B2B557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0C389-CA35-1A52-1E46-345391C7DF9D}"/>
              </a:ext>
            </a:extLst>
          </p:cNvPr>
          <p:cNvSpPr>
            <a:spLocks noGrp="1"/>
          </p:cNvSpPr>
          <p:nvPr>
            <p:ph type="dt" sz="half" idx="10"/>
          </p:nvPr>
        </p:nvSpPr>
        <p:spPr/>
        <p:txBody>
          <a:bodyPr/>
          <a:lstStyle/>
          <a:p>
            <a:fld id="{4C877A02-43FC-4238-A579-2209AA6CEF8D}" type="datetimeFigureOut">
              <a:rPr lang="en-US" smtClean="0"/>
              <a:t>10/20/2025</a:t>
            </a:fld>
            <a:endParaRPr lang="en-US"/>
          </a:p>
        </p:txBody>
      </p:sp>
      <p:sp>
        <p:nvSpPr>
          <p:cNvPr id="5" name="Footer Placeholder 4">
            <a:extLst>
              <a:ext uri="{FF2B5EF4-FFF2-40B4-BE49-F238E27FC236}">
                <a16:creationId xmlns:a16="http://schemas.microsoft.com/office/drawing/2014/main" id="{FD539F57-7FB1-CD45-0E1D-4AEACEB9DB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C62470-9FC2-0469-12E6-8036F356B93C}"/>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2704767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1861991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9833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1861991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98337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16069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60106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stats">
  <p:cSld name="SECTION_TITLE_AND_DESCRIPTION">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subTitle" idx="1"/>
          </p:nvPr>
        </p:nvSpPr>
        <p:spPr>
          <a:xfrm>
            <a:off x="311700" y="1366600"/>
            <a:ext cx="4045200" cy="53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rgbClr val="003DA5"/>
              </a:buClr>
              <a:buSzPts val="2000"/>
              <a:buNone/>
              <a:defRPr sz="2000">
                <a:solidFill>
                  <a:srgbClr val="003DA5"/>
                </a:solidFill>
              </a:defRPr>
            </a:lvl1pPr>
            <a:lvl2pPr lvl="1" algn="ctr">
              <a:lnSpc>
                <a:spcPct val="100000"/>
              </a:lnSpc>
              <a:spcBef>
                <a:spcPts val="0"/>
              </a:spcBef>
              <a:spcAft>
                <a:spcPts val="0"/>
              </a:spcAft>
              <a:buClr>
                <a:srgbClr val="003DA5"/>
              </a:buClr>
              <a:buSzPts val="2000"/>
              <a:buNone/>
              <a:defRPr sz="2000">
                <a:solidFill>
                  <a:srgbClr val="003DA5"/>
                </a:solidFill>
              </a:defRPr>
            </a:lvl2pPr>
            <a:lvl3pPr lvl="2" algn="ctr">
              <a:lnSpc>
                <a:spcPct val="100000"/>
              </a:lnSpc>
              <a:spcBef>
                <a:spcPts val="0"/>
              </a:spcBef>
              <a:spcAft>
                <a:spcPts val="0"/>
              </a:spcAft>
              <a:buClr>
                <a:srgbClr val="003DA5"/>
              </a:buClr>
              <a:buSzPts val="2000"/>
              <a:buNone/>
              <a:defRPr sz="2000">
                <a:solidFill>
                  <a:srgbClr val="003DA5"/>
                </a:solidFill>
              </a:defRPr>
            </a:lvl3pPr>
            <a:lvl4pPr lvl="3" algn="ctr">
              <a:lnSpc>
                <a:spcPct val="100000"/>
              </a:lnSpc>
              <a:spcBef>
                <a:spcPts val="0"/>
              </a:spcBef>
              <a:spcAft>
                <a:spcPts val="0"/>
              </a:spcAft>
              <a:buClr>
                <a:srgbClr val="003DA5"/>
              </a:buClr>
              <a:buSzPts val="2000"/>
              <a:buNone/>
              <a:defRPr sz="2000">
                <a:solidFill>
                  <a:srgbClr val="003DA5"/>
                </a:solidFill>
              </a:defRPr>
            </a:lvl4pPr>
            <a:lvl5pPr lvl="4" algn="ctr">
              <a:lnSpc>
                <a:spcPct val="100000"/>
              </a:lnSpc>
              <a:spcBef>
                <a:spcPts val="0"/>
              </a:spcBef>
              <a:spcAft>
                <a:spcPts val="0"/>
              </a:spcAft>
              <a:buClr>
                <a:srgbClr val="003DA5"/>
              </a:buClr>
              <a:buSzPts val="2000"/>
              <a:buNone/>
              <a:defRPr sz="2000">
                <a:solidFill>
                  <a:srgbClr val="003DA5"/>
                </a:solidFill>
              </a:defRPr>
            </a:lvl5pPr>
            <a:lvl6pPr lvl="5" algn="ctr">
              <a:lnSpc>
                <a:spcPct val="100000"/>
              </a:lnSpc>
              <a:spcBef>
                <a:spcPts val="0"/>
              </a:spcBef>
              <a:spcAft>
                <a:spcPts val="0"/>
              </a:spcAft>
              <a:buClr>
                <a:srgbClr val="003DA5"/>
              </a:buClr>
              <a:buSzPts val="2000"/>
              <a:buNone/>
              <a:defRPr sz="2000">
                <a:solidFill>
                  <a:srgbClr val="003DA5"/>
                </a:solidFill>
              </a:defRPr>
            </a:lvl6pPr>
            <a:lvl7pPr lvl="6" algn="ctr">
              <a:lnSpc>
                <a:spcPct val="100000"/>
              </a:lnSpc>
              <a:spcBef>
                <a:spcPts val="0"/>
              </a:spcBef>
              <a:spcAft>
                <a:spcPts val="0"/>
              </a:spcAft>
              <a:buClr>
                <a:srgbClr val="003DA5"/>
              </a:buClr>
              <a:buSzPts val="2000"/>
              <a:buNone/>
              <a:defRPr sz="2000">
                <a:solidFill>
                  <a:srgbClr val="003DA5"/>
                </a:solidFill>
              </a:defRPr>
            </a:lvl7pPr>
            <a:lvl8pPr lvl="7" algn="ctr">
              <a:lnSpc>
                <a:spcPct val="100000"/>
              </a:lnSpc>
              <a:spcBef>
                <a:spcPts val="0"/>
              </a:spcBef>
              <a:spcAft>
                <a:spcPts val="0"/>
              </a:spcAft>
              <a:buClr>
                <a:srgbClr val="003DA5"/>
              </a:buClr>
              <a:buSzPts val="2000"/>
              <a:buNone/>
              <a:defRPr sz="2000">
                <a:solidFill>
                  <a:srgbClr val="003DA5"/>
                </a:solidFill>
              </a:defRPr>
            </a:lvl8pPr>
            <a:lvl9pPr lvl="8" algn="ctr">
              <a:lnSpc>
                <a:spcPct val="100000"/>
              </a:lnSpc>
              <a:spcBef>
                <a:spcPts val="0"/>
              </a:spcBef>
              <a:spcAft>
                <a:spcPts val="0"/>
              </a:spcAft>
              <a:buClr>
                <a:srgbClr val="003DA5"/>
              </a:buClr>
              <a:buSzPts val="2000"/>
              <a:buNone/>
              <a:defRPr sz="2000">
                <a:solidFill>
                  <a:srgbClr val="003DA5"/>
                </a:solidFill>
              </a:defRPr>
            </a:lvl9pPr>
          </a:lstStyle>
          <a:p>
            <a:endParaRPr/>
          </a:p>
        </p:txBody>
      </p:sp>
      <p:sp>
        <p:nvSpPr>
          <p:cNvPr id="17" name="Google Shape;17;p4"/>
          <p:cNvSpPr txBox="1">
            <a:spLocks noGrp="1"/>
          </p:cNvSpPr>
          <p:nvPr>
            <p:ph type="body" idx="2"/>
          </p:nvPr>
        </p:nvSpPr>
        <p:spPr>
          <a:xfrm>
            <a:off x="5263075" y="674875"/>
            <a:ext cx="3770100" cy="33633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18" name="Google Shape;18;p4"/>
          <p:cNvSpPr txBox="1">
            <a:spLocks noGrp="1"/>
          </p:cNvSpPr>
          <p:nvPr>
            <p:ph type="title"/>
          </p:nvPr>
        </p:nvSpPr>
        <p:spPr>
          <a:xfrm>
            <a:off x="311700" y="674875"/>
            <a:ext cx="4045200" cy="606600"/>
          </a:xfrm>
          <a:prstGeom prst="rect">
            <a:avLst/>
          </a:prstGeom>
        </p:spPr>
        <p:txBody>
          <a:bodyPr spcFirstLastPara="1" wrap="square" lIns="91425" tIns="91425" rIns="91425" bIns="91425" anchor="t" anchorCtr="0">
            <a:normAutofit/>
          </a:bodyPr>
          <a:lstStyle>
            <a:lvl1pPr lvl="0">
              <a:spcBef>
                <a:spcPts val="0"/>
              </a:spcBef>
              <a:spcAft>
                <a:spcPts val="0"/>
              </a:spcAft>
              <a:buClr>
                <a:srgbClr val="003DA5"/>
              </a:buClr>
              <a:buSzPts val="2500"/>
              <a:buNone/>
              <a:defRPr sz="2500">
                <a:solidFill>
                  <a:srgbClr val="003DA5"/>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586665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73568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22754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56926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26964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001414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dirty="0"/>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66928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79070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476615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547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A736C-6A2C-EB3F-E198-4347D9E9D31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D598B1C-4D0E-AC9D-0869-A387C865E98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C8AAEAA-648D-A3CB-0ADF-25E91FBEFD00}"/>
              </a:ext>
            </a:extLst>
          </p:cNvPr>
          <p:cNvSpPr>
            <a:spLocks noGrp="1"/>
          </p:cNvSpPr>
          <p:nvPr>
            <p:ph type="dt" sz="half" idx="10"/>
          </p:nvPr>
        </p:nvSpPr>
        <p:spPr/>
        <p:txBody>
          <a:bodyPr/>
          <a:lstStyle/>
          <a:p>
            <a:fld id="{4C877A02-43FC-4238-A579-2209AA6CEF8D}" type="datetimeFigureOut">
              <a:rPr lang="en-US" smtClean="0"/>
              <a:t>10/20/2025</a:t>
            </a:fld>
            <a:endParaRPr lang="en-US"/>
          </a:p>
        </p:txBody>
      </p:sp>
      <p:sp>
        <p:nvSpPr>
          <p:cNvPr id="5" name="Footer Placeholder 4">
            <a:extLst>
              <a:ext uri="{FF2B5EF4-FFF2-40B4-BE49-F238E27FC236}">
                <a16:creationId xmlns:a16="http://schemas.microsoft.com/office/drawing/2014/main" id="{5BB48EF0-EBA3-FC20-A92D-6B3F99446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E10BC-6F87-351F-48E7-C69BB7CA7D91}"/>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27621236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300972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25986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97F8C-C9FE-9B0C-D225-2AB4BD2CC2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4AB9D3-C2AB-290A-B555-586CB17EBD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E92FA0-68EF-2D38-EEFD-7D654173C528}"/>
              </a:ext>
            </a:extLst>
          </p:cNvPr>
          <p:cNvSpPr>
            <a:spLocks noGrp="1"/>
          </p:cNvSpPr>
          <p:nvPr>
            <p:ph type="dt" sz="half" idx="10"/>
          </p:nvPr>
        </p:nvSpPr>
        <p:spPr/>
        <p:txBody>
          <a:bodyPr/>
          <a:lstStyle/>
          <a:p>
            <a:fld id="{4C877A02-43FC-4238-A579-2209AA6CEF8D}" type="datetimeFigureOut">
              <a:rPr lang="en-US" smtClean="0"/>
              <a:t>10/20/2025</a:t>
            </a:fld>
            <a:endParaRPr lang="en-US"/>
          </a:p>
        </p:txBody>
      </p:sp>
      <p:sp>
        <p:nvSpPr>
          <p:cNvPr id="5" name="Footer Placeholder 4">
            <a:extLst>
              <a:ext uri="{FF2B5EF4-FFF2-40B4-BE49-F238E27FC236}">
                <a16:creationId xmlns:a16="http://schemas.microsoft.com/office/drawing/2014/main" id="{FEC6DE5F-B912-75A0-3E70-D79781CE40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3AB9E6-398C-C0C9-CD3D-BC332AEC5D2C}"/>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1259038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F693-AA44-FC83-BBE3-104E774FB66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2D20609-EC13-1F0D-9990-9CD41365C381}"/>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2687B9-402F-A8A0-E445-B21EFB517BCB}"/>
              </a:ext>
            </a:extLst>
          </p:cNvPr>
          <p:cNvSpPr>
            <a:spLocks noGrp="1"/>
          </p:cNvSpPr>
          <p:nvPr>
            <p:ph type="dt" sz="half" idx="10"/>
          </p:nvPr>
        </p:nvSpPr>
        <p:spPr/>
        <p:txBody>
          <a:bodyPr/>
          <a:lstStyle/>
          <a:p>
            <a:fld id="{4C877A02-43FC-4238-A579-2209AA6CEF8D}" type="datetimeFigureOut">
              <a:rPr lang="en-US" smtClean="0"/>
              <a:t>10/20/2025</a:t>
            </a:fld>
            <a:endParaRPr lang="en-US"/>
          </a:p>
        </p:txBody>
      </p:sp>
      <p:sp>
        <p:nvSpPr>
          <p:cNvPr id="5" name="Footer Placeholder 4">
            <a:extLst>
              <a:ext uri="{FF2B5EF4-FFF2-40B4-BE49-F238E27FC236}">
                <a16:creationId xmlns:a16="http://schemas.microsoft.com/office/drawing/2014/main" id="{42D58857-79F9-2941-F526-231CC17903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84737-C589-0A92-45FB-5A7B312B3CDB}"/>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2320985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9819-E4AF-9AD2-5904-637AEA78B2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45EA72-DDC2-1ED7-31DB-ACB525C7485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E98003-AEED-055E-10EF-D56BEDB961A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2C5F08-336E-41AD-C84D-905300D9AF9C}"/>
              </a:ext>
            </a:extLst>
          </p:cNvPr>
          <p:cNvSpPr>
            <a:spLocks noGrp="1"/>
          </p:cNvSpPr>
          <p:nvPr>
            <p:ph type="dt" sz="half" idx="10"/>
          </p:nvPr>
        </p:nvSpPr>
        <p:spPr/>
        <p:txBody>
          <a:bodyPr/>
          <a:lstStyle/>
          <a:p>
            <a:fld id="{4C877A02-43FC-4238-A579-2209AA6CEF8D}" type="datetimeFigureOut">
              <a:rPr lang="en-US" smtClean="0"/>
              <a:t>10/20/2025</a:t>
            </a:fld>
            <a:endParaRPr lang="en-US"/>
          </a:p>
        </p:txBody>
      </p:sp>
      <p:sp>
        <p:nvSpPr>
          <p:cNvPr id="6" name="Footer Placeholder 5">
            <a:extLst>
              <a:ext uri="{FF2B5EF4-FFF2-40B4-BE49-F238E27FC236}">
                <a16:creationId xmlns:a16="http://schemas.microsoft.com/office/drawing/2014/main" id="{8C9116EE-A58F-B963-1D02-CA2197A1D8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A8FAC0-8DC5-8467-691A-2EF827F508E3}"/>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3852639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F478B-271A-CA3D-A750-0F5FD567449D}"/>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A27EA4-53B6-DAA6-2BEE-040B6B6A1A4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906F07F-F8C7-EAF6-28FB-861C676761D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6A8069-AB6A-D85E-DCCE-692100F1E13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A87F77E-B623-19E5-727C-9E0CAD9C826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62DE8F-BB5D-27C6-9951-6321F33C0993}"/>
              </a:ext>
            </a:extLst>
          </p:cNvPr>
          <p:cNvSpPr>
            <a:spLocks noGrp="1"/>
          </p:cNvSpPr>
          <p:nvPr>
            <p:ph type="dt" sz="half" idx="10"/>
          </p:nvPr>
        </p:nvSpPr>
        <p:spPr/>
        <p:txBody>
          <a:bodyPr/>
          <a:lstStyle/>
          <a:p>
            <a:fld id="{4C877A02-43FC-4238-A579-2209AA6CEF8D}" type="datetimeFigureOut">
              <a:rPr lang="en-US" smtClean="0"/>
              <a:t>10/20/2025</a:t>
            </a:fld>
            <a:endParaRPr lang="en-US"/>
          </a:p>
        </p:txBody>
      </p:sp>
      <p:sp>
        <p:nvSpPr>
          <p:cNvPr id="8" name="Footer Placeholder 7">
            <a:extLst>
              <a:ext uri="{FF2B5EF4-FFF2-40B4-BE49-F238E27FC236}">
                <a16:creationId xmlns:a16="http://schemas.microsoft.com/office/drawing/2014/main" id="{0AAD8D28-A6A9-F702-C811-992F3F0707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4D9DE5-A94D-291F-68AE-462A5A703148}"/>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2579376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92715-9C73-B39A-921A-F01A3F000F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9A62DB-4A40-15E7-5A74-8C86FADBDCA0}"/>
              </a:ext>
            </a:extLst>
          </p:cNvPr>
          <p:cNvSpPr>
            <a:spLocks noGrp="1"/>
          </p:cNvSpPr>
          <p:nvPr>
            <p:ph type="dt" sz="half" idx="10"/>
          </p:nvPr>
        </p:nvSpPr>
        <p:spPr/>
        <p:txBody>
          <a:bodyPr/>
          <a:lstStyle/>
          <a:p>
            <a:fld id="{4C877A02-43FC-4238-A579-2209AA6CEF8D}" type="datetimeFigureOut">
              <a:rPr lang="en-US" smtClean="0"/>
              <a:t>10/20/2025</a:t>
            </a:fld>
            <a:endParaRPr lang="en-US"/>
          </a:p>
        </p:txBody>
      </p:sp>
      <p:sp>
        <p:nvSpPr>
          <p:cNvPr id="4" name="Footer Placeholder 3">
            <a:extLst>
              <a:ext uri="{FF2B5EF4-FFF2-40B4-BE49-F238E27FC236}">
                <a16:creationId xmlns:a16="http://schemas.microsoft.com/office/drawing/2014/main" id="{B77F5AC1-ACF4-C30C-9895-AF12A86569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9AD034-5FF7-BB18-C704-22AB85C75339}"/>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2349201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0FA7AA-C501-3B3D-B5B8-3BD06F3CAD7E}"/>
              </a:ext>
            </a:extLst>
          </p:cNvPr>
          <p:cNvSpPr>
            <a:spLocks noGrp="1"/>
          </p:cNvSpPr>
          <p:nvPr>
            <p:ph type="dt" sz="half" idx="10"/>
          </p:nvPr>
        </p:nvSpPr>
        <p:spPr/>
        <p:txBody>
          <a:bodyPr/>
          <a:lstStyle/>
          <a:p>
            <a:fld id="{4C877A02-43FC-4238-A579-2209AA6CEF8D}" type="datetimeFigureOut">
              <a:rPr lang="en-US" smtClean="0"/>
              <a:t>10/20/2025</a:t>
            </a:fld>
            <a:endParaRPr lang="en-US"/>
          </a:p>
        </p:txBody>
      </p:sp>
      <p:sp>
        <p:nvSpPr>
          <p:cNvPr id="3" name="Footer Placeholder 2">
            <a:extLst>
              <a:ext uri="{FF2B5EF4-FFF2-40B4-BE49-F238E27FC236}">
                <a16:creationId xmlns:a16="http://schemas.microsoft.com/office/drawing/2014/main" id="{441908AA-1738-B004-6E14-4AB3C0D42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2CDAC9-FE13-6A5A-4659-9FA47B55A2DE}"/>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18422968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6"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3.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03DA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FFFFFF"/>
              </a:buClr>
              <a:buSzPts val="2800"/>
              <a:buNone/>
              <a:defRPr sz="2800" b="1">
                <a:solidFill>
                  <a:srgbClr val="FFFFFF"/>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Char char="●"/>
              <a:defRPr sz="18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EE2C94-D262-D18F-5985-3B864DB2347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F4B60A-EDA9-4BD0-BFA9-D1762019517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5CBFC-A950-AA8C-30B5-8E6D4B2AC61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4C877A02-43FC-4238-A579-2209AA6CEF8D}" type="datetimeFigureOut">
              <a:rPr lang="en-US" smtClean="0"/>
              <a:t>10/20/2025</a:t>
            </a:fld>
            <a:endParaRPr lang="en-US"/>
          </a:p>
        </p:txBody>
      </p:sp>
      <p:sp>
        <p:nvSpPr>
          <p:cNvPr id="5" name="Footer Placeholder 4">
            <a:extLst>
              <a:ext uri="{FF2B5EF4-FFF2-40B4-BE49-F238E27FC236}">
                <a16:creationId xmlns:a16="http://schemas.microsoft.com/office/drawing/2014/main" id="{EE9AE2FC-2FD6-8D17-8942-C713C6C5278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69DB4D3-52EB-02E1-7AAE-740CA423AF2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3F9762B6-E86C-4319-B51B-16F705167E04}" type="slidenum">
              <a:rPr lang="en-US" smtClean="0"/>
              <a:t>‹#›</a:t>
            </a:fld>
            <a:endParaRPr lang="en-US"/>
          </a:p>
        </p:txBody>
      </p:sp>
    </p:spTree>
    <p:extLst>
      <p:ext uri="{BB962C8B-B14F-4D97-AF65-F5344CB8AC3E}">
        <p14:creationId xmlns:p14="http://schemas.microsoft.com/office/powerpoint/2010/main" val="3033354963"/>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80" r:id="rId12"/>
    <p:sldLayoutId id="2147483681" r:id="rId13"/>
    <p:sldLayoutId id="2147483683" r:id="rId14"/>
    <p:sldLayoutId id="2147483682"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10/20/2025</a:t>
            </a:fld>
            <a:endParaRPr lang="en-US" dirty="0"/>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9429985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mailto:rraymondu@ucr.edu"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www.linkedin.com/in/rayuzwyshyn/" TargetMode="External"/><Relationship Id="rId4" Type="http://schemas.openxmlformats.org/officeDocument/2006/relationships/hyperlink" Target="https://rayuzwyshyn.net/" TargetMode="Externa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xml"/><Relationship Id="rId5" Type="http://schemas.openxmlformats.org/officeDocument/2006/relationships/hyperlink" Target="https://elearn.ucr.edu/enroll/3XMY8L" TargetMode="External"/><Relationship Id="rId4" Type="http://schemas.openxmlformats.org/officeDocument/2006/relationships/hyperlink" Target="https://www.youtube.com/watch?v=BvtFEiXfT9E"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JPG"/><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hyperlink" Target="https://escholarship.org/uc/ucrlibrary_orca" TargetMode="External"/><Relationship Id="rId4" Type="http://schemas.openxmlformats.org/officeDocument/2006/relationships/image" Target="../media/image49.sv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4.xml"/><Relationship Id="rId5" Type="http://schemas.openxmlformats.org/officeDocument/2006/relationships/hyperlink" Target="https://www.researchgate.net/publication/389558789_Harnessing_AI_For_Research_2025_GenAI_Large_Language_Model_Introduction_AGI_and_Reasoning_Models_Multimodal_Models_and_Deep_Research_with_Autonomous_Agents" TargetMode="Externa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hyperlink" Target="https://chatgpt.com/" TargetMode="External"/><Relationship Id="rId7"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4.xml"/><Relationship Id="rId6" Type="http://schemas.openxmlformats.org/officeDocument/2006/relationships/hyperlink" Target="https://labs.perplexity.ai/" TargetMode="External"/><Relationship Id="rId5" Type="http://schemas.openxmlformats.org/officeDocument/2006/relationships/hyperlink" Target="https://gemini.google.com/app" TargetMode="External"/><Relationship Id="rId4" Type="http://schemas.openxmlformats.org/officeDocument/2006/relationships/hyperlink" Target="https://grok.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8.xml"/><Relationship Id="rId4" Type="http://schemas.openxmlformats.org/officeDocument/2006/relationships/image" Target="../media/image74.jp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adamunikowsky.substack.com/p/in-ai-we-trust-part-ii" TargetMode="External"/><Relationship Id="rId2" Type="http://schemas.openxmlformats.org/officeDocument/2006/relationships/image" Target="../media/image77.png"/><Relationship Id="rId1" Type="http://schemas.openxmlformats.org/officeDocument/2006/relationships/slideLayout" Target="../slideLayouts/slideLayout4.xml"/><Relationship Id="rId5" Type="http://schemas.openxmlformats.org/officeDocument/2006/relationships/hyperlink" Target="https://www.jenner.com/en/people/adam-g-unikowsky#overview" TargetMode="External"/><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8.xml"/><Relationship Id="rId4" Type="http://schemas.openxmlformats.org/officeDocument/2006/relationships/hyperlink" Target="https://claude.ai/public/artifacts/2514cc6a-2e92-4fbf-9818-8077e2b4561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4.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hyperlink" Target="https://www.ipcc.ch/srocc/cite-report/" TargetMode="External"/><Relationship Id="rId2" Type="http://schemas.openxmlformats.org/officeDocument/2006/relationships/hyperlink" Target="https://www.ipcc.ch/srocc/" TargetMode="External"/><Relationship Id="rId1" Type="http://schemas.openxmlformats.org/officeDocument/2006/relationships/slideLayout" Target="../slideLayouts/slideLayout4.xml"/><Relationship Id="rId6" Type="http://schemas.openxmlformats.org/officeDocument/2006/relationships/hyperlink" Target="https://www.linkedin.com/pulse/ai-model-hallucination-human-understanding-raymond-uzwyshyn-ph-d--minpc/" TargetMode="External"/><Relationship Id="rId5" Type="http://schemas.openxmlformats.org/officeDocument/2006/relationships/image" Target="../media/image81.jpeg"/><Relationship Id="rId4" Type="http://schemas.openxmlformats.org/officeDocument/2006/relationships/hyperlink" Target="https://www.ipcc.ch/site/assets/uploads/sites/3/2019/12/02_SROCC_FM_FINAL.pdf#:~:text=URL%3A%20https%3A%2F%2Fwww.ipcc.ch%2Fsite%2Fassets%2Fuploads%2Fsites%2F3%2F2019%2F12%2F02_SROCC_FM_FINAL.pdf%0AVisible%3A%200%25%2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notebooklm.google.com/notebook/178889d8-1301-4dc1-a30d-b344a77ab52d/audio" TargetMode="External"/><Relationship Id="rId2" Type="http://schemas.openxmlformats.org/officeDocument/2006/relationships/image" Target="../media/image86.png"/><Relationship Id="rId1" Type="http://schemas.openxmlformats.org/officeDocument/2006/relationships/slideLayout" Target="../slideLayouts/slideLayout4.xml"/><Relationship Id="rId5" Type="http://schemas.openxmlformats.org/officeDocument/2006/relationships/image" Target="../media/image88.png"/><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hyperlink" Target="mailto:raymondu@ucr.edu" TargetMode="External"/><Relationship Id="rId2" Type="http://schemas.openxmlformats.org/officeDocument/2006/relationships/hyperlink" Target="https://bit.ly/45AAaLc" TargetMode="External"/><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hyperlink" Target="https://www.linkedin.com/in/rayuzwyshyn/"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mailto:raymondu@ucr.edu"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rayuzwyshyn.net/" TargetMode="External"/><Relationship Id="rId4" Type="http://schemas.openxmlformats.org/officeDocument/2006/relationships/hyperlink" Target="https://www.linkedin.com/in/rayuzwyshyn/"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https://www.anthropic.com/learn" TargetMode="External"/><Relationship Id="rId2" Type="http://schemas.openxmlformats.org/officeDocument/2006/relationships/image" Target="../media/image94.jpg"/><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hyperlink" Target="https://library.ucr.edu/news/2024/01/30/propel-your-research-next-level-star-lab" TargetMode="External"/><Relationship Id="rId2" Type="http://schemas.openxmlformats.org/officeDocument/2006/relationships/image" Target="../media/image96.jpeg"/><Relationship Id="rId1" Type="http://schemas.openxmlformats.org/officeDocument/2006/relationships/slideLayout" Target="../slideLayouts/slideLayout9.xml"/><Relationship Id="rId5" Type="http://schemas.openxmlformats.org/officeDocument/2006/relationships/image" Target="../media/image98.png"/><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library.ucr.edu/news/2025/09/30/open-access-week-2025" TargetMode="External"/><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1.xml"/><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174903" y="1605243"/>
            <a:ext cx="6638942"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a:t>AI Tools and Services</a:t>
            </a:r>
            <a:br>
              <a:rPr lang="en-US" sz="4000" dirty="0"/>
            </a:br>
            <a:r>
              <a:rPr lang="en-US" sz="4000" dirty="0"/>
              <a:t>For History Classrooms</a:t>
            </a:r>
            <a:br>
              <a:rPr lang="en-US" sz="4000" dirty="0"/>
            </a:br>
            <a:r>
              <a:rPr lang="en-US" sz="1800" dirty="0"/>
              <a:t>Research and Technology Services, UCR Libraries</a:t>
            </a:r>
            <a:br>
              <a:rPr lang="en-US" sz="4000" dirty="0"/>
            </a:br>
            <a:r>
              <a:rPr lang="en-US" sz="4000" dirty="0"/>
              <a:t>		</a:t>
            </a:r>
            <a:br>
              <a:rPr lang="en-US" sz="1200" dirty="0"/>
            </a:br>
            <a:br>
              <a:rPr lang="en-US" sz="1200" dirty="0"/>
            </a:br>
            <a:br>
              <a:rPr lang="en-US" sz="1200" dirty="0"/>
            </a:br>
            <a:br>
              <a:rPr lang="en-US" sz="1200" dirty="0"/>
            </a:br>
            <a:endParaRPr dirty="0"/>
          </a:p>
        </p:txBody>
      </p:sp>
      <p:sp>
        <p:nvSpPr>
          <p:cNvPr id="5" name="TextBox 4">
            <a:extLst>
              <a:ext uri="{FF2B5EF4-FFF2-40B4-BE49-F238E27FC236}">
                <a16:creationId xmlns:a16="http://schemas.microsoft.com/office/drawing/2014/main" id="{B124B0C0-F529-4F47-9423-581EF17D55D3}"/>
              </a:ext>
            </a:extLst>
          </p:cNvPr>
          <p:cNvSpPr txBox="1"/>
          <p:nvPr/>
        </p:nvSpPr>
        <p:spPr>
          <a:xfrm>
            <a:off x="6126220" y="3920457"/>
            <a:ext cx="3144166" cy="1338420"/>
          </a:xfrm>
          <a:prstGeom prst="rect">
            <a:avLst/>
          </a:prstGeom>
        </p:spPr>
        <p:txBody>
          <a:bodyPr vert="horz" lIns="91440" tIns="45720" rIns="91440" bIns="45720" rtlCol="0">
            <a:normAutofit/>
          </a:bodyPr>
          <a:lstStyle/>
          <a:p>
            <a:pPr>
              <a:lnSpc>
                <a:spcPct val="90000"/>
              </a:lnSpc>
              <a:spcAft>
                <a:spcPts val="600"/>
              </a:spcAft>
            </a:pPr>
            <a:r>
              <a:rPr lang="en-US" sz="1000" b="1" dirty="0"/>
              <a:t>Ray Uzwyshyn,</a:t>
            </a:r>
            <a:r>
              <a:rPr lang="en-US" sz="1000" dirty="0"/>
              <a:t> </a:t>
            </a:r>
            <a:r>
              <a:rPr lang="en-US" sz="1000" b="1" dirty="0"/>
              <a:t>Ph.D. MBA  MLIS</a:t>
            </a:r>
            <a:br>
              <a:rPr lang="en-US" sz="1000" dirty="0"/>
            </a:br>
            <a:r>
              <a:rPr lang="en-US" sz="1000" dirty="0"/>
              <a:t>Acting AUL for Research  &amp; Technology Services</a:t>
            </a:r>
            <a:br>
              <a:rPr lang="en-US" sz="1000" dirty="0"/>
            </a:br>
            <a:r>
              <a:rPr lang="en-US" sz="1000" dirty="0"/>
              <a:t>Director of Research</a:t>
            </a:r>
            <a:br>
              <a:rPr lang="en-US" sz="1000" dirty="0"/>
            </a:br>
            <a:r>
              <a:rPr lang="en-US" sz="1000" dirty="0"/>
              <a:t>UC Riverside Libraries, </a:t>
            </a:r>
            <a:r>
              <a:rPr lang="en-US" sz="1000" dirty="0">
                <a:hlinkClick r:id="rId3">
                  <a:extLst>
                    <a:ext uri="{A12FA001-AC4F-418D-AE19-62706E023703}">
                      <ahyp:hlinkClr xmlns:ahyp="http://schemas.microsoft.com/office/drawing/2018/hyperlinkcolor" val="tx"/>
                    </a:ext>
                  </a:extLst>
                </a:hlinkClick>
              </a:rPr>
              <a:t>raymondu@ucr.edu</a:t>
            </a:r>
            <a:r>
              <a:rPr lang="en-US" sz="1000" dirty="0"/>
              <a:t> </a:t>
            </a:r>
            <a:br>
              <a:rPr lang="en-US" sz="1000" dirty="0"/>
            </a:br>
            <a:r>
              <a:rPr lang="en-US" sz="1000" dirty="0">
                <a:hlinkClick r:id="rId4"/>
              </a:rPr>
              <a:t>https://rayuzwyshyn.net</a:t>
            </a:r>
            <a:r>
              <a:rPr lang="en-US" sz="1000" dirty="0"/>
              <a:t>  </a:t>
            </a:r>
            <a:r>
              <a:rPr lang="en-US" sz="1000" dirty="0">
                <a:hlinkClick r:id="rId5"/>
              </a:rPr>
              <a:t>https://www.linkedin.com/in/rayuzwyshyn/</a:t>
            </a:r>
            <a:r>
              <a:rPr lang="en-US" sz="1000" dirty="0"/>
              <a:t> </a:t>
            </a:r>
          </a:p>
        </p:txBody>
      </p:sp>
      <p:pic>
        <p:nvPicPr>
          <p:cNvPr id="1026" name="Picture 2" descr="Google Gemini icon SVG Vector &amp; PNG ...">
            <a:extLst>
              <a:ext uri="{FF2B5EF4-FFF2-40B4-BE49-F238E27FC236}">
                <a16:creationId xmlns:a16="http://schemas.microsoft.com/office/drawing/2014/main" id="{D4A1DC91-47ED-4D64-AD33-DEEED20C2E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6929" y="2533381"/>
            <a:ext cx="1031638" cy="10316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lphabet, Letter D Logo">
            <a:extLst>
              <a:ext uri="{FF2B5EF4-FFF2-40B4-BE49-F238E27FC236}">
                <a16:creationId xmlns:a16="http://schemas.microsoft.com/office/drawing/2014/main" id="{0E0A03FD-B2DE-47D9-8EA0-60ED0A7375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2973" y="1061585"/>
            <a:ext cx="1287221" cy="12872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thropic Claude Sonnet Logo&quot; Sticker for Sale by johnlmao | Redbubble">
            <a:extLst>
              <a:ext uri="{FF2B5EF4-FFF2-40B4-BE49-F238E27FC236}">
                <a16:creationId xmlns:a16="http://schemas.microsoft.com/office/drawing/2014/main" id="{B5CB38F0-620F-45B2-8919-C140EB4290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2287" y="1223043"/>
            <a:ext cx="1154704" cy="11547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ere's OpenAI's new logo | The Verge">
            <a:extLst>
              <a:ext uri="{FF2B5EF4-FFF2-40B4-BE49-F238E27FC236}">
                <a16:creationId xmlns:a16="http://schemas.microsoft.com/office/drawing/2014/main" id="{BC632C75-4148-4892-8EEC-B7993473A4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25458" y="2377747"/>
            <a:ext cx="1726843" cy="1156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92366" y="238633"/>
            <a:ext cx="8975435" cy="525785"/>
          </a:xfrm>
          <a:prstGeom prst="rect">
            <a:avLst/>
          </a:prstGeom>
        </p:spPr>
        <p:txBody>
          <a:bodyPr wrap="square" lIns="0" tIns="0" rIns="0" bIns="0" rtlCol="0" anchor="t">
            <a:spAutoFit/>
          </a:bodyPr>
          <a:lstStyle/>
          <a:p>
            <a:pPr algn="ctr">
              <a:lnSpc>
                <a:spcPts val="4125"/>
              </a:lnSpc>
            </a:pPr>
            <a:r>
              <a:rPr lang="en-US" sz="3750" spc="413" dirty="0">
                <a:latin typeface="Lovelo"/>
                <a:ea typeface="Lovelo"/>
                <a:cs typeface="Lovelo"/>
                <a:sym typeface="Lovelo"/>
              </a:rPr>
              <a:t>Research Data Lifecycle Support</a:t>
            </a:r>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pic>
        <p:nvPicPr>
          <p:cNvPr id="7" name="Picture 6">
            <a:extLst>
              <a:ext uri="{FF2B5EF4-FFF2-40B4-BE49-F238E27FC236}">
                <a16:creationId xmlns:a16="http://schemas.microsoft.com/office/drawing/2014/main" id="{021DD954-C0D5-4FE3-A465-BBD63D2C09D1}"/>
              </a:ext>
            </a:extLst>
          </p:cNvPr>
          <p:cNvPicPr>
            <a:picLocks noChangeAspect="1"/>
          </p:cNvPicPr>
          <p:nvPr/>
        </p:nvPicPr>
        <p:blipFill>
          <a:blip r:embed="rId2"/>
          <a:stretch>
            <a:fillRect/>
          </a:stretch>
        </p:blipFill>
        <p:spPr>
          <a:xfrm>
            <a:off x="7436290" y="4064294"/>
            <a:ext cx="1631511" cy="528835"/>
          </a:xfrm>
          <a:prstGeom prst="rect">
            <a:avLst/>
          </a:prstGeom>
        </p:spPr>
      </p:pic>
      <p:pic>
        <p:nvPicPr>
          <p:cNvPr id="3" name="Picture 2">
            <a:extLst>
              <a:ext uri="{FF2B5EF4-FFF2-40B4-BE49-F238E27FC236}">
                <a16:creationId xmlns:a16="http://schemas.microsoft.com/office/drawing/2014/main" id="{54CFA586-D54B-4EF9-8867-C23F13C54322}"/>
              </a:ext>
            </a:extLst>
          </p:cNvPr>
          <p:cNvPicPr>
            <a:picLocks noChangeAspect="1"/>
          </p:cNvPicPr>
          <p:nvPr/>
        </p:nvPicPr>
        <p:blipFill>
          <a:blip r:embed="rId3"/>
          <a:stretch>
            <a:fillRect/>
          </a:stretch>
        </p:blipFill>
        <p:spPr>
          <a:xfrm>
            <a:off x="1295400" y="1368971"/>
            <a:ext cx="6215441" cy="2605242"/>
          </a:xfrm>
          <a:prstGeom prst="rect">
            <a:avLst/>
          </a:prstGeom>
        </p:spPr>
      </p:pic>
    </p:spTree>
    <p:extLst>
      <p:ext uri="{BB962C8B-B14F-4D97-AF65-F5344CB8AC3E}">
        <p14:creationId xmlns:p14="http://schemas.microsoft.com/office/powerpoint/2010/main" val="1400968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7"/>
          <p:cNvPicPr preferRelativeResize="0"/>
          <p:nvPr/>
        </p:nvPicPr>
        <p:blipFill rotWithShape="1">
          <a:blip r:embed="rId3">
            <a:alphaModFix/>
          </a:blip>
          <a:srcRect/>
          <a:stretch/>
        </p:blipFill>
        <p:spPr>
          <a:xfrm>
            <a:off x="7944027" y="4676732"/>
            <a:ext cx="880017" cy="284539"/>
          </a:xfrm>
          <a:prstGeom prst="rect">
            <a:avLst/>
          </a:prstGeom>
          <a:noFill/>
          <a:ln>
            <a:noFill/>
          </a:ln>
        </p:spPr>
      </p:pic>
      <p:pic>
        <p:nvPicPr>
          <p:cNvPr id="88" name="Google Shape;88;p17"/>
          <p:cNvPicPr preferRelativeResize="0"/>
          <p:nvPr/>
        </p:nvPicPr>
        <p:blipFill rotWithShape="1">
          <a:blip r:embed="rId4">
            <a:alphaModFix/>
          </a:blip>
          <a:srcRect/>
          <a:stretch/>
        </p:blipFill>
        <p:spPr>
          <a:xfrm>
            <a:off x="457200" y="517842"/>
            <a:ext cx="210706" cy="96395"/>
          </a:xfrm>
          <a:prstGeom prst="rect">
            <a:avLst/>
          </a:prstGeom>
          <a:noFill/>
          <a:ln>
            <a:noFill/>
          </a:ln>
        </p:spPr>
      </p:pic>
      <p:sp>
        <p:nvSpPr>
          <p:cNvPr id="89" name="Google Shape;89;p17"/>
          <p:cNvSpPr txBox="1"/>
          <p:nvPr/>
        </p:nvSpPr>
        <p:spPr>
          <a:xfrm>
            <a:off x="457200" y="661951"/>
            <a:ext cx="7655400" cy="415498"/>
          </a:xfrm>
          <a:prstGeom prst="rect">
            <a:avLst/>
          </a:prstGeom>
          <a:noFill/>
          <a:ln>
            <a:noFill/>
          </a:ln>
        </p:spPr>
        <p:txBody>
          <a:bodyPr spcFirstLastPara="1" wrap="square" lIns="0" tIns="0" rIns="0" bIns="0" anchor="t" anchorCtr="0">
            <a:spAutoFit/>
          </a:bodyPr>
          <a:lstStyle/>
          <a:p>
            <a:pPr>
              <a:buClr>
                <a:srgbClr val="000000"/>
              </a:buClr>
              <a:buSzPts val="2700"/>
            </a:pPr>
            <a:r>
              <a:rPr lang="en" sz="2700" dirty="0">
                <a:solidFill>
                  <a:srgbClr val="003DA5"/>
                </a:solidFill>
                <a:latin typeface="Fira Sans Medium"/>
                <a:ea typeface="Fira Sans Medium"/>
                <a:cs typeface="Fira Sans Medium"/>
                <a:sym typeface="Fira Sans Medium"/>
              </a:rPr>
              <a:t>How to Access Research Data Services</a:t>
            </a:r>
            <a:endParaRPr sz="1100" dirty="0">
              <a:latin typeface="Arial" panose="020B0604020202020204" pitchFamily="34" charset="0"/>
              <a:cs typeface="Arial" panose="020B0604020202020204" pitchFamily="34" charset="0"/>
            </a:endParaRPr>
          </a:p>
        </p:txBody>
      </p:sp>
      <p:sp>
        <p:nvSpPr>
          <p:cNvPr id="90" name="Google Shape;90;p17"/>
          <p:cNvSpPr txBox="1"/>
          <p:nvPr/>
        </p:nvSpPr>
        <p:spPr>
          <a:xfrm>
            <a:off x="494414" y="1475268"/>
            <a:ext cx="138600" cy="284663"/>
          </a:xfrm>
          <a:prstGeom prst="rect">
            <a:avLst/>
          </a:prstGeom>
          <a:noFill/>
          <a:ln>
            <a:noFill/>
          </a:ln>
        </p:spPr>
        <p:txBody>
          <a:bodyPr spcFirstLastPara="1" wrap="square" lIns="68575" tIns="34275" rIns="68575" bIns="34275" anchor="t" anchorCtr="0">
            <a:spAutoFit/>
          </a:bodyPr>
          <a:lstStyle/>
          <a:p>
            <a:pPr>
              <a:buClr>
                <a:srgbClr val="000000"/>
              </a:buClr>
              <a:buSzPts val="1400"/>
            </a:pPr>
            <a:endParaRPr dirty="0">
              <a:latin typeface="Calibri"/>
              <a:ea typeface="Calibri"/>
              <a:cs typeface="Calibri"/>
              <a:sym typeface="Calibri"/>
            </a:endParaRPr>
          </a:p>
        </p:txBody>
      </p:sp>
      <p:sp>
        <p:nvSpPr>
          <p:cNvPr id="91" name="Google Shape;91;p17"/>
          <p:cNvSpPr txBox="1"/>
          <p:nvPr/>
        </p:nvSpPr>
        <p:spPr>
          <a:xfrm>
            <a:off x="789800" y="1769650"/>
            <a:ext cx="2222400" cy="1548300"/>
          </a:xfrm>
          <a:prstGeom prst="rect">
            <a:avLst/>
          </a:prstGeom>
          <a:noFill/>
          <a:ln>
            <a:noFill/>
          </a:ln>
        </p:spPr>
        <p:txBody>
          <a:bodyPr spcFirstLastPara="1" wrap="square" lIns="68575" tIns="68575" rIns="68575" bIns="68575" anchor="t" anchorCtr="0">
            <a:noAutofit/>
          </a:bodyPr>
          <a:lstStyle/>
          <a:p>
            <a:pPr algn="ctr"/>
            <a:r>
              <a:rPr lang="en" sz="1800" b="1" dirty="0">
                <a:solidFill>
                  <a:srgbClr val="003DA5"/>
                </a:solidFill>
                <a:latin typeface="Arial" panose="020B0604020202020204" pitchFamily="34" charset="0"/>
                <a:ea typeface="Fira Sans"/>
                <a:cs typeface="Arial" panose="020B0604020202020204" pitchFamily="34" charset="0"/>
                <a:sym typeface="Fira Sans"/>
              </a:rPr>
              <a:t>Consultations</a:t>
            </a:r>
            <a:endParaRPr sz="1800" b="1" dirty="0">
              <a:solidFill>
                <a:srgbClr val="003DA5"/>
              </a:solidFill>
              <a:latin typeface="Arial" panose="020B0604020202020204" pitchFamily="34" charset="0"/>
              <a:ea typeface="Fira Sans"/>
              <a:cs typeface="Arial" panose="020B0604020202020204" pitchFamily="34" charset="0"/>
              <a:sym typeface="Fira Sans"/>
            </a:endParaRPr>
          </a:p>
          <a:p>
            <a:pPr algn="ctr">
              <a:spcBef>
                <a:spcPts val="1000"/>
              </a:spcBef>
            </a:pPr>
            <a:r>
              <a:rPr lang="en" sz="1800" dirty="0">
                <a:latin typeface="Arial" panose="020B0604020202020204" pitchFamily="34" charset="0"/>
                <a:ea typeface="Fira Sans"/>
                <a:cs typeface="Arial" panose="020B0604020202020204" pitchFamily="34" charset="0"/>
                <a:sym typeface="Fira Sans"/>
              </a:rPr>
              <a:t>Get one-on-one support for your research data questions and needs</a:t>
            </a:r>
            <a:endParaRPr sz="1800" dirty="0">
              <a:latin typeface="Arial" panose="020B0604020202020204" pitchFamily="34" charset="0"/>
              <a:ea typeface="Fira Sans"/>
              <a:cs typeface="Arial" panose="020B0604020202020204" pitchFamily="34" charset="0"/>
              <a:sym typeface="Fira Sans"/>
            </a:endParaRPr>
          </a:p>
        </p:txBody>
      </p:sp>
      <p:sp>
        <p:nvSpPr>
          <p:cNvPr id="92" name="Google Shape;92;p17"/>
          <p:cNvSpPr txBox="1"/>
          <p:nvPr/>
        </p:nvSpPr>
        <p:spPr>
          <a:xfrm>
            <a:off x="3460791" y="1769650"/>
            <a:ext cx="2222400" cy="1548300"/>
          </a:xfrm>
          <a:prstGeom prst="rect">
            <a:avLst/>
          </a:prstGeom>
          <a:noFill/>
          <a:ln>
            <a:noFill/>
          </a:ln>
        </p:spPr>
        <p:txBody>
          <a:bodyPr spcFirstLastPara="1" wrap="square" lIns="68575" tIns="68575" rIns="68575" bIns="68575" anchor="t" anchorCtr="0">
            <a:noAutofit/>
          </a:bodyPr>
          <a:lstStyle/>
          <a:p>
            <a:pPr algn="ctr"/>
            <a:r>
              <a:rPr lang="en" sz="1800" b="1" dirty="0">
                <a:solidFill>
                  <a:srgbClr val="003DA5"/>
                </a:solidFill>
                <a:latin typeface="Arial" panose="020B0604020202020204" pitchFamily="34" charset="0"/>
                <a:ea typeface="Fira Sans"/>
                <a:cs typeface="Arial" panose="020B0604020202020204" pitchFamily="34" charset="0"/>
                <a:sym typeface="Fira Sans"/>
              </a:rPr>
              <a:t>Workshops</a:t>
            </a:r>
            <a:endParaRPr sz="1800" b="1" dirty="0">
              <a:solidFill>
                <a:srgbClr val="003DA5"/>
              </a:solidFill>
              <a:latin typeface="Arial" panose="020B0604020202020204" pitchFamily="34" charset="0"/>
              <a:ea typeface="Fira Sans"/>
              <a:cs typeface="Arial" panose="020B0604020202020204" pitchFamily="34" charset="0"/>
              <a:sym typeface="Fira Sans"/>
            </a:endParaRPr>
          </a:p>
          <a:p>
            <a:pPr algn="ctr">
              <a:spcBef>
                <a:spcPts val="1000"/>
              </a:spcBef>
            </a:pPr>
            <a:r>
              <a:rPr lang="en" sz="1800" dirty="0">
                <a:latin typeface="Arial" panose="020B0604020202020204" pitchFamily="34" charset="0"/>
                <a:ea typeface="Fira Sans"/>
                <a:cs typeface="Arial" panose="020B0604020202020204" pitchFamily="34" charset="0"/>
                <a:sym typeface="Fira Sans"/>
              </a:rPr>
              <a:t>Build practical skills with research data and ML tools</a:t>
            </a:r>
            <a:endParaRPr sz="1800" dirty="0">
              <a:latin typeface="Arial" panose="020B0604020202020204" pitchFamily="34" charset="0"/>
              <a:ea typeface="Fira Sans"/>
              <a:cs typeface="Arial" panose="020B0604020202020204" pitchFamily="34" charset="0"/>
              <a:sym typeface="Fira Sans"/>
            </a:endParaRPr>
          </a:p>
        </p:txBody>
      </p:sp>
      <p:sp>
        <p:nvSpPr>
          <p:cNvPr id="93" name="Google Shape;93;p17"/>
          <p:cNvSpPr txBox="1"/>
          <p:nvPr/>
        </p:nvSpPr>
        <p:spPr>
          <a:xfrm>
            <a:off x="6131803" y="1769650"/>
            <a:ext cx="2222400" cy="1548300"/>
          </a:xfrm>
          <a:prstGeom prst="rect">
            <a:avLst/>
          </a:prstGeom>
          <a:noFill/>
          <a:ln>
            <a:noFill/>
          </a:ln>
        </p:spPr>
        <p:txBody>
          <a:bodyPr spcFirstLastPara="1" wrap="square" lIns="68575" tIns="68575" rIns="68575" bIns="68575" anchor="t" anchorCtr="0">
            <a:noAutofit/>
          </a:bodyPr>
          <a:lstStyle/>
          <a:p>
            <a:pPr algn="ctr"/>
            <a:r>
              <a:rPr lang="en" sz="1800" b="1" dirty="0">
                <a:solidFill>
                  <a:srgbClr val="003DA5"/>
                </a:solidFill>
                <a:latin typeface="Arial" panose="020B0604020202020204" pitchFamily="34" charset="0"/>
                <a:ea typeface="Fira Sans"/>
                <a:cs typeface="Arial" panose="020B0604020202020204" pitchFamily="34" charset="0"/>
                <a:sym typeface="Fira Sans"/>
              </a:rPr>
              <a:t>Collaborations</a:t>
            </a:r>
            <a:endParaRPr sz="1800" b="1" dirty="0">
              <a:solidFill>
                <a:srgbClr val="003DA5"/>
              </a:solidFill>
              <a:latin typeface="Arial" panose="020B0604020202020204" pitchFamily="34" charset="0"/>
              <a:ea typeface="Fira Sans"/>
              <a:cs typeface="Arial" panose="020B0604020202020204" pitchFamily="34" charset="0"/>
              <a:sym typeface="Fira Sans"/>
            </a:endParaRPr>
          </a:p>
          <a:p>
            <a:pPr algn="ctr">
              <a:spcBef>
                <a:spcPts val="1000"/>
              </a:spcBef>
            </a:pPr>
            <a:r>
              <a:rPr lang="en" sz="1800" dirty="0">
                <a:latin typeface="Arial" panose="020B0604020202020204" pitchFamily="34" charset="0"/>
                <a:ea typeface="Fira Sans"/>
                <a:cs typeface="Arial" panose="020B0604020202020204" pitchFamily="34" charset="0"/>
                <a:sym typeface="Fira Sans"/>
              </a:rPr>
              <a:t>Partner with us to support your research group’s data needs</a:t>
            </a:r>
            <a:endParaRPr sz="1800" dirty="0">
              <a:latin typeface="Arial" panose="020B0604020202020204" pitchFamily="34" charset="0"/>
              <a:ea typeface="Fira Sans"/>
              <a:cs typeface="Arial" panose="020B0604020202020204" pitchFamily="34" charset="0"/>
              <a:sym typeface="Fira Sans"/>
            </a:endParaRPr>
          </a:p>
        </p:txBody>
      </p:sp>
      <p:pic>
        <p:nvPicPr>
          <p:cNvPr id="94" name="Google Shape;94;p17" descr="Calendar icon sign symbol design (Provided by Getty Images)"/>
          <p:cNvPicPr preferRelativeResize="0"/>
          <p:nvPr/>
        </p:nvPicPr>
        <p:blipFill>
          <a:blip r:embed="rId5">
            <a:alphaModFix/>
          </a:blip>
          <a:stretch>
            <a:fillRect/>
          </a:stretch>
        </p:blipFill>
        <p:spPr>
          <a:xfrm>
            <a:off x="1485900" y="3676650"/>
            <a:ext cx="512710" cy="554557"/>
          </a:xfrm>
          <a:prstGeom prst="rect">
            <a:avLst/>
          </a:prstGeom>
          <a:noFill/>
          <a:ln>
            <a:noFill/>
          </a:ln>
        </p:spPr>
      </p:pic>
      <p:pic>
        <p:nvPicPr>
          <p:cNvPr id="95" name="Google Shape;95;p17" descr="Presentation display (Provided by Getty Images)"/>
          <p:cNvPicPr preferRelativeResize="0"/>
          <p:nvPr/>
        </p:nvPicPr>
        <p:blipFill rotWithShape="1">
          <a:blip r:embed="rId6">
            <a:alphaModFix/>
          </a:blip>
          <a:srcRect l="17798" t="18201" r="17760" b="17572"/>
          <a:stretch/>
        </p:blipFill>
        <p:spPr>
          <a:xfrm>
            <a:off x="4315664" y="3316948"/>
            <a:ext cx="512681" cy="525409"/>
          </a:xfrm>
          <a:prstGeom prst="rect">
            <a:avLst/>
          </a:prstGeom>
          <a:noFill/>
          <a:ln>
            <a:noFill/>
          </a:ln>
        </p:spPr>
      </p:pic>
      <p:pic>
        <p:nvPicPr>
          <p:cNvPr id="96" name="Google Shape;96;p17" descr="Customer relationship manage Outline Filled Icon (Provided by Getty Images)"/>
          <p:cNvPicPr preferRelativeResize="0"/>
          <p:nvPr/>
        </p:nvPicPr>
        <p:blipFill>
          <a:blip r:embed="rId7">
            <a:alphaModFix/>
          </a:blip>
          <a:stretch>
            <a:fillRect/>
          </a:stretch>
        </p:blipFill>
        <p:spPr>
          <a:xfrm>
            <a:off x="7050315" y="3312189"/>
            <a:ext cx="512664" cy="534907"/>
          </a:xfrm>
          <a:prstGeom prst="rect">
            <a:avLst/>
          </a:prstGeom>
          <a:noFill/>
          <a:ln>
            <a:noFill/>
          </a:ln>
        </p:spPr>
      </p:pic>
      <p:sp>
        <p:nvSpPr>
          <p:cNvPr id="12" name="Google Shape;105;p18">
            <a:extLst>
              <a:ext uri="{FF2B5EF4-FFF2-40B4-BE49-F238E27FC236}">
                <a16:creationId xmlns:a16="http://schemas.microsoft.com/office/drawing/2014/main" id="{E397FB75-BEE8-459A-9ADB-F14DDC32114B}"/>
              </a:ext>
            </a:extLst>
          </p:cNvPr>
          <p:cNvSpPr txBox="1"/>
          <p:nvPr/>
        </p:nvSpPr>
        <p:spPr>
          <a:xfrm>
            <a:off x="3238500" y="4010151"/>
            <a:ext cx="3581400" cy="1550100"/>
          </a:xfrm>
          <a:prstGeom prst="rect">
            <a:avLst/>
          </a:prstGeom>
          <a:noFill/>
          <a:ln>
            <a:noFill/>
          </a:ln>
        </p:spPr>
        <p:txBody>
          <a:bodyPr spcFirstLastPara="1" wrap="square" lIns="34288" tIns="34288" rIns="34288" bIns="34288" anchor="t" anchorCtr="0">
            <a:noAutofit/>
          </a:bodyPr>
          <a:lstStyle/>
          <a:p>
            <a:pPr marL="41275">
              <a:buSzPts val="1500"/>
            </a:pPr>
            <a:r>
              <a:rPr lang="en" sz="750" b="1" dirty="0">
                <a:latin typeface="Arial" panose="020B0604020202020204" pitchFamily="34" charset="0"/>
                <a:ea typeface="Fira Sans"/>
                <a:cs typeface="Arial" panose="020B0604020202020204" pitchFamily="34" charset="0"/>
                <a:sym typeface="Fira Sans"/>
              </a:rPr>
              <a:t>Upcoming Workshops</a:t>
            </a:r>
          </a:p>
          <a:p>
            <a:pPr marL="171450" indent="-130175">
              <a:buSzPts val="1500"/>
              <a:buFont typeface="Fira Sans"/>
              <a:buChar char="●"/>
            </a:pPr>
            <a:endParaRPr lang="en" sz="750" b="1" dirty="0">
              <a:latin typeface="Arial" panose="020B0604020202020204" pitchFamily="34" charset="0"/>
              <a:ea typeface="Fira Sans"/>
              <a:cs typeface="Arial" panose="020B0604020202020204" pitchFamily="34" charset="0"/>
              <a:sym typeface="Fira Sans"/>
            </a:endParaRPr>
          </a:p>
          <a:p>
            <a:pPr marL="171450" indent="-130175">
              <a:buSzPts val="1500"/>
              <a:buFont typeface="Fira Sans"/>
              <a:buChar char="●"/>
            </a:pPr>
            <a:r>
              <a:rPr lang="en" sz="1000" b="1" dirty="0">
                <a:latin typeface="Arial" panose="020B0604020202020204" pitchFamily="34" charset="0"/>
                <a:ea typeface="Fira Sans"/>
                <a:cs typeface="Arial" panose="020B0604020202020204" pitchFamily="34" charset="0"/>
                <a:sym typeface="Fira Sans"/>
              </a:rPr>
              <a:t>Open Data Publishing with Data Dryad</a:t>
            </a:r>
            <a:r>
              <a:rPr lang="en" sz="1000" dirty="0">
                <a:latin typeface="Arial" panose="020B0604020202020204" pitchFamily="34" charset="0"/>
                <a:ea typeface="Fira Sans"/>
                <a:cs typeface="Arial" panose="020B0604020202020204" pitchFamily="34" charset="0"/>
                <a:sym typeface="Fira Sans"/>
              </a:rPr>
              <a:t> - October 23</a:t>
            </a:r>
            <a:endParaRPr sz="1000" dirty="0">
              <a:latin typeface="Arial" panose="020B0604020202020204" pitchFamily="34" charset="0"/>
              <a:ea typeface="Fira Sans"/>
              <a:cs typeface="Arial" panose="020B0604020202020204" pitchFamily="34" charset="0"/>
              <a:sym typeface="Fira Sans"/>
            </a:endParaRPr>
          </a:p>
          <a:p>
            <a:endParaRPr sz="1000" dirty="0">
              <a:latin typeface="Arial" panose="020B0604020202020204" pitchFamily="34" charset="0"/>
              <a:ea typeface="Fira Sans"/>
              <a:cs typeface="Arial" panose="020B0604020202020204" pitchFamily="34" charset="0"/>
              <a:sym typeface="Fira Sans"/>
            </a:endParaRPr>
          </a:p>
          <a:p>
            <a:pPr marL="171450" indent="-130175">
              <a:buSzPts val="1500"/>
              <a:buFont typeface="Fira Sans"/>
              <a:buChar char="●"/>
            </a:pPr>
            <a:r>
              <a:rPr lang="en" sz="1000" b="1" dirty="0">
                <a:latin typeface="Arial" panose="020B0604020202020204" pitchFamily="34" charset="0"/>
                <a:ea typeface="Fira Sans"/>
                <a:cs typeface="Arial" panose="020B0604020202020204" pitchFamily="34" charset="0"/>
                <a:sym typeface="Fira Sans"/>
              </a:rPr>
              <a:t>Open Data Management and Discovery</a:t>
            </a:r>
            <a:r>
              <a:rPr lang="en" sz="1000" dirty="0">
                <a:latin typeface="Arial" panose="020B0604020202020204" pitchFamily="34" charset="0"/>
                <a:ea typeface="Fira Sans"/>
                <a:cs typeface="Arial" panose="020B0604020202020204" pitchFamily="34" charset="0"/>
                <a:sym typeface="Fira Sans"/>
              </a:rPr>
              <a:t> - October 23</a:t>
            </a:r>
            <a:endParaRPr sz="1000" dirty="0">
              <a:latin typeface="Arial" panose="020B0604020202020204" pitchFamily="34" charset="0"/>
              <a:ea typeface="Fira Sans"/>
              <a:cs typeface="Arial" panose="020B0604020202020204" pitchFamily="34" charset="0"/>
              <a:sym typeface="Fira Sans"/>
            </a:endParaRPr>
          </a:p>
          <a:p>
            <a:endParaRPr sz="1000" dirty="0">
              <a:latin typeface="Arial" panose="020B0604020202020204" pitchFamily="34" charset="0"/>
              <a:ea typeface="Fira Sans"/>
              <a:cs typeface="Arial" panose="020B0604020202020204" pitchFamily="34" charset="0"/>
              <a:sym typeface="Fira Sans"/>
            </a:endParaRPr>
          </a:p>
          <a:p>
            <a:pPr marL="171450" indent="-130175">
              <a:buSzPts val="1500"/>
              <a:buFont typeface="Fira Sans"/>
              <a:buChar char="●"/>
            </a:pPr>
            <a:r>
              <a:rPr lang="en" sz="1000" b="1" dirty="0">
                <a:latin typeface="Arial" panose="020B0604020202020204" pitchFamily="34" charset="0"/>
                <a:ea typeface="Fira Sans"/>
                <a:cs typeface="Arial" panose="020B0604020202020204" pitchFamily="34" charset="0"/>
                <a:sym typeface="Fira Sans"/>
              </a:rPr>
              <a:t>Introduction to Python for Data Analysis</a:t>
            </a:r>
            <a:r>
              <a:rPr lang="en" sz="1000" dirty="0">
                <a:latin typeface="Arial" panose="020B0604020202020204" pitchFamily="34" charset="0"/>
                <a:ea typeface="Fira Sans"/>
                <a:cs typeface="Arial" panose="020B0604020202020204" pitchFamily="34" charset="0"/>
                <a:sym typeface="Fira Sans"/>
              </a:rPr>
              <a:t> - November 6</a:t>
            </a:r>
            <a:endParaRPr sz="1000" dirty="0">
              <a:latin typeface="Arial" panose="020B0604020202020204" pitchFamily="34" charset="0"/>
              <a:ea typeface="Fira Sans"/>
              <a:cs typeface="Arial" panose="020B0604020202020204" pitchFamily="34" charset="0"/>
              <a:sym typeface="Fira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F2D31-1829-4D00-9253-FCBC4629DE4B}"/>
              </a:ext>
            </a:extLst>
          </p:cNvPr>
          <p:cNvSpPr>
            <a:spLocks noGrp="1"/>
          </p:cNvSpPr>
          <p:nvPr>
            <p:ph type="title"/>
          </p:nvPr>
        </p:nvSpPr>
        <p:spPr>
          <a:xfrm>
            <a:off x="215836" y="193828"/>
            <a:ext cx="8520600" cy="707400"/>
          </a:xfrm>
        </p:spPr>
        <p:txBody>
          <a:bodyPr>
            <a:noAutofit/>
          </a:bodyPr>
          <a:lstStyle/>
          <a:p>
            <a:r>
              <a:rPr lang="en-US" sz="2400" dirty="0"/>
              <a:t>Workshops, Labs, Consultations Act as Feeder for Larger Faculty/Graduate Student Interdisciplinary  Projects </a:t>
            </a:r>
          </a:p>
        </p:txBody>
      </p:sp>
      <p:sp>
        <p:nvSpPr>
          <p:cNvPr id="3" name="Text Placeholder 2">
            <a:extLst>
              <a:ext uri="{FF2B5EF4-FFF2-40B4-BE49-F238E27FC236}">
                <a16:creationId xmlns:a16="http://schemas.microsoft.com/office/drawing/2014/main" id="{1D8DB4BD-0763-4B8B-B095-384BCCE8056E}"/>
              </a:ext>
            </a:extLst>
          </p:cNvPr>
          <p:cNvSpPr>
            <a:spLocks noGrp="1"/>
          </p:cNvSpPr>
          <p:nvPr>
            <p:ph type="body" idx="1"/>
          </p:nvPr>
        </p:nvSpPr>
        <p:spPr>
          <a:xfrm>
            <a:off x="311700" y="1036804"/>
            <a:ext cx="8520600" cy="3302700"/>
          </a:xfrm>
        </p:spPr>
        <p:txBody>
          <a:bodyPr/>
          <a:lstStyle/>
          <a:p>
            <a:r>
              <a:rPr lang="en-US" sz="1800" dirty="0"/>
              <a:t>Self-Driving Vehicle/AI/LIDAR/Labeling (</a:t>
            </a:r>
            <a:r>
              <a:rPr lang="en-US" sz="1800" dirty="0" err="1"/>
              <a:t>Medata</a:t>
            </a:r>
            <a:r>
              <a:rPr lang="en-US" sz="1800" dirty="0"/>
              <a:t>) Project, Part AI, Bluetooth 3D Data Storage/Repository Project</a:t>
            </a:r>
            <a:br>
              <a:rPr lang="en-US" sz="1800" dirty="0"/>
            </a:br>
            <a:r>
              <a:rPr lang="en-US" sz="1800" dirty="0"/>
              <a:t> (Visualization of 3D LIDAR Training Data, Research Faculty, Comp Eng.)</a:t>
            </a:r>
          </a:p>
          <a:p>
            <a:r>
              <a:rPr lang="en-US" sz="1800" dirty="0"/>
              <a:t>COVID Border GIS/Data/AI Project (Research Faculty, Medicine), Cognitive Cartographies (Histories)</a:t>
            </a:r>
          </a:p>
          <a:p>
            <a:endParaRPr lang="en-US" dirty="0"/>
          </a:p>
        </p:txBody>
      </p:sp>
      <p:pic>
        <p:nvPicPr>
          <p:cNvPr id="4" name="Picture 3">
            <a:extLst>
              <a:ext uri="{FF2B5EF4-FFF2-40B4-BE49-F238E27FC236}">
                <a16:creationId xmlns:a16="http://schemas.microsoft.com/office/drawing/2014/main" id="{F46DE4E5-2622-4646-80C7-69C1A9F764A5}"/>
              </a:ext>
            </a:extLst>
          </p:cNvPr>
          <p:cNvPicPr>
            <a:picLocks noChangeAspect="1"/>
          </p:cNvPicPr>
          <p:nvPr/>
        </p:nvPicPr>
        <p:blipFill>
          <a:blip r:embed="rId2"/>
          <a:stretch>
            <a:fillRect/>
          </a:stretch>
        </p:blipFill>
        <p:spPr>
          <a:xfrm>
            <a:off x="4745602" y="2611018"/>
            <a:ext cx="3838862" cy="1433175"/>
          </a:xfrm>
          <a:prstGeom prst="rect">
            <a:avLst/>
          </a:prstGeom>
        </p:spPr>
      </p:pic>
      <p:sp>
        <p:nvSpPr>
          <p:cNvPr id="5" name="TextBox 4">
            <a:extLst>
              <a:ext uri="{FF2B5EF4-FFF2-40B4-BE49-F238E27FC236}">
                <a16:creationId xmlns:a16="http://schemas.microsoft.com/office/drawing/2014/main" id="{5FCF65F4-F7AC-421D-A080-22D802880C62}"/>
              </a:ext>
            </a:extLst>
          </p:cNvPr>
          <p:cNvSpPr txBox="1"/>
          <p:nvPr/>
        </p:nvSpPr>
        <p:spPr>
          <a:xfrm>
            <a:off x="5410692" y="4221421"/>
            <a:ext cx="3188693" cy="954107"/>
          </a:xfrm>
          <a:prstGeom prst="rect">
            <a:avLst/>
          </a:prstGeom>
          <a:noFill/>
        </p:spPr>
        <p:txBody>
          <a:bodyPr wrap="none" rtlCol="0">
            <a:spAutoFit/>
          </a:bodyPr>
          <a:lstStyle/>
          <a:p>
            <a:r>
              <a:rPr lang="en-US" dirty="0"/>
              <a:t>Mortality Data on The Border Regions</a:t>
            </a:r>
            <a:br>
              <a:rPr lang="en-US" dirty="0"/>
            </a:br>
            <a:r>
              <a:rPr lang="en-US" dirty="0"/>
              <a:t>Statistical Qualitative/Quantitative</a:t>
            </a:r>
            <a:br>
              <a:rPr lang="en-US" dirty="0"/>
            </a:br>
            <a:r>
              <a:rPr lang="en-US" dirty="0"/>
              <a:t>Data/AI Insights</a:t>
            </a:r>
            <a:br>
              <a:rPr lang="en-US" dirty="0"/>
            </a:br>
            <a:endParaRPr lang="en-US" dirty="0"/>
          </a:p>
        </p:txBody>
      </p:sp>
      <p:pic>
        <p:nvPicPr>
          <p:cNvPr id="8" name="Picture 7">
            <a:extLst>
              <a:ext uri="{FF2B5EF4-FFF2-40B4-BE49-F238E27FC236}">
                <a16:creationId xmlns:a16="http://schemas.microsoft.com/office/drawing/2014/main" id="{2CDDCC45-0398-4B93-92A4-81287F129C6A}"/>
              </a:ext>
            </a:extLst>
          </p:cNvPr>
          <p:cNvPicPr>
            <a:picLocks noChangeAspect="1"/>
          </p:cNvPicPr>
          <p:nvPr/>
        </p:nvPicPr>
        <p:blipFill>
          <a:blip r:embed="rId3"/>
          <a:stretch>
            <a:fillRect/>
          </a:stretch>
        </p:blipFill>
        <p:spPr>
          <a:xfrm>
            <a:off x="1038347" y="2744371"/>
            <a:ext cx="2493891" cy="1622923"/>
          </a:xfrm>
          <a:prstGeom prst="rect">
            <a:avLst/>
          </a:prstGeom>
        </p:spPr>
      </p:pic>
      <p:sp>
        <p:nvSpPr>
          <p:cNvPr id="9" name="TextBox 8">
            <a:extLst>
              <a:ext uri="{FF2B5EF4-FFF2-40B4-BE49-F238E27FC236}">
                <a16:creationId xmlns:a16="http://schemas.microsoft.com/office/drawing/2014/main" id="{9CA4B3E8-9151-48C8-96B2-FCA6BFC3CD0F}"/>
              </a:ext>
            </a:extLst>
          </p:cNvPr>
          <p:cNvSpPr txBox="1"/>
          <p:nvPr/>
        </p:nvSpPr>
        <p:spPr>
          <a:xfrm>
            <a:off x="905612" y="4475080"/>
            <a:ext cx="3666388" cy="523220"/>
          </a:xfrm>
          <a:prstGeom prst="rect">
            <a:avLst/>
          </a:prstGeom>
          <a:noFill/>
        </p:spPr>
        <p:txBody>
          <a:bodyPr wrap="none" rtlCol="0">
            <a:spAutoFit/>
          </a:bodyPr>
          <a:lstStyle/>
          <a:p>
            <a:r>
              <a:rPr lang="en-US" dirty="0"/>
              <a:t>Larger 3D Data File Storage, Data Segment</a:t>
            </a:r>
            <a:br>
              <a:rPr lang="en-US" dirty="0"/>
            </a:br>
            <a:r>
              <a:rPr lang="en-US" dirty="0"/>
              <a:t>Visualization, Cooper Scenes</a:t>
            </a:r>
          </a:p>
        </p:txBody>
      </p:sp>
    </p:spTree>
    <p:extLst>
      <p:ext uri="{BB962C8B-B14F-4D97-AF65-F5344CB8AC3E}">
        <p14:creationId xmlns:p14="http://schemas.microsoft.com/office/powerpoint/2010/main" val="2943355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364236" y="902581"/>
            <a:ext cx="5542665" cy="19050"/>
          </a:xfrm>
          <a:prstGeom prst="line">
            <a:avLst/>
          </a:prstGeom>
          <a:ln w="57150" cap="flat">
            <a:solidFill>
              <a:srgbClr val="407AF6"/>
            </a:solidFill>
            <a:prstDash val="solid"/>
            <a:headEnd type="none" w="sm" len="sm"/>
            <a:tailEnd type="none" w="sm" len="sm"/>
          </a:ln>
        </p:spPr>
        <p:txBody>
          <a:bodyPr/>
          <a:lstStyle/>
          <a:p>
            <a:endParaRPr lang="en-US" sz="700" dirty="0"/>
          </a:p>
        </p:txBody>
      </p:sp>
      <p:sp>
        <p:nvSpPr>
          <p:cNvPr id="4" name="TextBox 4"/>
          <p:cNvSpPr txBox="1"/>
          <p:nvPr/>
        </p:nvSpPr>
        <p:spPr>
          <a:xfrm>
            <a:off x="-105350" y="-56474"/>
            <a:ext cx="8847582" cy="1007776"/>
          </a:xfrm>
          <a:prstGeom prst="rect">
            <a:avLst/>
          </a:prstGeom>
        </p:spPr>
        <p:txBody>
          <a:bodyPr wrap="square" lIns="0" tIns="0" rIns="0" bIns="0" rtlCol="0" anchor="t">
            <a:spAutoFit/>
          </a:bodyPr>
          <a:lstStyle/>
          <a:p>
            <a:pPr algn="ctr">
              <a:lnSpc>
                <a:spcPts val="4125"/>
              </a:lnSpc>
            </a:pPr>
            <a:r>
              <a:rPr lang="en-US" sz="3000" spc="413" dirty="0">
                <a:latin typeface="Lovelo"/>
                <a:ea typeface="Lovelo"/>
                <a:cs typeface="Lovelo"/>
                <a:sym typeface="Lovelo"/>
              </a:rPr>
              <a:t>Geospatial Information Services </a:t>
            </a:r>
            <a:br>
              <a:rPr lang="en-US" sz="3000" spc="413" dirty="0">
                <a:latin typeface="Lovelo"/>
                <a:ea typeface="Lovelo"/>
                <a:cs typeface="Lovelo"/>
                <a:sym typeface="Lovelo"/>
              </a:rPr>
            </a:br>
            <a:r>
              <a:rPr lang="en-US" sz="2400" spc="413" dirty="0">
                <a:latin typeface="Lovelo"/>
                <a:ea typeface="Lovelo"/>
                <a:cs typeface="Lovelo"/>
                <a:sym typeface="Lovelo"/>
              </a:rPr>
              <a:t>AI + GIS, Planet Imagery Day</a:t>
            </a:r>
          </a:p>
        </p:txBody>
      </p:sp>
      <p:sp>
        <p:nvSpPr>
          <p:cNvPr id="5" name="AutoShape 5"/>
          <p:cNvSpPr/>
          <p:nvPr/>
        </p:nvSpPr>
        <p:spPr>
          <a:xfrm>
            <a:off x="0" y="4773291"/>
            <a:ext cx="9429440" cy="370209"/>
          </a:xfrm>
          <a:prstGeom prst="rect">
            <a:avLst/>
          </a:prstGeom>
          <a:solidFill>
            <a:srgbClr val="097969"/>
          </a:solidFill>
        </p:spPr>
        <p:txBody>
          <a:bodyPr/>
          <a:lstStyle/>
          <a:p>
            <a:endParaRPr lang="en-US" sz="700" dirty="0"/>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pic>
        <p:nvPicPr>
          <p:cNvPr id="3" name="Picture 2">
            <a:extLst>
              <a:ext uri="{FF2B5EF4-FFF2-40B4-BE49-F238E27FC236}">
                <a16:creationId xmlns:a16="http://schemas.microsoft.com/office/drawing/2014/main" id="{732B02CC-75CF-486B-AB88-A24F0F0138D8}"/>
              </a:ext>
            </a:extLst>
          </p:cNvPr>
          <p:cNvPicPr>
            <a:picLocks noChangeAspect="1"/>
          </p:cNvPicPr>
          <p:nvPr/>
        </p:nvPicPr>
        <p:blipFill>
          <a:blip r:embed="rId2"/>
          <a:stretch>
            <a:fillRect/>
          </a:stretch>
        </p:blipFill>
        <p:spPr>
          <a:xfrm>
            <a:off x="486401" y="2468584"/>
            <a:ext cx="3742258" cy="1691706"/>
          </a:xfrm>
          <a:prstGeom prst="rect">
            <a:avLst/>
          </a:prstGeom>
        </p:spPr>
      </p:pic>
      <p:sp>
        <p:nvSpPr>
          <p:cNvPr id="9" name="TextBox 8">
            <a:extLst>
              <a:ext uri="{FF2B5EF4-FFF2-40B4-BE49-F238E27FC236}">
                <a16:creationId xmlns:a16="http://schemas.microsoft.com/office/drawing/2014/main" id="{E1E9F94A-80AA-4348-A026-06E05FF0C0B6}"/>
              </a:ext>
            </a:extLst>
          </p:cNvPr>
          <p:cNvSpPr txBox="1"/>
          <p:nvPr/>
        </p:nvSpPr>
        <p:spPr>
          <a:xfrm>
            <a:off x="2705100" y="4311626"/>
            <a:ext cx="6210300" cy="415498"/>
          </a:xfrm>
          <a:prstGeom prst="rect">
            <a:avLst/>
          </a:prstGeom>
          <a:noFill/>
        </p:spPr>
        <p:txBody>
          <a:bodyPr wrap="square">
            <a:spAutoFit/>
          </a:bodyPr>
          <a:lstStyle/>
          <a:p>
            <a:r>
              <a:rPr lang="en-US" sz="700" dirty="0"/>
              <a:t>In a collaboration with the Artificial Intelligence for Sustainable Agriculture (AI4SA) project, the library hosted Planet Imagery Day on May 2, 2025. The event featured presentations regarding using Planet imagery in Google Earth Engine and in ArcGIS products, given by staff from Planet and Esri respectively. </a:t>
            </a:r>
          </a:p>
        </p:txBody>
      </p:sp>
      <p:pic>
        <p:nvPicPr>
          <p:cNvPr id="13" name="Picture 12">
            <a:extLst>
              <a:ext uri="{FF2B5EF4-FFF2-40B4-BE49-F238E27FC236}">
                <a16:creationId xmlns:a16="http://schemas.microsoft.com/office/drawing/2014/main" id="{C77232D9-E8B1-4255-8CAE-0B16EF3A2953}"/>
              </a:ext>
            </a:extLst>
          </p:cNvPr>
          <p:cNvPicPr>
            <a:picLocks noChangeAspect="1"/>
          </p:cNvPicPr>
          <p:nvPr/>
        </p:nvPicPr>
        <p:blipFill>
          <a:blip r:embed="rId3"/>
          <a:stretch>
            <a:fillRect/>
          </a:stretch>
        </p:blipFill>
        <p:spPr>
          <a:xfrm>
            <a:off x="3001294" y="1003420"/>
            <a:ext cx="2713627" cy="1484602"/>
          </a:xfrm>
          <a:prstGeom prst="rect">
            <a:avLst/>
          </a:prstGeom>
        </p:spPr>
      </p:pic>
      <p:sp>
        <p:nvSpPr>
          <p:cNvPr id="14" name="TextBox 13">
            <a:extLst>
              <a:ext uri="{FF2B5EF4-FFF2-40B4-BE49-F238E27FC236}">
                <a16:creationId xmlns:a16="http://schemas.microsoft.com/office/drawing/2014/main" id="{378AD807-808B-4AE5-984C-B83C37D3F486}"/>
              </a:ext>
            </a:extLst>
          </p:cNvPr>
          <p:cNvSpPr txBox="1"/>
          <p:nvPr/>
        </p:nvSpPr>
        <p:spPr>
          <a:xfrm>
            <a:off x="4867011" y="3447851"/>
            <a:ext cx="3875221" cy="738664"/>
          </a:xfrm>
          <a:prstGeom prst="rect">
            <a:avLst/>
          </a:prstGeom>
          <a:noFill/>
        </p:spPr>
        <p:txBody>
          <a:bodyPr wrap="square">
            <a:spAutoFit/>
          </a:bodyPr>
          <a:lstStyle/>
          <a:p>
            <a:r>
              <a:rPr lang="en-US" dirty="0"/>
              <a:t>Planet Imagery Day is supported by USDA-NIFA's Artificial Intelligence for Sustainable Agriculture project</a:t>
            </a:r>
          </a:p>
        </p:txBody>
      </p:sp>
      <p:sp>
        <p:nvSpPr>
          <p:cNvPr id="16" name="TextBox 15">
            <a:extLst>
              <a:ext uri="{FF2B5EF4-FFF2-40B4-BE49-F238E27FC236}">
                <a16:creationId xmlns:a16="http://schemas.microsoft.com/office/drawing/2014/main" id="{D4F9771E-D76E-48A1-AAB0-4085DD3572E4}"/>
              </a:ext>
            </a:extLst>
          </p:cNvPr>
          <p:cNvSpPr txBox="1"/>
          <p:nvPr/>
        </p:nvSpPr>
        <p:spPr>
          <a:xfrm>
            <a:off x="4915342" y="2415991"/>
            <a:ext cx="4715796" cy="738664"/>
          </a:xfrm>
          <a:prstGeom prst="rect">
            <a:avLst/>
          </a:prstGeom>
          <a:noFill/>
        </p:spPr>
        <p:txBody>
          <a:bodyPr wrap="square">
            <a:spAutoFit/>
          </a:bodyPr>
          <a:lstStyle/>
          <a:p>
            <a:r>
              <a:rPr lang="en-US" dirty="0"/>
              <a:t>Dr. Nan Li, UCR Environmental Sciences</a:t>
            </a:r>
          </a:p>
          <a:p>
            <a:endParaRPr lang="en-US" dirty="0"/>
          </a:p>
          <a:p>
            <a:r>
              <a:rPr lang="en-US" dirty="0"/>
              <a:t>Dr. Nicolas dos Santos, UCR Computer Sci</a:t>
            </a:r>
          </a:p>
        </p:txBody>
      </p:sp>
      <p:pic>
        <p:nvPicPr>
          <p:cNvPr id="7" name="Picture 6">
            <a:extLst>
              <a:ext uri="{FF2B5EF4-FFF2-40B4-BE49-F238E27FC236}">
                <a16:creationId xmlns:a16="http://schemas.microsoft.com/office/drawing/2014/main" id="{F86DE684-9FB7-4250-9137-47ED581C0233}"/>
              </a:ext>
            </a:extLst>
          </p:cNvPr>
          <p:cNvPicPr>
            <a:picLocks noChangeAspect="1"/>
          </p:cNvPicPr>
          <p:nvPr/>
        </p:nvPicPr>
        <p:blipFill>
          <a:blip r:embed="rId4"/>
          <a:stretch>
            <a:fillRect/>
          </a:stretch>
        </p:blipFill>
        <p:spPr>
          <a:xfrm>
            <a:off x="6058263" y="1029296"/>
            <a:ext cx="2713627" cy="1308700"/>
          </a:xfrm>
          <a:prstGeom prst="rect">
            <a:avLst/>
          </a:prstGeom>
        </p:spPr>
      </p:pic>
      <p:pic>
        <p:nvPicPr>
          <p:cNvPr id="10" name="Picture 9">
            <a:extLst>
              <a:ext uri="{FF2B5EF4-FFF2-40B4-BE49-F238E27FC236}">
                <a16:creationId xmlns:a16="http://schemas.microsoft.com/office/drawing/2014/main" id="{7E542417-201F-45EF-8EB4-2B675800F177}"/>
              </a:ext>
            </a:extLst>
          </p:cNvPr>
          <p:cNvPicPr>
            <a:picLocks noChangeAspect="1"/>
          </p:cNvPicPr>
          <p:nvPr/>
        </p:nvPicPr>
        <p:blipFill>
          <a:blip r:embed="rId5"/>
          <a:stretch>
            <a:fillRect/>
          </a:stretch>
        </p:blipFill>
        <p:spPr>
          <a:xfrm>
            <a:off x="510321" y="1190832"/>
            <a:ext cx="2067283" cy="1038222"/>
          </a:xfrm>
          <a:prstGeom prst="rect">
            <a:avLst/>
          </a:prstGeom>
        </p:spPr>
      </p:pic>
    </p:spTree>
    <p:extLst>
      <p:ext uri="{BB962C8B-B14F-4D97-AF65-F5344CB8AC3E}">
        <p14:creationId xmlns:p14="http://schemas.microsoft.com/office/powerpoint/2010/main" val="3424641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311700" y="445025"/>
            <a:ext cx="8520600" cy="707400"/>
          </a:xfrm>
          <a:prstGeom prst="rect">
            <a:avLst/>
          </a:prstGeom>
        </p:spPr>
        <p:txBody>
          <a:bodyPr spcFirstLastPara="1" vert="horz" wrap="square" lIns="91425" tIns="91425" rIns="91425" bIns="91425" rtlCol="0" anchor="t" anchorCtr="0">
            <a:noAutofit/>
          </a:bodyPr>
          <a:lstStyle/>
          <a:p>
            <a:pPr algn="l"/>
            <a:r>
              <a:rPr lang="en" sz="3600" b="1" dirty="0">
                <a:latin typeface="Arial" panose="020B0604020202020204" pitchFamily="34" charset="0"/>
                <a:ea typeface="Arial"/>
                <a:cs typeface="Arial" panose="020B0604020202020204" pitchFamily="34" charset="0"/>
                <a:sym typeface="Arial"/>
              </a:rPr>
              <a:t>3DXP Lab</a:t>
            </a:r>
            <a:endParaRPr sz="3600" b="1" dirty="0">
              <a:latin typeface="Arial" panose="020B0604020202020204" pitchFamily="34" charset="0"/>
              <a:ea typeface="Arial"/>
              <a:cs typeface="Arial" panose="020B0604020202020204" pitchFamily="34" charset="0"/>
              <a:sym typeface="Arial"/>
            </a:endParaRPr>
          </a:p>
        </p:txBody>
      </p:sp>
      <p:sp>
        <p:nvSpPr>
          <p:cNvPr id="111" name="Google Shape;111;p20"/>
          <p:cNvSpPr txBox="1">
            <a:spLocks noGrp="1"/>
          </p:cNvSpPr>
          <p:nvPr>
            <p:ph type="body" idx="1"/>
          </p:nvPr>
        </p:nvSpPr>
        <p:spPr>
          <a:xfrm>
            <a:off x="3518257" y="1771650"/>
            <a:ext cx="5295900" cy="3072900"/>
          </a:xfrm>
          <a:prstGeom prst="rect">
            <a:avLst/>
          </a:prstGeom>
        </p:spPr>
        <p:txBody>
          <a:bodyPr spcFirstLastPara="1" vert="horz" wrap="square" lIns="91425" tIns="91425" rIns="91425" bIns="91425" rtlCol="0" anchor="t" anchorCtr="0">
            <a:normAutofit/>
          </a:bodyPr>
          <a:lstStyle/>
          <a:p>
            <a:pPr>
              <a:buClr>
                <a:schemeClr val="lt1"/>
              </a:buClr>
              <a:buFont typeface="Arial"/>
              <a:buChar char="●"/>
            </a:pPr>
            <a:r>
              <a:rPr lang="en" sz="1400" b="1" dirty="0">
                <a:latin typeface="Arial" panose="020B0604020202020204" pitchFamily="34" charset="0"/>
                <a:ea typeface="Arial"/>
                <a:cs typeface="Arial" panose="020B0604020202020204" pitchFamily="34" charset="0"/>
                <a:sym typeface="Arial"/>
              </a:rPr>
              <a:t>Multimedia L</a:t>
            </a:r>
            <a:r>
              <a:rPr lang="en-US" sz="1400" b="1" dirty="0">
                <a:latin typeface="Arial" panose="020B0604020202020204" pitchFamily="34" charset="0"/>
                <a:ea typeface="Arial"/>
                <a:cs typeface="Arial" panose="020B0604020202020204" pitchFamily="34" charset="0"/>
                <a:sym typeface="Arial"/>
              </a:rPr>
              <a:t>a</a:t>
            </a:r>
            <a:r>
              <a:rPr lang="en" sz="1400" b="1" dirty="0">
                <a:latin typeface="Arial" panose="020B0604020202020204" pitchFamily="34" charset="0"/>
                <a:ea typeface="Arial"/>
                <a:cs typeface="Arial" panose="020B0604020202020204" pitchFamily="34" charset="0"/>
                <a:sym typeface="Arial"/>
              </a:rPr>
              <a:t>b, Winner of Unity and Meta Immersive Learning VR Grant </a:t>
            </a:r>
          </a:p>
          <a:p>
            <a:pPr>
              <a:buClr>
                <a:schemeClr val="lt1"/>
              </a:buClr>
              <a:buFont typeface="Arial"/>
              <a:buChar char="●"/>
            </a:pPr>
            <a:endParaRPr lang="en" sz="1400" b="1" dirty="0">
              <a:latin typeface="Arial" panose="020B0604020202020204" pitchFamily="34" charset="0"/>
              <a:ea typeface="Arial"/>
              <a:cs typeface="Arial" panose="020B0604020202020204" pitchFamily="34" charset="0"/>
              <a:sym typeface="Arial"/>
            </a:endParaRPr>
          </a:p>
          <a:p>
            <a:pPr>
              <a:buClr>
                <a:schemeClr val="lt1"/>
              </a:buClr>
              <a:buFont typeface="Arial"/>
              <a:buChar char="●"/>
            </a:pPr>
            <a:r>
              <a:rPr lang="en" sz="1400" b="1" dirty="0">
                <a:latin typeface="Arial" panose="020B0604020202020204" pitchFamily="34" charset="0"/>
                <a:ea typeface="Arial"/>
                <a:cs typeface="Arial" panose="020B0604020202020204" pitchFamily="34" charset="0"/>
                <a:sym typeface="Arial"/>
              </a:rPr>
              <a:t>Offers research support through VR, AR and 3D Scanners, VR Headsets,  skills and equipment in the lab</a:t>
            </a:r>
            <a:endParaRPr sz="1400" b="1" dirty="0">
              <a:latin typeface="Arial" panose="020B0604020202020204" pitchFamily="34" charset="0"/>
              <a:ea typeface="Arial"/>
              <a:cs typeface="Arial" panose="020B0604020202020204" pitchFamily="34" charset="0"/>
              <a:sym typeface="Arial"/>
            </a:endParaRPr>
          </a:p>
          <a:p>
            <a:pPr>
              <a:buClr>
                <a:schemeClr val="lt1"/>
              </a:buClr>
              <a:buFont typeface="Arial"/>
              <a:buChar char="●"/>
            </a:pPr>
            <a:br>
              <a:rPr lang="en" sz="1400" b="1" dirty="0">
                <a:latin typeface="Arial" panose="020B0604020202020204" pitchFamily="34" charset="0"/>
                <a:ea typeface="Arial"/>
                <a:cs typeface="Arial" panose="020B0604020202020204" pitchFamily="34" charset="0"/>
                <a:sym typeface="Arial"/>
              </a:rPr>
            </a:br>
            <a:r>
              <a:rPr lang="en" sz="1400" b="1" dirty="0">
                <a:latin typeface="Arial" panose="020B0604020202020204" pitchFamily="34" charset="0"/>
                <a:ea typeface="Arial"/>
                <a:cs typeface="Arial" panose="020B0604020202020204" pitchFamily="34" charset="0"/>
                <a:sym typeface="Arial"/>
              </a:rPr>
              <a:t>Lab maintains cameras, lighting and high performance computers</a:t>
            </a:r>
            <a:endParaRPr sz="1400" b="1" dirty="0">
              <a:latin typeface="Arial" panose="020B0604020202020204" pitchFamily="34" charset="0"/>
              <a:ea typeface="Arial"/>
              <a:cs typeface="Arial" panose="020B0604020202020204" pitchFamily="34" charset="0"/>
              <a:sym typeface="Arial"/>
            </a:endParaRPr>
          </a:p>
          <a:p>
            <a:pPr>
              <a:buClr>
                <a:schemeClr val="lt1"/>
              </a:buClr>
              <a:buFont typeface="Arial"/>
              <a:buChar char="●"/>
            </a:pPr>
            <a:r>
              <a:rPr lang="en" sz="1400" b="1" dirty="0">
                <a:latin typeface="Arial" panose="020B0604020202020204" pitchFamily="34" charset="0"/>
                <a:ea typeface="Arial"/>
                <a:cs typeface="Arial" panose="020B0604020202020204" pitchFamily="34" charset="0"/>
                <a:sym typeface="Arial"/>
              </a:rPr>
              <a:t>Student assistants and staff can help with projects</a:t>
            </a:r>
          </a:p>
          <a:p>
            <a:pPr>
              <a:buClr>
                <a:schemeClr val="lt1"/>
              </a:buClr>
              <a:buFont typeface="Arial"/>
              <a:buChar char="●"/>
            </a:pPr>
            <a:endParaRPr lang="en" sz="1400" b="1" dirty="0">
              <a:latin typeface="Arial" panose="020B0604020202020204" pitchFamily="34" charset="0"/>
              <a:ea typeface="Arial"/>
              <a:cs typeface="Arial" panose="020B0604020202020204" pitchFamily="34" charset="0"/>
              <a:sym typeface="Arial"/>
            </a:endParaRPr>
          </a:p>
          <a:p>
            <a:pPr>
              <a:buClr>
                <a:schemeClr val="lt1"/>
              </a:buClr>
              <a:buFont typeface="Arial"/>
              <a:buChar char="●"/>
            </a:pPr>
            <a:r>
              <a:rPr lang="en" sz="1400" b="1" dirty="0">
                <a:latin typeface="Arial" panose="020B0604020202020204" pitchFamily="34" charset="0"/>
                <a:ea typeface="Arial"/>
                <a:cs typeface="Arial" panose="020B0604020202020204" pitchFamily="34" charset="0"/>
                <a:sym typeface="Arial"/>
              </a:rPr>
              <a:t>Previous workshops  with humanities/social science departments (English/Anthropology Greek/Roman History), Greenscreen videos/VR Environment Creation </a:t>
            </a:r>
            <a:endParaRPr sz="1400" b="1" dirty="0">
              <a:latin typeface="Arial" panose="020B0604020202020204" pitchFamily="34" charset="0"/>
              <a:ea typeface="Arial"/>
              <a:cs typeface="Arial" panose="020B0604020202020204" pitchFamily="34" charset="0"/>
              <a:sym typeface="Arial"/>
            </a:endParaRPr>
          </a:p>
        </p:txBody>
      </p:sp>
      <p:pic>
        <p:nvPicPr>
          <p:cNvPr id="112" name="Google Shape;112;p20" title="DSC_0043.JPG"/>
          <p:cNvPicPr preferRelativeResize="0"/>
          <p:nvPr/>
        </p:nvPicPr>
        <p:blipFill rotWithShape="1">
          <a:blip r:embed="rId3">
            <a:alphaModFix/>
          </a:blip>
          <a:srcRect l="5562" r="5571"/>
          <a:stretch/>
        </p:blipFill>
        <p:spPr>
          <a:xfrm>
            <a:off x="609600" y="3055786"/>
            <a:ext cx="2345872" cy="1533294"/>
          </a:xfrm>
          <a:prstGeom prst="rect">
            <a:avLst/>
          </a:prstGeom>
          <a:noFill/>
          <a:ln w="19050" cap="flat" cmpd="sng">
            <a:solidFill>
              <a:schemeClr val="accent3"/>
            </a:solidFill>
            <a:prstDash val="solid"/>
            <a:round/>
            <a:headEnd type="none" w="sm" len="sm"/>
            <a:tailEnd type="none" w="sm" len="sm"/>
          </a:ln>
        </p:spPr>
      </p:pic>
      <p:pic>
        <p:nvPicPr>
          <p:cNvPr id="2" name="Picture 1">
            <a:extLst>
              <a:ext uri="{FF2B5EF4-FFF2-40B4-BE49-F238E27FC236}">
                <a16:creationId xmlns:a16="http://schemas.microsoft.com/office/drawing/2014/main" id="{9C89116B-6363-49CC-9996-36A92D0D0D3B}"/>
              </a:ext>
            </a:extLst>
          </p:cNvPr>
          <p:cNvPicPr>
            <a:picLocks noChangeAspect="1"/>
          </p:cNvPicPr>
          <p:nvPr/>
        </p:nvPicPr>
        <p:blipFill>
          <a:blip r:embed="rId4"/>
          <a:stretch>
            <a:fillRect/>
          </a:stretch>
        </p:blipFill>
        <p:spPr>
          <a:xfrm>
            <a:off x="-10886" y="1192698"/>
            <a:ext cx="3246888" cy="1822814"/>
          </a:xfrm>
          <a:prstGeom prst="rect">
            <a:avLst/>
          </a:prstGeom>
        </p:spPr>
      </p:pic>
      <p:pic>
        <p:nvPicPr>
          <p:cNvPr id="3" name="Picture 2">
            <a:extLst>
              <a:ext uri="{FF2B5EF4-FFF2-40B4-BE49-F238E27FC236}">
                <a16:creationId xmlns:a16="http://schemas.microsoft.com/office/drawing/2014/main" id="{D22F4248-7DA4-45EC-B586-AF0C4F0F9A81}"/>
              </a:ext>
            </a:extLst>
          </p:cNvPr>
          <p:cNvPicPr>
            <a:picLocks noChangeAspect="1"/>
          </p:cNvPicPr>
          <p:nvPr/>
        </p:nvPicPr>
        <p:blipFill>
          <a:blip r:embed="rId5"/>
          <a:stretch>
            <a:fillRect/>
          </a:stretch>
        </p:blipFill>
        <p:spPr>
          <a:xfrm>
            <a:off x="3012072" y="0"/>
            <a:ext cx="5829300" cy="145732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4773291"/>
            <a:ext cx="9429440" cy="370209"/>
          </a:xfrm>
          <a:prstGeom prst="rect">
            <a:avLst/>
          </a:prstGeom>
          <a:solidFill>
            <a:srgbClr val="990202"/>
          </a:solidFill>
        </p:spPr>
        <p:txBody>
          <a:bodyPr/>
          <a:lstStyle/>
          <a:p>
            <a:endParaRPr lang="en-US" sz="700" dirty="0"/>
          </a:p>
        </p:txBody>
      </p:sp>
      <p:sp>
        <p:nvSpPr>
          <p:cNvPr id="3" name="AutoShape 3"/>
          <p:cNvSpPr/>
          <p:nvPr/>
        </p:nvSpPr>
        <p:spPr>
          <a:xfrm>
            <a:off x="164913" y="769855"/>
            <a:ext cx="3790260" cy="0"/>
          </a:xfrm>
          <a:prstGeom prst="line">
            <a:avLst/>
          </a:prstGeom>
          <a:ln w="57150" cap="flat">
            <a:solidFill>
              <a:srgbClr val="F8A8A8"/>
            </a:solidFill>
            <a:prstDash val="solid"/>
            <a:headEnd type="none" w="sm" len="sm"/>
            <a:tailEnd type="none" w="sm" len="sm"/>
          </a:ln>
        </p:spPr>
        <p:txBody>
          <a:bodyPr/>
          <a:lstStyle/>
          <a:p>
            <a:endParaRPr lang="en-US" sz="700" dirty="0"/>
          </a:p>
        </p:txBody>
      </p:sp>
      <p:sp>
        <p:nvSpPr>
          <p:cNvPr id="4" name="Freeform 4"/>
          <p:cNvSpPr/>
          <p:nvPr/>
        </p:nvSpPr>
        <p:spPr>
          <a:xfrm>
            <a:off x="5138500" y="0"/>
            <a:ext cx="4005501" cy="5143500"/>
          </a:xfrm>
          <a:custGeom>
            <a:avLst/>
            <a:gdLst/>
            <a:ahLst/>
            <a:cxnLst/>
            <a:rect l="l" t="t" r="r" b="b"/>
            <a:pathLst>
              <a:path w="8011001" h="10287000">
                <a:moveTo>
                  <a:pt x="0" y="0"/>
                </a:moveTo>
                <a:lnTo>
                  <a:pt x="8011001" y="0"/>
                </a:lnTo>
                <a:lnTo>
                  <a:pt x="8011001" y="10287000"/>
                </a:lnTo>
                <a:lnTo>
                  <a:pt x="0" y="10287000"/>
                </a:lnTo>
                <a:lnTo>
                  <a:pt x="0" y="0"/>
                </a:lnTo>
                <a:close/>
              </a:path>
            </a:pathLst>
          </a:custGeom>
          <a:blipFill>
            <a:blip r:embed="rId2"/>
            <a:stretch>
              <a:fillRect/>
            </a:stretch>
          </a:blipFill>
        </p:spPr>
        <p:txBody>
          <a:bodyPr/>
          <a:lstStyle/>
          <a:p>
            <a:endParaRPr lang="en-US" sz="700" dirty="0"/>
          </a:p>
        </p:txBody>
      </p:sp>
      <p:sp>
        <p:nvSpPr>
          <p:cNvPr id="5" name="Freeform 5"/>
          <p:cNvSpPr/>
          <p:nvPr/>
        </p:nvSpPr>
        <p:spPr>
          <a:xfrm>
            <a:off x="3505200" y="3152127"/>
            <a:ext cx="1623650" cy="1623650"/>
          </a:xfrm>
          <a:custGeom>
            <a:avLst/>
            <a:gdLst/>
            <a:ahLst/>
            <a:cxnLst/>
            <a:rect l="l" t="t" r="r" b="b"/>
            <a:pathLst>
              <a:path w="3247299" h="3247299">
                <a:moveTo>
                  <a:pt x="0" y="0"/>
                </a:moveTo>
                <a:lnTo>
                  <a:pt x="3247299" y="0"/>
                </a:lnTo>
                <a:lnTo>
                  <a:pt x="3247299" y="3247299"/>
                </a:lnTo>
                <a:lnTo>
                  <a:pt x="0" y="3247299"/>
                </a:lnTo>
                <a:lnTo>
                  <a:pt x="0" y="0"/>
                </a:lnTo>
                <a:close/>
              </a:path>
            </a:pathLst>
          </a:custGeom>
          <a:blipFill>
            <a:blip r:embed="rId3"/>
            <a:stretch>
              <a:fillRect/>
            </a:stretch>
          </a:blipFill>
        </p:spPr>
        <p:txBody>
          <a:bodyPr/>
          <a:lstStyle/>
          <a:p>
            <a:endParaRPr lang="en-US" sz="700" dirty="0"/>
          </a:p>
        </p:txBody>
      </p:sp>
      <p:sp>
        <p:nvSpPr>
          <p:cNvPr id="6" name="TextBox 6"/>
          <p:cNvSpPr txBox="1"/>
          <p:nvPr/>
        </p:nvSpPr>
        <p:spPr>
          <a:xfrm>
            <a:off x="304800" y="1018974"/>
            <a:ext cx="3009900" cy="4056623"/>
          </a:xfrm>
          <a:prstGeom prst="rect">
            <a:avLst/>
          </a:prstGeom>
        </p:spPr>
        <p:txBody>
          <a:bodyPr wrap="square" lIns="0" tIns="0" rIns="0" bIns="0" rtlCol="0" anchor="t">
            <a:spAutoFit/>
          </a:bodyPr>
          <a:lstStyle/>
          <a:p>
            <a:pPr>
              <a:lnSpc>
                <a:spcPts val="3230"/>
              </a:lnSpc>
            </a:pPr>
            <a:r>
              <a:rPr lang="en-US" spc="19" dirty="0">
                <a:latin typeface="Glacial Indifference"/>
                <a:ea typeface="Glacial Indifference"/>
                <a:cs typeface="Glacial Indifference"/>
                <a:sym typeface="Glacial Indifference"/>
              </a:rPr>
              <a:t>Want to learn how to use digital tools in your research? The UCR Library </a:t>
            </a:r>
            <a:r>
              <a:rPr lang="en-US" u="sng" spc="19" dirty="0">
                <a:latin typeface="Glacial Indifference"/>
                <a:ea typeface="Glacial Indifference"/>
                <a:cs typeface="Glacial Indifference"/>
                <a:sym typeface="Glacial Indifference"/>
                <a:hlinkClick r:id="rId4" tooltip="https://www.youtube.com/watch?v=BvtFEiXfT9E"/>
              </a:rPr>
              <a:t>Digital Scholarship Certificate</a:t>
            </a:r>
            <a:r>
              <a:rPr lang="en-US" spc="19" dirty="0">
                <a:latin typeface="Glacial Indifference"/>
                <a:ea typeface="Glacial Indifference"/>
                <a:cs typeface="Glacial Indifference"/>
                <a:sym typeface="Glacial Indifference"/>
              </a:rPr>
              <a:t> shows you how to integrate digital tools, methods, and technologies into your research, teaching, learning, and publishing.</a:t>
            </a:r>
          </a:p>
          <a:p>
            <a:pPr>
              <a:lnSpc>
                <a:spcPts val="3230"/>
              </a:lnSpc>
            </a:pPr>
            <a:r>
              <a:rPr lang="en-US" spc="19" dirty="0">
                <a:latin typeface="Glacial Indifference"/>
                <a:ea typeface="Glacial Indifference"/>
                <a:cs typeface="Glacial Indifference"/>
                <a:sym typeface="Glacial Indifference"/>
              </a:rPr>
              <a:t>Click the </a:t>
            </a:r>
            <a:r>
              <a:rPr lang="en-US" u="sng" spc="19" dirty="0">
                <a:latin typeface="Glacial Indifference"/>
                <a:ea typeface="Glacial Indifference"/>
                <a:cs typeface="Glacial Indifference"/>
                <a:sym typeface="Glacial Indifference"/>
                <a:hlinkClick r:id="rId5" tooltip="https://elearn.ucr.edu/enroll/3XMY8L"/>
              </a:rPr>
              <a:t>link</a:t>
            </a:r>
            <a:r>
              <a:rPr lang="en-US" spc="19" dirty="0">
                <a:latin typeface="Glacial Indifference"/>
                <a:ea typeface="Glacial Indifference"/>
                <a:cs typeface="Glacial Indifference"/>
                <a:sym typeface="Glacial Indifference"/>
              </a:rPr>
              <a:t> or scan the QR code to self enroll on Canvas.</a:t>
            </a:r>
          </a:p>
          <a:p>
            <a:pPr>
              <a:lnSpc>
                <a:spcPts val="3230"/>
              </a:lnSpc>
            </a:pPr>
            <a:endParaRPr lang="en-US" sz="1900" spc="19" dirty="0">
              <a:latin typeface="Glacial Indifference"/>
              <a:ea typeface="Glacial Indifference"/>
              <a:cs typeface="Glacial Indifference"/>
              <a:sym typeface="Glacial Indifference"/>
            </a:endParaRPr>
          </a:p>
        </p:txBody>
      </p:sp>
      <p:sp>
        <p:nvSpPr>
          <p:cNvPr id="7" name="TextBox 7"/>
          <p:cNvSpPr txBox="1"/>
          <p:nvPr/>
        </p:nvSpPr>
        <p:spPr>
          <a:xfrm>
            <a:off x="164913" y="88371"/>
            <a:ext cx="4830150" cy="359073"/>
          </a:xfrm>
          <a:prstGeom prst="rect">
            <a:avLst/>
          </a:prstGeom>
        </p:spPr>
        <p:txBody>
          <a:bodyPr lIns="0" tIns="0" rIns="0" bIns="0" rtlCol="0" anchor="t">
            <a:spAutoFit/>
          </a:bodyPr>
          <a:lstStyle/>
          <a:p>
            <a:pPr>
              <a:lnSpc>
                <a:spcPts val="2750"/>
              </a:lnSpc>
            </a:pPr>
            <a:r>
              <a:rPr lang="en-US" sz="2500" dirty="0">
                <a:latin typeface="Lovelo"/>
                <a:ea typeface="Lovelo"/>
                <a:cs typeface="Lovelo"/>
                <a:sym typeface="Lovelo"/>
              </a:rPr>
              <a:t>Digital scholarship certificate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8F43BB-F19A-42BE-A00A-1F5D6D959BFC}"/>
              </a:ext>
            </a:extLst>
          </p:cNvPr>
          <p:cNvPicPr>
            <a:picLocks noChangeAspect="1"/>
          </p:cNvPicPr>
          <p:nvPr/>
        </p:nvPicPr>
        <p:blipFill rotWithShape="1">
          <a:blip r:embed="rId2"/>
          <a:srcRect t="51481"/>
          <a:stretch/>
        </p:blipFill>
        <p:spPr>
          <a:xfrm>
            <a:off x="2438400" y="466725"/>
            <a:ext cx="6754647" cy="4210050"/>
          </a:xfrm>
          <a:prstGeom prst="rect">
            <a:avLst/>
          </a:prstGeom>
        </p:spPr>
      </p:pic>
      <p:pic>
        <p:nvPicPr>
          <p:cNvPr id="2" name="Picture 1">
            <a:extLst>
              <a:ext uri="{FF2B5EF4-FFF2-40B4-BE49-F238E27FC236}">
                <a16:creationId xmlns:a16="http://schemas.microsoft.com/office/drawing/2014/main" id="{66F3DE56-A636-4089-91B7-4EEB9A2457B9}"/>
              </a:ext>
            </a:extLst>
          </p:cNvPr>
          <p:cNvPicPr>
            <a:picLocks noChangeAspect="1"/>
          </p:cNvPicPr>
          <p:nvPr/>
        </p:nvPicPr>
        <p:blipFill rotWithShape="1">
          <a:blip r:embed="rId2"/>
          <a:srcRect b="50177"/>
          <a:stretch/>
        </p:blipFill>
        <p:spPr>
          <a:xfrm>
            <a:off x="117763" y="1522268"/>
            <a:ext cx="2658533" cy="1701563"/>
          </a:xfrm>
          <a:prstGeom prst="rect">
            <a:avLst/>
          </a:prstGeom>
        </p:spPr>
      </p:pic>
    </p:spTree>
    <p:extLst>
      <p:ext uri="{BB962C8B-B14F-4D97-AF65-F5344CB8AC3E}">
        <p14:creationId xmlns:p14="http://schemas.microsoft.com/office/powerpoint/2010/main" val="515119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F2C74-24F7-8470-C5C5-33D342F77E3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A704D399-D5FD-A8BE-0240-C1010E3B0B50}"/>
              </a:ext>
            </a:extLst>
          </p:cNvPr>
          <p:cNvPicPr>
            <a:picLocks noChangeAspect="1"/>
          </p:cNvPicPr>
          <p:nvPr/>
        </p:nvPicPr>
        <p:blipFill>
          <a:blip r:embed="rId2"/>
          <a:srcRect/>
          <a:stretch/>
        </p:blipFill>
        <p:spPr>
          <a:xfrm>
            <a:off x="7944027" y="4676731"/>
            <a:ext cx="880017" cy="284539"/>
          </a:xfrm>
          <a:prstGeom prst="rect">
            <a:avLst/>
          </a:prstGeom>
        </p:spPr>
      </p:pic>
      <p:pic>
        <p:nvPicPr>
          <p:cNvPr id="11" name="Graphic 10">
            <a:extLst>
              <a:ext uri="{FF2B5EF4-FFF2-40B4-BE49-F238E27FC236}">
                <a16:creationId xmlns:a16="http://schemas.microsoft.com/office/drawing/2014/main" id="{073D5090-62BB-0BCC-E334-F9EA471741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200" y="517842"/>
            <a:ext cx="210710" cy="96394"/>
          </a:xfrm>
          <a:prstGeom prst="rect">
            <a:avLst/>
          </a:prstGeom>
        </p:spPr>
      </p:pic>
      <p:sp>
        <p:nvSpPr>
          <p:cNvPr id="12" name="TextBox 11">
            <a:extLst>
              <a:ext uri="{FF2B5EF4-FFF2-40B4-BE49-F238E27FC236}">
                <a16:creationId xmlns:a16="http://schemas.microsoft.com/office/drawing/2014/main" id="{20FFC129-4E42-A7EC-2B9B-1DE8F5A232BC}"/>
              </a:ext>
            </a:extLst>
          </p:cNvPr>
          <p:cNvSpPr txBox="1"/>
          <p:nvPr/>
        </p:nvSpPr>
        <p:spPr>
          <a:xfrm>
            <a:off x="876300" y="323850"/>
            <a:ext cx="6800352" cy="830997"/>
          </a:xfrm>
          <a:prstGeom prst="rect">
            <a:avLst/>
          </a:prstGeom>
          <a:noFill/>
        </p:spPr>
        <p:txBody>
          <a:bodyPr wrap="square" lIns="0" tIns="0" rIns="0" bIns="0" rtlCol="0">
            <a:spAutoFit/>
          </a:bodyPr>
          <a:lstStyle/>
          <a:p>
            <a:r>
              <a:rPr lang="en-US" sz="2700" spc="-113" dirty="0">
                <a:solidFill>
                  <a:srgbClr val="003DA5"/>
                </a:solidFill>
                <a:latin typeface="Fira Sans Medium" panose="020B0503050000020004" pitchFamily="34" charset="0"/>
                <a:ea typeface="Fira Sans Medium" panose="020B0503050000020004" pitchFamily="34" charset="0"/>
              </a:rPr>
              <a:t>Open Research and Creative Activities Forum (ORCA) Signature Program</a:t>
            </a:r>
          </a:p>
        </p:txBody>
      </p:sp>
      <p:sp>
        <p:nvSpPr>
          <p:cNvPr id="16" name="TextBox 15">
            <a:extLst>
              <a:ext uri="{FF2B5EF4-FFF2-40B4-BE49-F238E27FC236}">
                <a16:creationId xmlns:a16="http://schemas.microsoft.com/office/drawing/2014/main" id="{0FAF6018-8A17-0EC2-0F64-2FAD3A91F648}"/>
              </a:ext>
            </a:extLst>
          </p:cNvPr>
          <p:cNvSpPr txBox="1"/>
          <p:nvPr/>
        </p:nvSpPr>
        <p:spPr>
          <a:xfrm>
            <a:off x="971263" y="1292164"/>
            <a:ext cx="3852219" cy="230832"/>
          </a:xfrm>
          <a:prstGeom prst="rect">
            <a:avLst/>
          </a:prstGeom>
          <a:noFill/>
        </p:spPr>
        <p:txBody>
          <a:bodyPr wrap="square" lIns="0" tIns="0" rIns="0" bIns="0" rtlCol="0">
            <a:spAutoFit/>
          </a:bodyPr>
          <a:lstStyle/>
          <a:p>
            <a:pPr marL="600075" lvl="1" indent="-257175">
              <a:buFont typeface="Arial" panose="020B0604020202020204" pitchFamily="34" charset="0"/>
              <a:buChar char="•"/>
            </a:pPr>
            <a:endParaRPr lang="en-US" sz="1500" dirty="0">
              <a:latin typeface="Arial" panose="020B0604020202020204" pitchFamily="34" charset="0"/>
              <a:ea typeface="Fira Sans Book" panose="020B0503050000020004" pitchFamily="34" charset="0"/>
            </a:endParaRPr>
          </a:p>
        </p:txBody>
      </p:sp>
      <p:sp>
        <p:nvSpPr>
          <p:cNvPr id="2" name="TextBox 1">
            <a:extLst>
              <a:ext uri="{FF2B5EF4-FFF2-40B4-BE49-F238E27FC236}">
                <a16:creationId xmlns:a16="http://schemas.microsoft.com/office/drawing/2014/main" id="{D62BF3C2-8916-46C7-789E-2194EFF4C3C1}"/>
              </a:ext>
            </a:extLst>
          </p:cNvPr>
          <p:cNvSpPr txBox="1"/>
          <p:nvPr/>
        </p:nvSpPr>
        <p:spPr>
          <a:xfrm>
            <a:off x="1179173" y="1292164"/>
            <a:ext cx="6993565" cy="2169825"/>
          </a:xfrm>
          <a:prstGeom prst="rect">
            <a:avLst/>
          </a:prstGeom>
          <a:noFill/>
        </p:spPr>
        <p:txBody>
          <a:bodyPr wrap="square" rtlCol="0">
            <a:spAutoFit/>
          </a:bodyPr>
          <a:lstStyle/>
          <a:p>
            <a:pPr marL="257175" indent="-257175">
              <a:buFont typeface="Arial" panose="020B0604020202020204" pitchFamily="34" charset="0"/>
              <a:buChar char="•"/>
            </a:pPr>
            <a:r>
              <a:rPr lang="en-US" sz="1500" dirty="0">
                <a:latin typeface="Arial" panose="020B0604020202020204" pitchFamily="34" charset="0"/>
              </a:rPr>
              <a:t>Open Research and Creative Activities (ORCA) Forum</a:t>
            </a:r>
          </a:p>
          <a:p>
            <a:pPr marL="600075" lvl="1" indent="-257175">
              <a:buFont typeface="Arial" panose="020B0604020202020204" pitchFamily="34" charset="0"/>
              <a:buChar char="•"/>
            </a:pPr>
            <a:r>
              <a:rPr lang="en-US" sz="1500" dirty="0">
                <a:latin typeface="Arial" panose="020B0604020202020204" pitchFamily="34" charset="0"/>
              </a:rPr>
              <a:t>Quarterly event showcasing outstanding student projects from all disciplines.</a:t>
            </a:r>
          </a:p>
          <a:p>
            <a:pPr marL="600075" lvl="1" indent="-257175">
              <a:buFont typeface="Arial" panose="020B0604020202020204" pitchFamily="34" charset="0"/>
              <a:buChar char="•"/>
            </a:pPr>
            <a:r>
              <a:rPr lang="en-US" sz="1500" dirty="0">
                <a:latin typeface="Arial" panose="020B0604020202020204" pitchFamily="34" charset="0"/>
              </a:rPr>
              <a:t>Emphasizes interdisciplinary work and open scholarship.</a:t>
            </a:r>
          </a:p>
          <a:p>
            <a:pPr marL="600075" lvl="1" indent="-257175">
              <a:buFont typeface="Arial" panose="020B0604020202020204" pitchFamily="34" charset="0"/>
              <a:buChar char="•"/>
            </a:pPr>
            <a:r>
              <a:rPr lang="en-US" sz="1500" dirty="0">
                <a:latin typeface="Arial" panose="020B0604020202020204" pitchFamily="34" charset="0"/>
              </a:rPr>
              <a:t>Finalists present at Orbach Science Library and may publish their work (code, data, multimedia) in eScholarship with DOIs.</a:t>
            </a:r>
          </a:p>
          <a:p>
            <a:pPr marL="600075" lvl="1" indent="-257175">
              <a:buFont typeface="Arial" panose="020B0604020202020204" pitchFamily="34" charset="0"/>
              <a:buChar char="•"/>
            </a:pPr>
            <a:r>
              <a:rPr lang="en-US" sz="1500" dirty="0">
                <a:latin typeface="Arial" panose="020B0604020202020204" pitchFamily="34" charset="0"/>
              </a:rPr>
              <a:t>Learn more &amp; submit at the </a:t>
            </a:r>
            <a:r>
              <a:rPr lang="en-US" sz="1500" dirty="0">
                <a:latin typeface="Arial" panose="020B0604020202020204" pitchFamily="34" charset="0"/>
                <a:hlinkClick r:id="rId5"/>
              </a:rPr>
              <a:t>ORCA website</a:t>
            </a:r>
            <a:r>
              <a:rPr lang="en-US" sz="1500" dirty="0">
                <a:latin typeface="Arial" panose="020B0604020202020204" pitchFamily="34" charset="0"/>
              </a:rPr>
              <a:t>.</a:t>
            </a:r>
          </a:p>
          <a:p>
            <a:pPr marL="600075" lvl="1" indent="-257175">
              <a:buFont typeface="Arial" panose="020B0604020202020204" pitchFamily="34" charset="0"/>
              <a:buChar char="•"/>
            </a:pPr>
            <a:endParaRPr lang="en-US" sz="1500" dirty="0">
              <a:latin typeface="Arial" panose="020B0604020202020204" pitchFamily="34" charset="0"/>
            </a:endParaRPr>
          </a:p>
          <a:p>
            <a:endParaRPr lang="en-US" sz="1500" dirty="0">
              <a:latin typeface="Arial" panose="020B0604020202020204" pitchFamily="34" charset="0"/>
            </a:endParaRPr>
          </a:p>
        </p:txBody>
      </p:sp>
      <p:pic>
        <p:nvPicPr>
          <p:cNvPr id="6" name="Picture 5" descr="A black background with yellow letters and a blue logo&#10;&#10;AI-generated content may be incorrect.">
            <a:extLst>
              <a:ext uri="{FF2B5EF4-FFF2-40B4-BE49-F238E27FC236}">
                <a16:creationId xmlns:a16="http://schemas.microsoft.com/office/drawing/2014/main" id="{DBD8D9C2-1CB3-8C20-F01C-773816EF4A2C}"/>
              </a:ext>
            </a:extLst>
          </p:cNvPr>
          <p:cNvPicPr>
            <a:picLocks noChangeAspect="1"/>
          </p:cNvPicPr>
          <p:nvPr/>
        </p:nvPicPr>
        <p:blipFill>
          <a:blip r:embed="rId6"/>
          <a:stretch>
            <a:fillRect/>
          </a:stretch>
        </p:blipFill>
        <p:spPr>
          <a:xfrm>
            <a:off x="5448300" y="2838450"/>
            <a:ext cx="2405888" cy="2405888"/>
          </a:xfrm>
          <a:prstGeom prst="rect">
            <a:avLst/>
          </a:prstGeom>
        </p:spPr>
      </p:pic>
      <p:pic>
        <p:nvPicPr>
          <p:cNvPr id="8" name="Picture 7" descr="A group of people posing for a photo&#10;&#10;AI-generated content may be incorrect.">
            <a:extLst>
              <a:ext uri="{FF2B5EF4-FFF2-40B4-BE49-F238E27FC236}">
                <a16:creationId xmlns:a16="http://schemas.microsoft.com/office/drawing/2014/main" id="{8B9E662C-1B93-98B7-C2EC-58C5D10FD398}"/>
              </a:ext>
            </a:extLst>
          </p:cNvPr>
          <p:cNvPicPr>
            <a:picLocks noChangeAspect="1"/>
          </p:cNvPicPr>
          <p:nvPr/>
        </p:nvPicPr>
        <p:blipFill>
          <a:blip r:embed="rId7"/>
          <a:stretch>
            <a:fillRect/>
          </a:stretch>
        </p:blipFill>
        <p:spPr>
          <a:xfrm>
            <a:off x="1948040" y="3044308"/>
            <a:ext cx="2875443" cy="1916962"/>
          </a:xfrm>
          <a:prstGeom prst="rect">
            <a:avLst/>
          </a:prstGeom>
        </p:spPr>
      </p:pic>
    </p:spTree>
    <p:extLst>
      <p:ext uri="{BB962C8B-B14F-4D97-AF65-F5344CB8AC3E}">
        <p14:creationId xmlns:p14="http://schemas.microsoft.com/office/powerpoint/2010/main" val="1347051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9CB9F4-6E2A-4EB4-90F3-CE738D5AC96D}"/>
              </a:ext>
            </a:extLst>
          </p:cNvPr>
          <p:cNvPicPr>
            <a:picLocks noChangeAspect="1"/>
          </p:cNvPicPr>
          <p:nvPr/>
        </p:nvPicPr>
        <p:blipFill>
          <a:blip r:embed="rId2"/>
          <a:stretch>
            <a:fillRect/>
          </a:stretch>
        </p:blipFill>
        <p:spPr>
          <a:xfrm>
            <a:off x="37178" y="1734779"/>
            <a:ext cx="3347884" cy="1673942"/>
          </a:xfrm>
          <a:prstGeom prst="rect">
            <a:avLst/>
          </a:prstGeom>
        </p:spPr>
      </p:pic>
      <p:sp>
        <p:nvSpPr>
          <p:cNvPr id="4" name="TextBox 3">
            <a:extLst>
              <a:ext uri="{FF2B5EF4-FFF2-40B4-BE49-F238E27FC236}">
                <a16:creationId xmlns:a16="http://schemas.microsoft.com/office/drawing/2014/main" id="{42495963-84EE-4D9F-A0DB-D10BAAACD6D8}"/>
              </a:ext>
            </a:extLst>
          </p:cNvPr>
          <p:cNvSpPr txBox="1"/>
          <p:nvPr/>
        </p:nvSpPr>
        <p:spPr>
          <a:xfrm>
            <a:off x="4307143" y="2048182"/>
            <a:ext cx="4572000" cy="954107"/>
          </a:xfrm>
          <a:prstGeom prst="rect">
            <a:avLst/>
          </a:prstGeom>
          <a:noFill/>
        </p:spPr>
        <p:txBody>
          <a:bodyPr wrap="square">
            <a:spAutoFit/>
          </a:bodyPr>
          <a:lstStyle/>
          <a:p>
            <a:r>
              <a:rPr lang="en-US" dirty="0"/>
              <a:t>May 2025. https://www.researchgate.net/publication/391739383_Deep_Research_AI_Tools_For_Research_and_Discovery</a:t>
            </a:r>
          </a:p>
        </p:txBody>
      </p:sp>
      <p:pic>
        <p:nvPicPr>
          <p:cNvPr id="5" name="Picture 4">
            <a:extLst>
              <a:ext uri="{FF2B5EF4-FFF2-40B4-BE49-F238E27FC236}">
                <a16:creationId xmlns:a16="http://schemas.microsoft.com/office/drawing/2014/main" id="{94E46F22-E3CD-4077-A9AF-F5039086B4B4}"/>
              </a:ext>
            </a:extLst>
          </p:cNvPr>
          <p:cNvPicPr>
            <a:picLocks noChangeAspect="1"/>
          </p:cNvPicPr>
          <p:nvPr/>
        </p:nvPicPr>
        <p:blipFill>
          <a:blip r:embed="rId3"/>
          <a:stretch>
            <a:fillRect/>
          </a:stretch>
        </p:blipFill>
        <p:spPr>
          <a:xfrm>
            <a:off x="0" y="-1"/>
            <a:ext cx="3422240" cy="1711120"/>
          </a:xfrm>
          <a:prstGeom prst="rect">
            <a:avLst/>
          </a:prstGeom>
        </p:spPr>
      </p:pic>
      <p:pic>
        <p:nvPicPr>
          <p:cNvPr id="6" name="Picture 5">
            <a:extLst>
              <a:ext uri="{FF2B5EF4-FFF2-40B4-BE49-F238E27FC236}">
                <a16:creationId xmlns:a16="http://schemas.microsoft.com/office/drawing/2014/main" id="{70756151-D2A3-4348-9128-157DDFDEB794}"/>
              </a:ext>
            </a:extLst>
          </p:cNvPr>
          <p:cNvPicPr>
            <a:picLocks noChangeAspect="1"/>
          </p:cNvPicPr>
          <p:nvPr/>
        </p:nvPicPr>
        <p:blipFill>
          <a:blip r:embed="rId4"/>
          <a:stretch>
            <a:fillRect/>
          </a:stretch>
        </p:blipFill>
        <p:spPr>
          <a:xfrm>
            <a:off x="0" y="3432381"/>
            <a:ext cx="3422240" cy="1711120"/>
          </a:xfrm>
          <a:prstGeom prst="rect">
            <a:avLst/>
          </a:prstGeom>
        </p:spPr>
      </p:pic>
      <p:sp>
        <p:nvSpPr>
          <p:cNvPr id="7" name="TextBox 6">
            <a:extLst>
              <a:ext uri="{FF2B5EF4-FFF2-40B4-BE49-F238E27FC236}">
                <a16:creationId xmlns:a16="http://schemas.microsoft.com/office/drawing/2014/main" id="{E32D539B-E5BA-4BCA-B910-7F46E3DA629C}"/>
              </a:ext>
            </a:extLst>
          </p:cNvPr>
          <p:cNvSpPr txBox="1"/>
          <p:nvPr/>
        </p:nvSpPr>
        <p:spPr>
          <a:xfrm>
            <a:off x="4307143" y="3635477"/>
            <a:ext cx="4504348" cy="954107"/>
          </a:xfrm>
          <a:prstGeom prst="rect">
            <a:avLst/>
          </a:prstGeom>
          <a:noFill/>
        </p:spPr>
        <p:txBody>
          <a:bodyPr wrap="square" rtlCol="0">
            <a:spAutoFit/>
          </a:bodyPr>
          <a:lstStyle/>
          <a:p>
            <a:r>
              <a:rPr lang="en-US" dirty="0"/>
              <a:t>November 12, 2025.</a:t>
            </a:r>
          </a:p>
          <a:p>
            <a:r>
              <a:rPr lang="en-US" dirty="0"/>
              <a:t> https://www.eventbrite.com/e/no-low-and-ai-vibe-coding-for-research-tickets-1730798929189?aff=ebdssbdestsearch </a:t>
            </a:r>
          </a:p>
        </p:txBody>
      </p:sp>
      <p:sp>
        <p:nvSpPr>
          <p:cNvPr id="8" name="TextBox 7">
            <a:extLst>
              <a:ext uri="{FF2B5EF4-FFF2-40B4-BE49-F238E27FC236}">
                <a16:creationId xmlns:a16="http://schemas.microsoft.com/office/drawing/2014/main" id="{9B4F08C3-8205-4D25-BC57-113622D08BFA}"/>
              </a:ext>
            </a:extLst>
          </p:cNvPr>
          <p:cNvSpPr txBox="1"/>
          <p:nvPr/>
        </p:nvSpPr>
        <p:spPr>
          <a:xfrm>
            <a:off x="4191559" y="123028"/>
            <a:ext cx="4619932" cy="1384995"/>
          </a:xfrm>
          <a:prstGeom prst="rect">
            <a:avLst/>
          </a:prstGeom>
          <a:noFill/>
        </p:spPr>
        <p:txBody>
          <a:bodyPr wrap="square">
            <a:spAutoFit/>
          </a:bodyPr>
          <a:lstStyle/>
          <a:p>
            <a:r>
              <a:rPr lang="en-US" dirty="0">
                <a:hlinkClick r:id="rId5"/>
              </a:rPr>
              <a:t>March 2025. https://www.researchgate.net/publication/389558789_Harnessing_AI_For_Research_2025_GenAI_Large_Language_Model_Introduction_AGI_and_Reasoning_Models_Multimodal_Models_and_Deep_Research_with_Autonomous_Agents</a:t>
            </a:r>
            <a:r>
              <a:rPr lang="en-US" dirty="0"/>
              <a:t> </a:t>
            </a:r>
          </a:p>
        </p:txBody>
      </p:sp>
    </p:spTree>
    <p:extLst>
      <p:ext uri="{BB962C8B-B14F-4D97-AF65-F5344CB8AC3E}">
        <p14:creationId xmlns:p14="http://schemas.microsoft.com/office/powerpoint/2010/main" val="1901172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Aptos" panose="02110004020202020204"/>
            </a:endParaRPr>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391835" cy="17144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2" name="Title 1">
            <a:extLst>
              <a:ext uri="{FF2B5EF4-FFF2-40B4-BE49-F238E27FC236}">
                <a16:creationId xmlns:a16="http://schemas.microsoft.com/office/drawing/2014/main" id="{C6813AAE-2ADB-40D8-7DD9-A0D45008867D}"/>
              </a:ext>
            </a:extLst>
          </p:cNvPr>
          <p:cNvSpPr>
            <a:spLocks noGrp="1"/>
          </p:cNvSpPr>
          <p:nvPr>
            <p:ph type="title"/>
          </p:nvPr>
        </p:nvSpPr>
        <p:spPr>
          <a:xfrm>
            <a:off x="354154" y="-1"/>
            <a:ext cx="3870409" cy="1466444"/>
          </a:xfrm>
        </p:spPr>
        <p:txBody>
          <a:bodyPr anchor="ctr">
            <a:normAutofit fontScale="90000"/>
          </a:bodyPr>
          <a:lstStyle/>
          <a:p>
            <a:pPr algn="ctr"/>
            <a:r>
              <a:rPr lang="en-US" sz="3000" b="1" dirty="0"/>
              <a:t>2025 Best in Class Reasoning Models  </a:t>
            </a:r>
            <a:br>
              <a:rPr lang="en-US" sz="3000" dirty="0"/>
            </a:br>
            <a:r>
              <a:rPr lang="en-US" sz="3000" dirty="0"/>
              <a:t>Recommended Models</a:t>
            </a:r>
            <a:br>
              <a:rPr lang="en-US" sz="3000" dirty="0"/>
            </a:br>
            <a:r>
              <a:rPr lang="en-US" sz="1500" dirty="0"/>
              <a:t>(Trial For Free)</a:t>
            </a:r>
          </a:p>
        </p:txBody>
      </p:sp>
      <p:pic>
        <p:nvPicPr>
          <p:cNvPr id="5" name="Picture 4" descr="Abstract blurred public library with bookshelves">
            <a:extLst>
              <a:ext uri="{FF2B5EF4-FFF2-40B4-BE49-F238E27FC236}">
                <a16:creationId xmlns:a16="http://schemas.microsoft.com/office/drawing/2014/main" id="{500CDBB5-CF33-0BB0-26C1-E9ABB2697BE6}"/>
              </a:ext>
            </a:extLst>
          </p:cNvPr>
          <p:cNvPicPr>
            <a:picLocks noChangeAspect="1"/>
          </p:cNvPicPr>
          <p:nvPr/>
        </p:nvPicPr>
        <p:blipFill rotWithShape="1">
          <a:blip r:embed="rId2"/>
          <a:srcRect l="9130" r="31469" b="-2"/>
          <a:stretch/>
        </p:blipFill>
        <p:spPr>
          <a:xfrm>
            <a:off x="4578717" y="0"/>
            <a:ext cx="4577119" cy="5143500"/>
          </a:xfrm>
          <a:prstGeom prst="rect">
            <a:avLst/>
          </a:prstGeom>
        </p:spPr>
      </p:pic>
      <p:graphicFrame>
        <p:nvGraphicFramePr>
          <p:cNvPr id="4" name="Table 5">
            <a:extLst>
              <a:ext uri="{FF2B5EF4-FFF2-40B4-BE49-F238E27FC236}">
                <a16:creationId xmlns:a16="http://schemas.microsoft.com/office/drawing/2014/main" id="{34588521-04FB-4C62-A321-D4ACF8C3C680}"/>
              </a:ext>
            </a:extLst>
          </p:cNvPr>
          <p:cNvGraphicFramePr>
            <a:graphicFrameLocks noGrp="1"/>
          </p:cNvGraphicFramePr>
          <p:nvPr>
            <p:extLst>
              <p:ext uri="{D42A27DB-BD31-4B8C-83A1-F6EECF244321}">
                <p14:modId xmlns:p14="http://schemas.microsoft.com/office/powerpoint/2010/main" val="2080130401"/>
              </p:ext>
            </p:extLst>
          </p:nvPr>
        </p:nvGraphicFramePr>
        <p:xfrm>
          <a:off x="4771103" y="121593"/>
          <a:ext cx="4259467" cy="4823786"/>
        </p:xfrm>
        <a:graphic>
          <a:graphicData uri="http://schemas.openxmlformats.org/drawingml/2006/table">
            <a:tbl>
              <a:tblPr firstRow="1" bandRow="1">
                <a:tableStyleId>{5C22544A-7EE6-4342-B048-85BDC9FD1C3A}</a:tableStyleId>
              </a:tblPr>
              <a:tblGrid>
                <a:gridCol w="2085926">
                  <a:extLst>
                    <a:ext uri="{9D8B030D-6E8A-4147-A177-3AD203B41FA5}">
                      <a16:colId xmlns:a16="http://schemas.microsoft.com/office/drawing/2014/main" val="863348683"/>
                    </a:ext>
                  </a:extLst>
                </a:gridCol>
                <a:gridCol w="2173541">
                  <a:extLst>
                    <a:ext uri="{9D8B030D-6E8A-4147-A177-3AD203B41FA5}">
                      <a16:colId xmlns:a16="http://schemas.microsoft.com/office/drawing/2014/main" val="1208869361"/>
                    </a:ext>
                  </a:extLst>
                </a:gridCol>
              </a:tblGrid>
              <a:tr h="2797245">
                <a:tc gridSpan="2">
                  <a:txBody>
                    <a:bodyPr/>
                    <a:lstStyle/>
                    <a:p>
                      <a:r>
                        <a:rPr lang="en-US" sz="1500" dirty="0"/>
                        <a:t>AI AGI </a:t>
                      </a:r>
                      <a:r>
                        <a:rPr kumimoji="0" lang="en-US" sz="1500" b="1" i="0" u="none" strike="noStrike" kern="1200" cap="none" spc="0" normalizeH="0" baseline="0" noProof="0" dirty="0">
                          <a:ln>
                            <a:noFill/>
                          </a:ln>
                          <a:solidFill>
                            <a:prstClr val="white"/>
                          </a:solidFill>
                          <a:effectLst/>
                          <a:uLnTx/>
                          <a:uFillTx/>
                          <a:latin typeface="+mn-lt"/>
                          <a:ea typeface="+mn-ea"/>
                          <a:cs typeface="+mn-cs"/>
                        </a:rPr>
                        <a:t>Research, Reasoning &amp; Deep Research LLM’s (2025)</a:t>
                      </a:r>
                      <a:r>
                        <a:rPr kumimoji="0" lang="en-US" sz="1000" b="1" i="0" u="none" strike="noStrike" kern="1200" cap="none" spc="0" normalizeH="0" baseline="0" noProof="0" dirty="0">
                          <a:ln>
                            <a:noFill/>
                          </a:ln>
                          <a:solidFill>
                            <a:prstClr val="white"/>
                          </a:solidFill>
                          <a:effectLst/>
                          <a:uLnTx/>
                          <a:uFillTx/>
                          <a:latin typeface="+mn-lt"/>
                          <a:ea typeface="+mn-ea"/>
                          <a:cs typeface="+mn-cs"/>
                        </a:rPr>
                        <a:t> </a:t>
                      </a:r>
                      <a:r>
                        <a:rPr lang="en-US" sz="900" dirty="0"/>
                        <a:t>STEM Disciplines, Science Technology Engineering Math, Coding, Language, Humanities, Social Sciences</a:t>
                      </a:r>
                      <a:br>
                        <a:rPr lang="en-US" sz="1050" dirty="0"/>
                      </a:br>
                      <a:endParaRPr lang="en-US" sz="1000" dirty="0"/>
                    </a:p>
                    <a:p>
                      <a:r>
                        <a:rPr lang="en-US" sz="1200" dirty="0"/>
                        <a:t>Proprietary</a:t>
                      </a:r>
                    </a:p>
                    <a:p>
                      <a:endParaRPr lang="en-US" sz="1200" dirty="0"/>
                    </a:p>
                    <a:p>
                      <a:r>
                        <a:rPr lang="en-US" sz="1200" dirty="0"/>
                        <a:t>Anthropic Claude Sonnet  4.5 Opus 4.0 </a:t>
                      </a:r>
                      <a:r>
                        <a:rPr lang="en-US" sz="1000" dirty="0"/>
                        <a:t>, </a:t>
                      </a:r>
                      <a:r>
                        <a:rPr lang="en-US" sz="1000" dirty="0">
                          <a:solidFill>
                            <a:srgbClr val="FF0000"/>
                          </a:solidFill>
                        </a:rPr>
                        <a:t>Try</a:t>
                      </a:r>
                      <a:endParaRPr lang="en-US" sz="1200" dirty="0"/>
                    </a:p>
                    <a:p>
                      <a:br>
                        <a:rPr lang="en-US" sz="1000" dirty="0"/>
                      </a:br>
                      <a:r>
                        <a:rPr lang="en-US" sz="1000" dirty="0"/>
                        <a:t>Open AI </a:t>
                      </a:r>
                      <a:r>
                        <a:rPr lang="en-US" sz="1100" dirty="0"/>
                        <a:t>Chat GPT 5</a:t>
                      </a:r>
                      <a:r>
                        <a:rPr lang="en-US" sz="1000" dirty="0"/>
                        <a:t> </a:t>
                      </a:r>
                      <a:br>
                        <a:rPr lang="en-US" sz="1000" dirty="0"/>
                      </a:br>
                      <a:r>
                        <a:rPr lang="en-US" sz="1000" dirty="0"/>
                        <a:t>(Current flagship Combined Multimodal Model Family), </a:t>
                      </a:r>
                      <a:r>
                        <a:rPr lang="en-US" sz="1000" dirty="0">
                          <a:solidFill>
                            <a:srgbClr val="FF0000"/>
                          </a:solidFill>
                          <a:hlinkClick r:id="rId3">
                            <a:extLst>
                              <a:ext uri="{A12FA001-AC4F-418D-AE19-62706E023703}">
                                <ahyp:hlinkClr xmlns:ahyp="http://schemas.microsoft.com/office/drawing/2018/hyperlinkcolor" val="tx"/>
                              </a:ext>
                            </a:extLst>
                          </a:hlinkClick>
                        </a:rPr>
                        <a:t>Try</a:t>
                      </a:r>
                      <a:r>
                        <a:rPr lang="en-US" sz="1000" dirty="0">
                          <a:solidFill>
                            <a:srgbClr val="FF0000"/>
                          </a:solidFill>
                        </a:rPr>
                        <a:t>   </a:t>
                      </a:r>
                      <a:r>
                        <a:rPr lang="en-US" sz="1000" dirty="0"/>
                        <a:t>GPT o1/o3 pro  o4 mini-high </a:t>
                      </a:r>
                      <a:r>
                        <a:rPr lang="en-US" sz="1000" dirty="0">
                          <a:solidFill>
                            <a:srgbClr val="FF0000"/>
                          </a:solidFill>
                          <a:hlinkClick r:id="rId3">
                            <a:extLst>
                              <a:ext uri="{A12FA001-AC4F-418D-AE19-62706E023703}">
                                <ahyp:hlinkClr xmlns:ahyp="http://schemas.microsoft.com/office/drawing/2018/hyperlinkcolor" val="tx"/>
                              </a:ext>
                            </a:extLst>
                          </a:hlinkClick>
                        </a:rPr>
                        <a:t>Try</a:t>
                      </a:r>
                      <a:endParaRPr lang="en-US" sz="1000" dirty="0">
                        <a:solidFill>
                          <a:srgbClr val="FF0000"/>
                        </a:solidFill>
                      </a:endParaRPr>
                    </a:p>
                    <a:p>
                      <a:br>
                        <a:rPr lang="en-US" sz="1000" dirty="0"/>
                      </a:br>
                      <a:br>
                        <a:rPr lang="en-US" sz="1000" dirty="0"/>
                      </a:br>
                      <a:r>
                        <a:rPr lang="en-US" sz="1200" dirty="0"/>
                        <a:t>Grok 4</a:t>
                      </a:r>
                      <a:r>
                        <a:rPr lang="en-US" sz="1000" dirty="0"/>
                        <a:t>, </a:t>
                      </a:r>
                      <a:r>
                        <a:rPr lang="en-US" sz="1000" dirty="0">
                          <a:solidFill>
                            <a:srgbClr val="FF0000"/>
                          </a:solidFill>
                          <a:highlight>
                            <a:srgbClr val="FF0000"/>
                          </a:highlight>
                          <a:hlinkClick r:id="rId4"/>
                        </a:rPr>
                        <a:t>Try</a:t>
                      </a:r>
                      <a:endParaRPr lang="en-US" sz="1000" dirty="0">
                        <a:solidFill>
                          <a:srgbClr val="FF0000"/>
                        </a:solidFill>
                        <a:highlight>
                          <a:srgbClr val="FF0000"/>
                        </a:highlight>
                      </a:endParaRPr>
                    </a:p>
                    <a:p>
                      <a:br>
                        <a:rPr lang="en-US" sz="1000" dirty="0"/>
                      </a:br>
                      <a:r>
                        <a:rPr lang="en-US" sz="1200" dirty="0"/>
                        <a:t>Gemini 2.5 </a:t>
                      </a:r>
                      <a:r>
                        <a:rPr lang="en-US" sz="1000" dirty="0"/>
                        <a:t>Pro (Deep Think) </a:t>
                      </a:r>
                      <a:br>
                        <a:rPr lang="en-US" sz="1000" dirty="0"/>
                      </a:br>
                      <a:r>
                        <a:rPr lang="en-US" sz="1000" dirty="0"/>
                        <a:t>2M Context Window  </a:t>
                      </a:r>
                      <a:r>
                        <a:rPr lang="en-US" sz="1000" dirty="0">
                          <a:solidFill>
                            <a:srgbClr val="FF0000"/>
                          </a:solidFill>
                          <a:hlinkClick r:id="rId5">
                            <a:extLst>
                              <a:ext uri="{A12FA001-AC4F-418D-AE19-62706E023703}">
                                <ahyp:hlinkClr xmlns:ahyp="http://schemas.microsoft.com/office/drawing/2018/hyperlinkcolor" val="tx"/>
                              </a:ext>
                            </a:extLst>
                          </a:hlinkClick>
                        </a:rPr>
                        <a:t>Try</a:t>
                      </a:r>
                      <a:r>
                        <a:rPr lang="en-US" sz="1000" dirty="0">
                          <a:solidFill>
                            <a:srgbClr val="FF0000"/>
                          </a:solidFill>
                        </a:rPr>
                        <a:t> </a:t>
                      </a:r>
                    </a:p>
                    <a:p>
                      <a:endParaRPr lang="en-US" sz="1000" dirty="0">
                        <a:solidFill>
                          <a:srgbClr val="FF0000"/>
                        </a:solidFill>
                      </a:endParaRPr>
                    </a:p>
                    <a:p>
                      <a:endParaRPr lang="en-US" sz="1000" dirty="0"/>
                    </a:p>
                  </a:txBody>
                  <a:tcPr marL="68580" marR="68580" marT="34290" marB="34290"/>
                </a:tc>
                <a:tc hMerge="1">
                  <a:txBody>
                    <a:bodyPr/>
                    <a:lstStyle/>
                    <a:p>
                      <a:r>
                        <a:rPr lang="en-US" sz="1500" dirty="0"/>
                        <a:t>Research, Reasoning &amp; Deep Research LLM’s (2025)</a:t>
                      </a:r>
                      <a:br>
                        <a:rPr lang="en-US" sz="1000" dirty="0"/>
                      </a:br>
                      <a:r>
                        <a:rPr lang="en-US" sz="900" dirty="0"/>
                        <a:t>(STEM Disciplines, Science Technology Engineering Math, Coding)</a:t>
                      </a:r>
                      <a:br>
                        <a:rPr lang="en-US" sz="1000" dirty="0"/>
                      </a:br>
                      <a:br>
                        <a:rPr lang="en-US" sz="1000" dirty="0"/>
                      </a:br>
                      <a:endParaRPr lang="en-US" sz="1000" dirty="0"/>
                    </a:p>
                    <a:p>
                      <a:endParaRPr lang="en-US" sz="1000" dirty="0"/>
                    </a:p>
                    <a:p>
                      <a:r>
                        <a:rPr lang="en-US" sz="1000" dirty="0"/>
                        <a:t>Proprietary</a:t>
                      </a:r>
                      <a:br>
                        <a:rPr lang="en-US" sz="1000" dirty="0"/>
                      </a:br>
                      <a:r>
                        <a:rPr lang="en-US" sz="1000" dirty="0"/>
                        <a:t>GPT o1/o3 pro</a:t>
                      </a:r>
                      <a:br>
                        <a:rPr lang="en-US" sz="1000" dirty="0"/>
                      </a:br>
                      <a:r>
                        <a:rPr lang="en-US" sz="1000" dirty="0"/>
                        <a:t>o4 mini-high </a:t>
                      </a:r>
                      <a:r>
                        <a:rPr lang="en-US" sz="1000" dirty="0">
                          <a:solidFill>
                            <a:srgbClr val="FF0000"/>
                          </a:solidFill>
                          <a:hlinkClick r:id="rId3">
                            <a:extLst>
                              <a:ext uri="{A12FA001-AC4F-418D-AE19-62706E023703}">
                                <ahyp:hlinkClr xmlns:ahyp="http://schemas.microsoft.com/office/drawing/2018/hyperlinkcolor" val="tx"/>
                              </a:ext>
                            </a:extLst>
                          </a:hlinkClick>
                        </a:rPr>
                        <a:t>Try</a:t>
                      </a:r>
                      <a:endParaRPr lang="en-US" sz="1000" dirty="0">
                        <a:solidFill>
                          <a:srgbClr val="FF0000"/>
                        </a:solidFill>
                      </a:endParaRPr>
                    </a:p>
                    <a:p>
                      <a:br>
                        <a:rPr lang="en-US" sz="1000" dirty="0"/>
                      </a:br>
                      <a:r>
                        <a:rPr lang="en-US" sz="1000" dirty="0"/>
                        <a:t>Claude Sonnet Opus Model Family, </a:t>
                      </a:r>
                      <a:r>
                        <a:rPr lang="en-US" sz="1000" dirty="0">
                          <a:solidFill>
                            <a:srgbClr val="FF0000"/>
                          </a:solidFill>
                        </a:rPr>
                        <a:t>Try</a:t>
                      </a:r>
                      <a:br>
                        <a:rPr lang="en-US" sz="1000" dirty="0"/>
                      </a:br>
                      <a:br>
                        <a:rPr lang="en-US" sz="1000" dirty="0"/>
                      </a:br>
                      <a:r>
                        <a:rPr lang="en-US" sz="1000" dirty="0"/>
                        <a:t>Grok 4, </a:t>
                      </a:r>
                      <a:r>
                        <a:rPr lang="en-US" sz="1000" dirty="0">
                          <a:solidFill>
                            <a:srgbClr val="FF0000"/>
                          </a:solidFill>
                          <a:highlight>
                            <a:srgbClr val="FF0000"/>
                          </a:highlight>
                          <a:hlinkClick r:id="rId4"/>
                        </a:rPr>
                        <a:t>Try</a:t>
                      </a:r>
                      <a:endParaRPr lang="en-US" sz="1000" dirty="0">
                        <a:solidFill>
                          <a:srgbClr val="FF0000"/>
                        </a:solidFill>
                        <a:highlight>
                          <a:srgbClr val="FF0000"/>
                        </a:highlight>
                      </a:endParaRPr>
                    </a:p>
                    <a:p>
                      <a:br>
                        <a:rPr lang="en-US" sz="1000" dirty="0"/>
                      </a:br>
                      <a:r>
                        <a:rPr lang="en-US" sz="1000" dirty="0"/>
                        <a:t>Gemini 2.5 Pro (Deep Think) </a:t>
                      </a:r>
                      <a:br>
                        <a:rPr lang="en-US" sz="1000" dirty="0"/>
                      </a:br>
                      <a:r>
                        <a:rPr lang="en-US" sz="1000" dirty="0"/>
                        <a:t>2M Context Window  </a:t>
                      </a:r>
                      <a:r>
                        <a:rPr lang="en-US" sz="1000" dirty="0">
                          <a:solidFill>
                            <a:srgbClr val="FF0000"/>
                          </a:solidFill>
                          <a:hlinkClick r:id="rId5">
                            <a:extLst>
                              <a:ext uri="{A12FA001-AC4F-418D-AE19-62706E023703}">
                                <ahyp:hlinkClr xmlns:ahyp="http://schemas.microsoft.com/office/drawing/2018/hyperlinkcolor" val="tx"/>
                              </a:ext>
                            </a:extLst>
                          </a:hlinkClick>
                        </a:rPr>
                        <a:t>Try</a:t>
                      </a:r>
                      <a:r>
                        <a:rPr lang="en-US" sz="1000" dirty="0">
                          <a:solidFill>
                            <a:srgbClr val="FF0000"/>
                          </a:solidFill>
                        </a:rPr>
                        <a:t> </a:t>
                      </a:r>
                    </a:p>
                    <a:p>
                      <a:endParaRPr lang="en-US" sz="1000" dirty="0">
                        <a:solidFill>
                          <a:srgbClr val="FF0000"/>
                        </a:solidFill>
                      </a:endParaRPr>
                    </a:p>
                    <a:p>
                      <a:endParaRPr lang="en-US" sz="1000" dirty="0"/>
                    </a:p>
                  </a:txBody>
                  <a:tcPr marL="68580" marR="68580" marT="34290" marB="34290"/>
                </a:tc>
                <a:extLst>
                  <a:ext uri="{0D108BD9-81ED-4DB2-BD59-A6C34878D82A}">
                    <a16:rowId xmlns:a16="http://schemas.microsoft.com/office/drawing/2014/main" val="3842108626"/>
                  </a:ext>
                </a:extLst>
              </a:tr>
              <a:tr h="1554806">
                <a:tc>
                  <a:txBody>
                    <a:bodyPr/>
                    <a:lstStyle/>
                    <a:p>
                      <a:r>
                        <a:rPr lang="en-US" sz="1000" b="1" dirty="0"/>
                        <a:t>Open Source</a:t>
                      </a:r>
                    </a:p>
                    <a:p>
                      <a:endParaRPr lang="en-US" sz="1000" dirty="0"/>
                    </a:p>
                    <a:p>
                      <a:r>
                        <a:rPr lang="en-US" sz="1000" dirty="0"/>
                        <a:t>Llama 4 Series</a:t>
                      </a:r>
                      <a:br>
                        <a:rPr lang="en-US" sz="1000" dirty="0"/>
                      </a:br>
                      <a:r>
                        <a:rPr lang="en-US" sz="1000" dirty="0"/>
                        <a:t> (2T, 400B, 109B)</a:t>
                      </a:r>
                      <a:br>
                        <a:rPr lang="en-US" sz="1000" dirty="0"/>
                      </a:br>
                      <a:br>
                        <a:rPr lang="en-US" sz="1000" dirty="0"/>
                      </a:br>
                      <a:r>
                        <a:rPr lang="en-US" sz="1000" dirty="0"/>
                        <a:t>Qwen3 Model Family (Alibaba)</a:t>
                      </a:r>
                      <a:br>
                        <a:rPr lang="en-US" sz="1000" dirty="0"/>
                      </a:br>
                      <a:r>
                        <a:rPr lang="en-US" sz="1000" dirty="0"/>
                        <a:t>Mistral Magistral</a:t>
                      </a:r>
                    </a:p>
                  </a:txBody>
                  <a:tcPr marL="68580" marR="68580" marT="34290" marB="34290"/>
                </a:tc>
                <a:tc>
                  <a:txBody>
                    <a:bodyPr/>
                    <a:lstStyle/>
                    <a:p>
                      <a:r>
                        <a:rPr lang="en-US" sz="1000" b="1" dirty="0"/>
                        <a:t>Open Source</a:t>
                      </a:r>
                    </a:p>
                    <a:p>
                      <a:endParaRPr lang="en-US" sz="1000" dirty="0"/>
                    </a:p>
                    <a:p>
                      <a:r>
                        <a:rPr lang="en-US" sz="1000" b="1" dirty="0" err="1"/>
                        <a:t>DeepSeek</a:t>
                      </a:r>
                      <a:r>
                        <a:rPr lang="en-US" sz="1000" b="1" dirty="0"/>
                        <a:t> R1 </a:t>
                      </a:r>
                      <a:r>
                        <a:rPr lang="en-US" sz="1000" dirty="0"/>
                        <a:t>(768 Billion Parameters), Try, </a:t>
                      </a:r>
                      <a:r>
                        <a:rPr lang="en-US" sz="1000" dirty="0">
                          <a:hlinkClick r:id="rId6"/>
                        </a:rPr>
                        <a:t>Perplexity, US R1-1776 Uncensored Version</a:t>
                      </a:r>
                      <a:endParaRPr lang="en-US" sz="1000" dirty="0"/>
                    </a:p>
                    <a:p>
                      <a:r>
                        <a:rPr lang="en-US" sz="1000" b="1" dirty="0"/>
                        <a:t>R2 Release October-November 2025</a:t>
                      </a:r>
                    </a:p>
                    <a:p>
                      <a:br>
                        <a:rPr lang="en-US" sz="1000" b="1" dirty="0"/>
                      </a:br>
                      <a:r>
                        <a:rPr lang="en-US" sz="1000" b="1" dirty="0"/>
                        <a:t>Co-Scientist (Google, Beta)</a:t>
                      </a:r>
                      <a:br>
                        <a:rPr lang="en-US" sz="1000" b="1" dirty="0"/>
                      </a:br>
                      <a:r>
                        <a:rPr lang="en-US" sz="1000" b="1" dirty="0"/>
                        <a:t>Co-Evolve (Deep Mind)</a:t>
                      </a:r>
                    </a:p>
                  </a:txBody>
                  <a:tcPr marL="68580" marR="68580" marT="34290" marB="34290"/>
                </a:tc>
                <a:extLst>
                  <a:ext uri="{0D108BD9-81ED-4DB2-BD59-A6C34878D82A}">
                    <a16:rowId xmlns:a16="http://schemas.microsoft.com/office/drawing/2014/main" val="543684418"/>
                  </a:ext>
                </a:extLst>
              </a:tr>
            </a:tbl>
          </a:graphicData>
        </a:graphic>
      </p:graphicFrame>
      <p:pic>
        <p:nvPicPr>
          <p:cNvPr id="10" name="Content Placeholder 6">
            <a:extLst>
              <a:ext uri="{FF2B5EF4-FFF2-40B4-BE49-F238E27FC236}">
                <a16:creationId xmlns:a16="http://schemas.microsoft.com/office/drawing/2014/main" id="{5BE7C059-28C8-4724-BAC9-03343976A4BA}"/>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t="7556" r="-102" b="1941"/>
          <a:stretch/>
        </p:blipFill>
        <p:spPr>
          <a:xfrm>
            <a:off x="234667" y="1753438"/>
            <a:ext cx="4109384" cy="2588441"/>
          </a:xfrm>
        </p:spPr>
      </p:pic>
      <p:sp>
        <p:nvSpPr>
          <p:cNvPr id="8" name="TextBox 7">
            <a:extLst>
              <a:ext uri="{FF2B5EF4-FFF2-40B4-BE49-F238E27FC236}">
                <a16:creationId xmlns:a16="http://schemas.microsoft.com/office/drawing/2014/main" id="{11FE6BE2-17B6-444A-8B77-18E209E0BDE3}"/>
              </a:ext>
            </a:extLst>
          </p:cNvPr>
          <p:cNvSpPr txBox="1"/>
          <p:nvPr/>
        </p:nvSpPr>
        <p:spPr>
          <a:xfrm>
            <a:off x="146650" y="4695556"/>
            <a:ext cx="4192173" cy="276999"/>
          </a:xfrm>
          <a:prstGeom prst="rect">
            <a:avLst/>
          </a:prstGeom>
          <a:noFill/>
        </p:spPr>
        <p:txBody>
          <a:bodyPr wrap="none" rtlCol="0">
            <a:spAutoFit/>
          </a:bodyPr>
          <a:lstStyle/>
          <a:p>
            <a:r>
              <a:rPr lang="en-US" sz="1200" dirty="0"/>
              <a:t>Web Search, Agents, Reasoning </a:t>
            </a:r>
            <a:r>
              <a:rPr lang="en-US" sz="1200" dirty="0" err="1"/>
              <a:t>Abilities,Thinking</a:t>
            </a:r>
            <a:r>
              <a:rPr lang="en-US" sz="1200" dirty="0"/>
              <a:t> Window</a:t>
            </a:r>
          </a:p>
        </p:txBody>
      </p:sp>
    </p:spTree>
    <p:extLst>
      <p:ext uri="{BB962C8B-B14F-4D97-AF65-F5344CB8AC3E}">
        <p14:creationId xmlns:p14="http://schemas.microsoft.com/office/powerpoint/2010/main" val="3653675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kern="1200" dirty="0">
              <a:solidFill>
                <a:prstClr val="black"/>
              </a:solidFill>
              <a:ea typeface="+mn-ea"/>
              <a:cs typeface="+mn-cs"/>
            </a:endParaRPr>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kern="1200" dirty="0">
              <a:solidFill>
                <a:prstClr val="black"/>
              </a:solidFill>
              <a:ea typeface="+mn-ea"/>
              <a:cs typeface="+mn-cs"/>
            </a:endParaRPr>
          </a:p>
        </p:txBody>
      </p:sp>
      <p:pic>
        <p:nvPicPr>
          <p:cNvPr id="13" name="Picture 12">
            <a:extLst>
              <a:ext uri="{FF2B5EF4-FFF2-40B4-BE49-F238E27FC236}">
                <a16:creationId xmlns:a16="http://schemas.microsoft.com/office/drawing/2014/main" id="{9AA299D3-6CDF-4681-B2D7-04258B9EFDF8}"/>
              </a:ext>
            </a:extLst>
          </p:cNvPr>
          <p:cNvPicPr>
            <a:picLocks noChangeAspect="1"/>
          </p:cNvPicPr>
          <p:nvPr/>
        </p:nvPicPr>
        <p:blipFill>
          <a:blip r:embed="rId2"/>
          <a:stretch>
            <a:fillRect/>
          </a:stretch>
        </p:blipFill>
        <p:spPr>
          <a:xfrm>
            <a:off x="-14749" y="8067"/>
            <a:ext cx="6560102" cy="5135433"/>
          </a:xfrm>
          <a:prstGeom prst="rect">
            <a:avLst/>
          </a:prstGeom>
        </p:spPr>
      </p:pic>
      <p:sp>
        <p:nvSpPr>
          <p:cNvPr id="4" name="TextBox 4"/>
          <p:cNvSpPr txBox="1"/>
          <p:nvPr/>
        </p:nvSpPr>
        <p:spPr>
          <a:xfrm>
            <a:off x="5803492" y="399818"/>
            <a:ext cx="3196736" cy="4142544"/>
          </a:xfrm>
          <a:prstGeom prst="rect">
            <a:avLst/>
          </a:prstGeom>
        </p:spPr>
        <p:txBody>
          <a:bodyPr wrap="square" lIns="0" tIns="0" rIns="0" bIns="0" rtlCol="0" anchor="t">
            <a:spAutoFit/>
          </a:bodyPr>
          <a:lstStyle/>
          <a:p>
            <a:pPr defTabSz="457200">
              <a:lnSpc>
                <a:spcPts val="4125"/>
              </a:lnSpc>
              <a:buClrTx/>
            </a:pPr>
            <a:r>
              <a:rPr lang="en-US" sz="3750" kern="1200" spc="413" dirty="0">
                <a:latin typeface="+mn-lt"/>
                <a:ea typeface="Lovelo"/>
                <a:cs typeface="Lovelo"/>
                <a:sym typeface="Lovelo"/>
              </a:rPr>
              <a:t>UCR Library</a:t>
            </a:r>
            <a:br>
              <a:rPr lang="en-US" sz="3750" kern="1200" spc="413" dirty="0">
                <a:latin typeface="+mn-lt"/>
                <a:ea typeface="Lovelo"/>
                <a:cs typeface="Lovelo"/>
                <a:sym typeface="Lovelo"/>
              </a:rPr>
            </a:br>
            <a:r>
              <a:rPr lang="en-US" sz="3750" kern="1200" spc="413" dirty="0">
                <a:latin typeface="+mn-lt"/>
                <a:ea typeface="Lovelo"/>
                <a:cs typeface="Lovelo"/>
                <a:sym typeface="Lovelo"/>
              </a:rPr>
              <a:t>Research Services &amp; AI</a:t>
            </a:r>
          </a:p>
          <a:p>
            <a:pPr defTabSz="457200">
              <a:lnSpc>
                <a:spcPts val="4125"/>
              </a:lnSpc>
              <a:buClrTx/>
            </a:pPr>
            <a:r>
              <a:rPr lang="en-US" sz="2000" kern="1200" spc="413" dirty="0">
                <a:latin typeface="+mn-lt"/>
                <a:ea typeface="Lovelo"/>
                <a:cs typeface="Lovelo"/>
                <a:sym typeface="Lovelo"/>
              </a:rPr>
              <a:t>Several Units</a:t>
            </a:r>
            <a:br>
              <a:rPr lang="en-US" sz="2000" kern="1200" spc="413" dirty="0">
                <a:latin typeface="+mn-lt"/>
                <a:ea typeface="Lovelo"/>
                <a:cs typeface="Lovelo"/>
                <a:sym typeface="Lovelo"/>
              </a:rPr>
            </a:br>
            <a:r>
              <a:rPr lang="en-US" sz="2000" kern="1200" spc="413" dirty="0">
                <a:latin typeface="+mn-lt"/>
                <a:ea typeface="Lovelo"/>
                <a:cs typeface="Lovelo"/>
                <a:sym typeface="Lovelo"/>
              </a:rPr>
              <a:t>Several Technologies</a:t>
            </a:r>
          </a:p>
          <a:p>
            <a:pPr defTabSz="457200">
              <a:lnSpc>
                <a:spcPts val="4125"/>
              </a:lnSpc>
              <a:buClrTx/>
            </a:pPr>
            <a:r>
              <a:rPr lang="en-US" sz="2000" kern="1200" spc="413" dirty="0">
                <a:latin typeface="+mn-lt"/>
                <a:ea typeface="Lovelo"/>
                <a:cs typeface="Lovelo"/>
                <a:sym typeface="Lovelo"/>
              </a:rPr>
              <a:t>Traditional Research Article, Book</a:t>
            </a:r>
            <a:br>
              <a:rPr lang="en-US" sz="2000" kern="1200" spc="413" dirty="0">
                <a:latin typeface="+mn-lt"/>
                <a:ea typeface="Lovelo"/>
                <a:cs typeface="Lovelo"/>
                <a:sym typeface="Lovelo"/>
              </a:rPr>
            </a:br>
            <a:r>
              <a:rPr lang="en-US" sz="2000" kern="1200" spc="413" dirty="0">
                <a:latin typeface="+mn-lt"/>
                <a:ea typeface="Lovelo"/>
                <a:cs typeface="Lovelo"/>
                <a:sym typeface="Lovelo"/>
              </a:rPr>
              <a:t>AI</a:t>
            </a:r>
          </a:p>
        </p:txBody>
      </p:sp>
      <p:sp>
        <p:nvSpPr>
          <p:cNvPr id="7" name="TextBox 6">
            <a:extLst>
              <a:ext uri="{FF2B5EF4-FFF2-40B4-BE49-F238E27FC236}">
                <a16:creationId xmlns:a16="http://schemas.microsoft.com/office/drawing/2014/main" id="{A5B8E8A7-8E1E-4659-8922-54CD39FAB123}"/>
              </a:ext>
            </a:extLst>
          </p:cNvPr>
          <p:cNvSpPr txBox="1"/>
          <p:nvPr/>
        </p:nvSpPr>
        <p:spPr>
          <a:xfrm>
            <a:off x="3074494" y="2263973"/>
            <a:ext cx="381615" cy="307777"/>
          </a:xfrm>
          <a:prstGeom prst="rect">
            <a:avLst/>
          </a:prstGeom>
          <a:noFill/>
        </p:spPr>
        <p:txBody>
          <a:bodyPr wrap="square">
            <a:spAutoFit/>
          </a:bodyPr>
          <a:lstStyle/>
          <a:p>
            <a:r>
              <a:rPr lang="en-US" dirty="0"/>
              <a:t>AI</a:t>
            </a:r>
          </a:p>
        </p:txBody>
      </p:sp>
      <p:sp>
        <p:nvSpPr>
          <p:cNvPr id="2" name="TextBox 1">
            <a:extLst>
              <a:ext uri="{FF2B5EF4-FFF2-40B4-BE49-F238E27FC236}">
                <a16:creationId xmlns:a16="http://schemas.microsoft.com/office/drawing/2014/main" id="{B2A184DB-5582-4B8A-B34C-D09896304231}"/>
              </a:ext>
            </a:extLst>
          </p:cNvPr>
          <p:cNvSpPr txBox="1"/>
          <p:nvPr/>
        </p:nvSpPr>
        <p:spPr>
          <a:xfrm>
            <a:off x="168598" y="810491"/>
            <a:ext cx="1428596" cy="1600438"/>
          </a:xfrm>
          <a:prstGeom prst="rect">
            <a:avLst/>
          </a:prstGeom>
          <a:noFill/>
        </p:spPr>
        <p:txBody>
          <a:bodyPr wrap="none" rtlCol="0">
            <a:spAutoFit/>
          </a:bodyPr>
          <a:lstStyle/>
          <a:p>
            <a:r>
              <a:rPr lang="en-US" dirty="0"/>
              <a:t>Interdisciplinary</a:t>
            </a:r>
            <a:br>
              <a:rPr lang="en-US" dirty="0"/>
            </a:br>
            <a:r>
              <a:rPr lang="en-US" dirty="0"/>
              <a:t>Third Space</a:t>
            </a:r>
            <a:br>
              <a:rPr lang="en-US" dirty="0"/>
            </a:br>
            <a:br>
              <a:rPr lang="en-US" dirty="0"/>
            </a:br>
            <a:br>
              <a:rPr lang="en-US" dirty="0"/>
            </a:br>
            <a:r>
              <a:rPr lang="en-US" dirty="0"/>
              <a:t>Serving</a:t>
            </a:r>
            <a:br>
              <a:rPr lang="en-US" dirty="0"/>
            </a:br>
            <a:r>
              <a:rPr lang="en-US" dirty="0"/>
              <a:t>Other 95%</a:t>
            </a:r>
            <a:br>
              <a:rPr lang="en-US" dirty="0"/>
            </a:br>
            <a:r>
              <a:rPr lang="en-US" dirty="0"/>
              <a:t>of University</a:t>
            </a:r>
          </a:p>
        </p:txBody>
      </p:sp>
    </p:spTree>
    <p:extLst>
      <p:ext uri="{BB962C8B-B14F-4D97-AF65-F5344CB8AC3E}">
        <p14:creationId xmlns:p14="http://schemas.microsoft.com/office/powerpoint/2010/main" val="4126502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EE23E-E8AA-4367-E6AA-29E18F7945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8A60E0-8E21-4B11-DBD0-FE95CBCE24B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CAC31E5-437F-6054-A102-4D96FF7C4968}"/>
              </a:ext>
            </a:extLst>
          </p:cNvPr>
          <p:cNvPicPr>
            <a:picLocks noChangeAspect="1"/>
          </p:cNvPicPr>
          <p:nvPr/>
        </p:nvPicPr>
        <p:blipFill>
          <a:blip r:embed="rId2"/>
          <a:stretch>
            <a:fillRect/>
          </a:stretch>
        </p:blipFill>
        <p:spPr>
          <a:xfrm>
            <a:off x="133512" y="0"/>
            <a:ext cx="8621053" cy="5143500"/>
          </a:xfrm>
          <a:prstGeom prst="rect">
            <a:avLst/>
          </a:prstGeom>
        </p:spPr>
      </p:pic>
      <p:sp>
        <p:nvSpPr>
          <p:cNvPr id="5" name="Subtitle 2">
            <a:extLst>
              <a:ext uri="{FF2B5EF4-FFF2-40B4-BE49-F238E27FC236}">
                <a16:creationId xmlns:a16="http://schemas.microsoft.com/office/drawing/2014/main" id="{23F20A51-3B21-46D9-EB3D-57004E3A5FA6}"/>
              </a:ext>
            </a:extLst>
          </p:cNvPr>
          <p:cNvSpPr txBox="1">
            <a:spLocks/>
          </p:cNvSpPr>
          <p:nvPr/>
        </p:nvSpPr>
        <p:spPr>
          <a:xfrm>
            <a:off x="6164932" y="3196160"/>
            <a:ext cx="722336" cy="723451"/>
          </a:xfrm>
          <a:prstGeom prst="rect">
            <a:avLst/>
          </a:prstGeom>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ClrTx/>
              <a:buNone/>
            </a:pPr>
            <a:r>
              <a:rPr lang="en-US" sz="1200" b="1" dirty="0">
                <a:solidFill>
                  <a:prstClr val="black"/>
                </a:solidFill>
                <a:latin typeface="Aptos" panose="02110004020202020204"/>
              </a:rPr>
              <a:t>OpenAI’s GPT4-o (Omni) and </a:t>
            </a:r>
            <a:r>
              <a:rPr lang="en-US" sz="1200" b="1" dirty="0" err="1">
                <a:solidFill>
                  <a:prstClr val="black"/>
                </a:solidFill>
                <a:latin typeface="Aptos" panose="02110004020202020204"/>
              </a:rPr>
              <a:t>Anthropic’s</a:t>
            </a:r>
            <a:r>
              <a:rPr lang="en-US" sz="1200" b="1" dirty="0">
                <a:solidFill>
                  <a:prstClr val="black"/>
                </a:solidFill>
                <a:latin typeface="Aptos" panose="02110004020202020204"/>
              </a:rPr>
              <a:t> </a:t>
            </a:r>
            <a:br>
              <a:rPr lang="en-US" sz="1200" b="1" dirty="0">
                <a:solidFill>
                  <a:prstClr val="black"/>
                </a:solidFill>
                <a:latin typeface="Aptos" panose="02110004020202020204"/>
              </a:rPr>
            </a:br>
            <a:r>
              <a:rPr lang="en-US" sz="1200" b="1" dirty="0">
                <a:solidFill>
                  <a:prstClr val="black"/>
                </a:solidFill>
                <a:latin typeface="Aptos" panose="02110004020202020204"/>
              </a:rPr>
              <a:t>Claude 3.5 Sonnet</a:t>
            </a:r>
            <a:br>
              <a:rPr lang="en-US" sz="1200" b="1" dirty="0">
                <a:solidFill>
                  <a:prstClr val="black"/>
                </a:solidFill>
                <a:latin typeface="Aptos" panose="02110004020202020204"/>
              </a:rPr>
            </a:br>
            <a:endParaRPr lang="en-US" sz="1500" b="1" dirty="0">
              <a:solidFill>
                <a:prstClr val="black"/>
              </a:solidFill>
              <a:latin typeface="Aptos" panose="02110004020202020204"/>
            </a:endParaRPr>
          </a:p>
        </p:txBody>
      </p:sp>
      <p:sp>
        <p:nvSpPr>
          <p:cNvPr id="6" name="TextBox 5">
            <a:extLst>
              <a:ext uri="{FF2B5EF4-FFF2-40B4-BE49-F238E27FC236}">
                <a16:creationId xmlns:a16="http://schemas.microsoft.com/office/drawing/2014/main" id="{2B90B1E4-0F1A-4001-B51F-700B9FE50CF8}"/>
              </a:ext>
            </a:extLst>
          </p:cNvPr>
          <p:cNvSpPr txBox="1"/>
          <p:nvPr/>
        </p:nvSpPr>
        <p:spPr>
          <a:xfrm>
            <a:off x="1491615" y="4200525"/>
            <a:ext cx="643125" cy="300082"/>
          </a:xfrm>
          <a:prstGeom prst="rect">
            <a:avLst/>
          </a:prstGeom>
          <a:noFill/>
        </p:spPr>
        <p:txBody>
          <a:bodyPr wrap="none" rtlCol="0">
            <a:spAutoFit/>
          </a:bodyPr>
          <a:lstStyle/>
          <a:p>
            <a:pPr defTabSz="685800">
              <a:buClrTx/>
            </a:pPr>
            <a:r>
              <a:rPr lang="en-US" sz="1350" kern="1200" dirty="0">
                <a:solidFill>
                  <a:prstClr val="black"/>
                </a:solidFill>
                <a:latin typeface="Aptos" panose="02110004020202020204"/>
                <a:ea typeface="+mn-ea"/>
                <a:cs typeface="+mn-cs"/>
              </a:rPr>
              <a:t>(2022)</a:t>
            </a:r>
          </a:p>
        </p:txBody>
      </p:sp>
      <p:sp>
        <p:nvSpPr>
          <p:cNvPr id="7" name="TextBox 6">
            <a:extLst>
              <a:ext uri="{FF2B5EF4-FFF2-40B4-BE49-F238E27FC236}">
                <a16:creationId xmlns:a16="http://schemas.microsoft.com/office/drawing/2014/main" id="{A52F321D-1CD1-46F1-9846-1C527B18E329}"/>
              </a:ext>
            </a:extLst>
          </p:cNvPr>
          <p:cNvSpPr txBox="1"/>
          <p:nvPr/>
        </p:nvSpPr>
        <p:spPr>
          <a:xfrm>
            <a:off x="3291840" y="4200525"/>
            <a:ext cx="2761525" cy="300082"/>
          </a:xfrm>
          <a:prstGeom prst="rect">
            <a:avLst/>
          </a:prstGeom>
          <a:noFill/>
        </p:spPr>
        <p:txBody>
          <a:bodyPr wrap="none" rtlCol="0">
            <a:spAutoFit/>
          </a:bodyPr>
          <a:lstStyle/>
          <a:p>
            <a:pPr defTabSz="685800">
              <a:buClrTx/>
            </a:pPr>
            <a:r>
              <a:rPr lang="en-US" sz="1350" kern="1200" dirty="0">
                <a:solidFill>
                  <a:prstClr val="black"/>
                </a:solidFill>
                <a:latin typeface="Aptos" panose="02110004020202020204"/>
                <a:ea typeface="+mn-ea"/>
                <a:cs typeface="+mn-cs"/>
              </a:rPr>
              <a:t>Nov 2022,   Jan 2023,        May 2024  </a:t>
            </a:r>
          </a:p>
        </p:txBody>
      </p:sp>
      <p:sp>
        <p:nvSpPr>
          <p:cNvPr id="8" name="TextBox 7">
            <a:extLst>
              <a:ext uri="{FF2B5EF4-FFF2-40B4-BE49-F238E27FC236}">
                <a16:creationId xmlns:a16="http://schemas.microsoft.com/office/drawing/2014/main" id="{DA16C025-0254-4B69-88A3-4B40BDD3692D}"/>
              </a:ext>
            </a:extLst>
          </p:cNvPr>
          <p:cNvSpPr txBox="1"/>
          <p:nvPr/>
        </p:nvSpPr>
        <p:spPr>
          <a:xfrm>
            <a:off x="8010997" y="4200526"/>
            <a:ext cx="743567" cy="507831"/>
          </a:xfrm>
          <a:prstGeom prst="rect">
            <a:avLst/>
          </a:prstGeom>
          <a:noFill/>
        </p:spPr>
        <p:txBody>
          <a:bodyPr wrap="square" rtlCol="0">
            <a:spAutoFit/>
          </a:bodyPr>
          <a:lstStyle/>
          <a:p>
            <a:pPr defTabSz="685800">
              <a:buClrTx/>
            </a:pPr>
            <a:r>
              <a:rPr lang="en-US" sz="1350" kern="1200" dirty="0">
                <a:solidFill>
                  <a:prstClr val="black"/>
                </a:solidFill>
                <a:latin typeface="Aptos" panose="02110004020202020204"/>
                <a:ea typeface="+mn-ea"/>
                <a:cs typeface="+mn-cs"/>
              </a:rPr>
              <a:t>Feb 27, 2025</a:t>
            </a:r>
          </a:p>
        </p:txBody>
      </p:sp>
      <p:sp>
        <p:nvSpPr>
          <p:cNvPr id="9" name="TextBox 8">
            <a:extLst>
              <a:ext uri="{FF2B5EF4-FFF2-40B4-BE49-F238E27FC236}">
                <a16:creationId xmlns:a16="http://schemas.microsoft.com/office/drawing/2014/main" id="{FD02EE59-AA27-401C-8234-FA9AB4F61196}"/>
              </a:ext>
            </a:extLst>
          </p:cNvPr>
          <p:cNvSpPr txBox="1"/>
          <p:nvPr/>
        </p:nvSpPr>
        <p:spPr>
          <a:xfrm>
            <a:off x="3643312" y="4731157"/>
            <a:ext cx="4897816" cy="300082"/>
          </a:xfrm>
          <a:prstGeom prst="rect">
            <a:avLst/>
          </a:prstGeom>
          <a:noFill/>
        </p:spPr>
        <p:txBody>
          <a:bodyPr wrap="none" rtlCol="0">
            <a:spAutoFit/>
          </a:bodyPr>
          <a:lstStyle/>
          <a:p>
            <a:pPr defTabSz="685800">
              <a:buClrTx/>
            </a:pPr>
            <a:r>
              <a:rPr lang="en-US" sz="1350" b="1" kern="1200" dirty="0">
                <a:solidFill>
                  <a:prstClr val="white"/>
                </a:solidFill>
                <a:latin typeface="Aptos" panose="02110004020202020204"/>
                <a:ea typeface="+mn-ea"/>
                <a:cs typeface="+mn-cs"/>
              </a:rPr>
              <a:t>MMLU:</a:t>
            </a:r>
            <a:r>
              <a:rPr lang="en-US" sz="1350" kern="1200" dirty="0">
                <a:solidFill>
                  <a:prstClr val="white"/>
                </a:solidFill>
                <a:latin typeface="Aptos" panose="02110004020202020204"/>
                <a:ea typeface="+mn-ea"/>
                <a:cs typeface="+mn-cs"/>
              </a:rPr>
              <a:t> </a:t>
            </a:r>
            <a:r>
              <a:rPr lang="en-US" sz="1350" b="1" kern="1200" dirty="0">
                <a:solidFill>
                  <a:prstClr val="white"/>
                </a:solidFill>
                <a:latin typeface="Aptos" panose="02110004020202020204"/>
                <a:ea typeface="+mn-ea"/>
                <a:cs typeface="+mn-cs"/>
              </a:rPr>
              <a:t>57 Academic Disciplines, Math, US History, Computer, Law</a:t>
            </a:r>
          </a:p>
        </p:txBody>
      </p:sp>
      <p:sp>
        <p:nvSpPr>
          <p:cNvPr id="11" name="TextBox 10">
            <a:extLst>
              <a:ext uri="{FF2B5EF4-FFF2-40B4-BE49-F238E27FC236}">
                <a16:creationId xmlns:a16="http://schemas.microsoft.com/office/drawing/2014/main" id="{5988470C-7503-4CAF-BD42-403D85E4174B}"/>
              </a:ext>
            </a:extLst>
          </p:cNvPr>
          <p:cNvSpPr txBox="1"/>
          <p:nvPr/>
        </p:nvSpPr>
        <p:spPr>
          <a:xfrm>
            <a:off x="8010997" y="3000971"/>
            <a:ext cx="1042450" cy="923330"/>
          </a:xfrm>
          <a:prstGeom prst="rect">
            <a:avLst/>
          </a:prstGeom>
          <a:noFill/>
        </p:spPr>
        <p:txBody>
          <a:bodyPr wrap="square">
            <a:spAutoFit/>
          </a:bodyPr>
          <a:lstStyle/>
          <a:p>
            <a:pPr defTabSz="685800">
              <a:buClrTx/>
            </a:pPr>
            <a:r>
              <a:rPr lang="en-US" sz="1350" kern="1200" dirty="0">
                <a:solidFill>
                  <a:prstClr val="black"/>
                </a:solidFill>
                <a:latin typeface="Aptos" panose="02110004020202020204"/>
                <a:ea typeface="+mn-ea"/>
                <a:cs typeface="+mn-cs"/>
              </a:rPr>
              <a:t>o1/03</a:t>
            </a:r>
            <a:br>
              <a:rPr lang="en-US" sz="1350" kern="1200" dirty="0">
                <a:solidFill>
                  <a:prstClr val="black"/>
                </a:solidFill>
                <a:latin typeface="Aptos" panose="02110004020202020204"/>
                <a:ea typeface="+mn-ea"/>
                <a:cs typeface="+mn-cs"/>
              </a:rPr>
            </a:br>
            <a:r>
              <a:rPr lang="en-US" sz="1350" kern="1200" dirty="0" err="1">
                <a:solidFill>
                  <a:prstClr val="black"/>
                </a:solidFill>
                <a:latin typeface="Aptos" panose="02110004020202020204"/>
                <a:ea typeface="+mn-ea"/>
                <a:cs typeface="+mn-cs"/>
              </a:rPr>
              <a:t>DeepSeek</a:t>
            </a:r>
            <a:r>
              <a:rPr lang="en-US" sz="1350" kern="1200" dirty="0">
                <a:solidFill>
                  <a:prstClr val="black"/>
                </a:solidFill>
                <a:latin typeface="Aptos" panose="02110004020202020204"/>
                <a:ea typeface="+mn-ea"/>
                <a:cs typeface="+mn-cs"/>
              </a:rPr>
              <a:t> R1</a:t>
            </a:r>
            <a:br>
              <a:rPr lang="en-US" sz="1350" kern="1200" dirty="0">
                <a:solidFill>
                  <a:prstClr val="black"/>
                </a:solidFill>
                <a:latin typeface="Aptos" panose="02110004020202020204"/>
                <a:ea typeface="+mn-ea"/>
                <a:cs typeface="+mn-cs"/>
              </a:rPr>
            </a:br>
            <a:endParaRPr lang="en-US" sz="1350" kern="1200" dirty="0">
              <a:solidFill>
                <a:prstClr val="black"/>
              </a:solidFill>
              <a:latin typeface="Aptos" panose="02110004020202020204"/>
              <a:ea typeface="+mn-ea"/>
              <a:cs typeface="+mn-cs"/>
            </a:endParaRPr>
          </a:p>
        </p:txBody>
      </p:sp>
      <p:sp>
        <p:nvSpPr>
          <p:cNvPr id="12" name="TextBox 11">
            <a:extLst>
              <a:ext uri="{FF2B5EF4-FFF2-40B4-BE49-F238E27FC236}">
                <a16:creationId xmlns:a16="http://schemas.microsoft.com/office/drawing/2014/main" id="{AD13B5B2-B3D5-93D4-4621-7D3A2F17C73F}"/>
              </a:ext>
            </a:extLst>
          </p:cNvPr>
          <p:cNvSpPr txBox="1"/>
          <p:nvPr/>
        </p:nvSpPr>
        <p:spPr>
          <a:xfrm>
            <a:off x="1247528" y="1142654"/>
            <a:ext cx="2116773" cy="1154162"/>
          </a:xfrm>
          <a:prstGeom prst="rect">
            <a:avLst/>
          </a:prstGeom>
          <a:noFill/>
        </p:spPr>
        <p:txBody>
          <a:bodyPr wrap="square">
            <a:spAutoFit/>
          </a:bodyPr>
          <a:lstStyle/>
          <a:p>
            <a:pPr defTabSz="685800">
              <a:buClrTx/>
            </a:pPr>
            <a:r>
              <a:rPr lang="en-US" sz="2400" b="1" kern="1200" dirty="0">
                <a:solidFill>
                  <a:prstClr val="black"/>
                </a:solidFill>
                <a:latin typeface="Aptos" panose="02110004020202020204"/>
                <a:ea typeface="+mn-ea"/>
                <a:cs typeface="+mn-cs"/>
              </a:rPr>
              <a:t>AI Benchmark: MMLU</a:t>
            </a:r>
            <a:br>
              <a:rPr lang="en-US" sz="1350" b="1" kern="1200" dirty="0">
                <a:solidFill>
                  <a:prstClr val="black"/>
                </a:solidFill>
                <a:latin typeface="Aptos" panose="02110004020202020204"/>
                <a:ea typeface="+mn-ea"/>
                <a:cs typeface="+mn-cs"/>
              </a:rPr>
            </a:br>
            <a:r>
              <a:rPr lang="en-US" sz="1050" b="1" kern="1200" dirty="0">
                <a:solidFill>
                  <a:prstClr val="black"/>
                </a:solidFill>
                <a:latin typeface="Aptos" panose="02110004020202020204"/>
                <a:ea typeface="+mn-ea"/>
                <a:cs typeface="+mn-cs"/>
              </a:rPr>
              <a:t>Massive Multitask Language Understanding Test</a:t>
            </a:r>
          </a:p>
        </p:txBody>
      </p:sp>
    </p:spTree>
    <p:extLst>
      <p:ext uri="{BB962C8B-B14F-4D97-AF65-F5344CB8AC3E}">
        <p14:creationId xmlns:p14="http://schemas.microsoft.com/office/powerpoint/2010/main" val="3518393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9109B-E20C-4D13-8746-B1FE3BC09DD7}"/>
              </a:ext>
            </a:extLst>
          </p:cNvPr>
          <p:cNvSpPr>
            <a:spLocks noGrp="1"/>
          </p:cNvSpPr>
          <p:nvPr>
            <p:ph type="title"/>
          </p:nvPr>
        </p:nvSpPr>
        <p:spPr>
          <a:xfrm>
            <a:off x="0" y="831760"/>
            <a:ext cx="6268679" cy="994172"/>
          </a:xfrm>
        </p:spPr>
        <p:txBody>
          <a:bodyPr>
            <a:normAutofit fontScale="90000"/>
          </a:bodyPr>
          <a:lstStyle/>
          <a:p>
            <a:r>
              <a:rPr lang="en-US" dirty="0"/>
              <a:t>New Deep Research Models are Good at Interdisciplinary  Synthesis of Disparate Domains, Making Analogies, Statistically Pattern Matching</a:t>
            </a:r>
          </a:p>
        </p:txBody>
      </p:sp>
      <p:pic>
        <p:nvPicPr>
          <p:cNvPr id="4" name="Picture 3">
            <a:extLst>
              <a:ext uri="{FF2B5EF4-FFF2-40B4-BE49-F238E27FC236}">
                <a16:creationId xmlns:a16="http://schemas.microsoft.com/office/drawing/2014/main" id="{0F2D0266-88E7-43B4-B568-B2FF8C6D4057}"/>
              </a:ext>
            </a:extLst>
          </p:cNvPr>
          <p:cNvPicPr>
            <a:picLocks noChangeAspect="1"/>
          </p:cNvPicPr>
          <p:nvPr/>
        </p:nvPicPr>
        <p:blipFill>
          <a:blip r:embed="rId2"/>
          <a:stretch>
            <a:fillRect/>
          </a:stretch>
        </p:blipFill>
        <p:spPr>
          <a:xfrm>
            <a:off x="2741593" y="2571749"/>
            <a:ext cx="3933210" cy="1966605"/>
          </a:xfrm>
          <a:prstGeom prst="rect">
            <a:avLst/>
          </a:prstGeom>
        </p:spPr>
      </p:pic>
      <p:pic>
        <p:nvPicPr>
          <p:cNvPr id="5" name="Picture 4">
            <a:extLst>
              <a:ext uri="{FF2B5EF4-FFF2-40B4-BE49-F238E27FC236}">
                <a16:creationId xmlns:a16="http://schemas.microsoft.com/office/drawing/2014/main" id="{AF5B87FD-29F4-445E-8A98-367245AF68AC}"/>
              </a:ext>
            </a:extLst>
          </p:cNvPr>
          <p:cNvPicPr>
            <a:picLocks noChangeAspect="1"/>
          </p:cNvPicPr>
          <p:nvPr/>
        </p:nvPicPr>
        <p:blipFill>
          <a:blip r:embed="rId3"/>
          <a:stretch>
            <a:fillRect/>
          </a:stretch>
        </p:blipFill>
        <p:spPr>
          <a:xfrm>
            <a:off x="6475156" y="331496"/>
            <a:ext cx="2317648" cy="2168969"/>
          </a:xfrm>
          <a:prstGeom prst="rect">
            <a:avLst/>
          </a:prstGeom>
        </p:spPr>
      </p:pic>
      <p:pic>
        <p:nvPicPr>
          <p:cNvPr id="7" name="Picture 6">
            <a:extLst>
              <a:ext uri="{FF2B5EF4-FFF2-40B4-BE49-F238E27FC236}">
                <a16:creationId xmlns:a16="http://schemas.microsoft.com/office/drawing/2014/main" id="{9ABBCA08-A332-400E-8558-2C9B3D344BC7}"/>
              </a:ext>
            </a:extLst>
          </p:cNvPr>
          <p:cNvPicPr>
            <a:picLocks noChangeAspect="1"/>
          </p:cNvPicPr>
          <p:nvPr/>
        </p:nvPicPr>
        <p:blipFill>
          <a:blip r:embed="rId4"/>
          <a:stretch>
            <a:fillRect/>
          </a:stretch>
        </p:blipFill>
        <p:spPr>
          <a:xfrm>
            <a:off x="0" y="2571749"/>
            <a:ext cx="2469199" cy="2461483"/>
          </a:xfrm>
          <a:prstGeom prst="rect">
            <a:avLst/>
          </a:prstGeom>
        </p:spPr>
      </p:pic>
      <p:sp>
        <p:nvSpPr>
          <p:cNvPr id="8" name="TextBox 7">
            <a:extLst>
              <a:ext uri="{FF2B5EF4-FFF2-40B4-BE49-F238E27FC236}">
                <a16:creationId xmlns:a16="http://schemas.microsoft.com/office/drawing/2014/main" id="{F8E329E5-F5AC-4D63-A0E6-A624E08DE13D}"/>
              </a:ext>
            </a:extLst>
          </p:cNvPr>
          <p:cNvSpPr txBox="1"/>
          <p:nvPr/>
        </p:nvSpPr>
        <p:spPr>
          <a:xfrm>
            <a:off x="954049" y="3932383"/>
            <a:ext cx="665567" cy="307777"/>
          </a:xfrm>
          <a:prstGeom prst="rect">
            <a:avLst/>
          </a:prstGeom>
          <a:noFill/>
        </p:spPr>
        <p:txBody>
          <a:bodyPr wrap="none" rtlCol="0">
            <a:spAutoFit/>
          </a:bodyPr>
          <a:lstStyle/>
          <a:p>
            <a:r>
              <a:rPr lang="en-US" sz="700" dirty="0"/>
              <a:t>Biochemical</a:t>
            </a:r>
            <a:br>
              <a:rPr lang="en-US" sz="700" dirty="0"/>
            </a:br>
            <a:r>
              <a:rPr lang="en-US" sz="700" dirty="0"/>
              <a:t>Informatics</a:t>
            </a:r>
          </a:p>
        </p:txBody>
      </p:sp>
      <p:pic>
        <p:nvPicPr>
          <p:cNvPr id="9" name="Picture 8">
            <a:extLst>
              <a:ext uri="{FF2B5EF4-FFF2-40B4-BE49-F238E27FC236}">
                <a16:creationId xmlns:a16="http://schemas.microsoft.com/office/drawing/2014/main" id="{58B99940-43D6-4778-A5D1-EA4D5D665A77}"/>
              </a:ext>
            </a:extLst>
          </p:cNvPr>
          <p:cNvPicPr>
            <a:picLocks noChangeAspect="1"/>
          </p:cNvPicPr>
          <p:nvPr/>
        </p:nvPicPr>
        <p:blipFill>
          <a:blip r:embed="rId5"/>
          <a:stretch>
            <a:fillRect/>
          </a:stretch>
        </p:blipFill>
        <p:spPr>
          <a:xfrm>
            <a:off x="6853084" y="3005692"/>
            <a:ext cx="2290916" cy="2161157"/>
          </a:xfrm>
          <a:prstGeom prst="rect">
            <a:avLst/>
          </a:prstGeom>
        </p:spPr>
      </p:pic>
      <p:sp>
        <p:nvSpPr>
          <p:cNvPr id="3" name="TextBox 2">
            <a:extLst>
              <a:ext uri="{FF2B5EF4-FFF2-40B4-BE49-F238E27FC236}">
                <a16:creationId xmlns:a16="http://schemas.microsoft.com/office/drawing/2014/main" id="{3DEB870B-E287-408D-8F4B-F71D0FD6F388}"/>
              </a:ext>
            </a:extLst>
          </p:cNvPr>
          <p:cNvSpPr txBox="1"/>
          <p:nvPr/>
        </p:nvSpPr>
        <p:spPr>
          <a:xfrm>
            <a:off x="3449737" y="4644103"/>
            <a:ext cx="2244525" cy="307777"/>
          </a:xfrm>
          <a:prstGeom prst="rect">
            <a:avLst/>
          </a:prstGeom>
          <a:noFill/>
        </p:spPr>
        <p:txBody>
          <a:bodyPr wrap="none" rtlCol="0">
            <a:spAutoFit/>
          </a:bodyPr>
          <a:lstStyle/>
          <a:p>
            <a:r>
              <a:rPr lang="en-US" dirty="0"/>
              <a:t>Interdisciplinary Research</a:t>
            </a:r>
          </a:p>
        </p:txBody>
      </p:sp>
    </p:spTree>
    <p:extLst>
      <p:ext uri="{BB962C8B-B14F-4D97-AF65-F5344CB8AC3E}">
        <p14:creationId xmlns:p14="http://schemas.microsoft.com/office/powerpoint/2010/main" val="1936939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5D7234-78C0-455D-B975-0EA3B8D2F1A1}"/>
              </a:ext>
            </a:extLst>
          </p:cNvPr>
          <p:cNvSpPr txBox="1"/>
          <p:nvPr/>
        </p:nvSpPr>
        <p:spPr>
          <a:xfrm>
            <a:off x="169333" y="186266"/>
            <a:ext cx="8636000" cy="738664"/>
          </a:xfrm>
          <a:prstGeom prst="rect">
            <a:avLst/>
          </a:prstGeom>
          <a:noFill/>
        </p:spPr>
        <p:txBody>
          <a:bodyPr wrap="square" rtlCol="0">
            <a:spAutoFit/>
          </a:bodyPr>
          <a:lstStyle/>
          <a:p>
            <a:pPr algn="ctr"/>
            <a:r>
              <a:rPr lang="en-US" sz="2800" dirty="0"/>
              <a:t>Interdisciplinary Synthesis in Historical Studies</a:t>
            </a:r>
            <a:br>
              <a:rPr lang="en-US" dirty="0"/>
            </a:br>
            <a:r>
              <a:rPr lang="en-US" i="1" dirty="0"/>
              <a:t>Emergent Fields within Disciplinary Domain Intersectional Spaces</a:t>
            </a:r>
          </a:p>
        </p:txBody>
      </p:sp>
      <p:pic>
        <p:nvPicPr>
          <p:cNvPr id="10" name="Picture 9">
            <a:extLst>
              <a:ext uri="{FF2B5EF4-FFF2-40B4-BE49-F238E27FC236}">
                <a16:creationId xmlns:a16="http://schemas.microsoft.com/office/drawing/2014/main" id="{976B5015-F4C9-45F6-BEB4-2132845AE826}"/>
              </a:ext>
            </a:extLst>
          </p:cNvPr>
          <p:cNvPicPr>
            <a:picLocks noChangeAspect="1"/>
          </p:cNvPicPr>
          <p:nvPr/>
        </p:nvPicPr>
        <p:blipFill rotWithShape="1">
          <a:blip r:embed="rId2"/>
          <a:srcRect l="16948" t="27825" r="13094"/>
          <a:stretch/>
        </p:blipFill>
        <p:spPr>
          <a:xfrm>
            <a:off x="6667721" y="2687149"/>
            <a:ext cx="2357745" cy="2411523"/>
          </a:xfrm>
          <a:prstGeom prst="rect">
            <a:avLst/>
          </a:prstGeom>
        </p:spPr>
      </p:pic>
      <p:pic>
        <p:nvPicPr>
          <p:cNvPr id="12" name="Picture 11">
            <a:extLst>
              <a:ext uri="{FF2B5EF4-FFF2-40B4-BE49-F238E27FC236}">
                <a16:creationId xmlns:a16="http://schemas.microsoft.com/office/drawing/2014/main" id="{D6E67C05-2720-4CC5-8C67-B3FA3DBC9D9E}"/>
              </a:ext>
            </a:extLst>
          </p:cNvPr>
          <p:cNvPicPr>
            <a:picLocks noChangeAspect="1"/>
          </p:cNvPicPr>
          <p:nvPr/>
        </p:nvPicPr>
        <p:blipFill rotWithShape="1">
          <a:blip r:embed="rId3"/>
          <a:srcRect t="29037"/>
          <a:stretch/>
        </p:blipFill>
        <p:spPr>
          <a:xfrm>
            <a:off x="0" y="988053"/>
            <a:ext cx="2954867" cy="2547041"/>
          </a:xfrm>
          <a:prstGeom prst="rect">
            <a:avLst/>
          </a:prstGeom>
        </p:spPr>
      </p:pic>
      <p:pic>
        <p:nvPicPr>
          <p:cNvPr id="14" name="Picture 13">
            <a:extLst>
              <a:ext uri="{FF2B5EF4-FFF2-40B4-BE49-F238E27FC236}">
                <a16:creationId xmlns:a16="http://schemas.microsoft.com/office/drawing/2014/main" id="{7CDA78FC-5867-45DD-8C28-CB1EFC4C5C6B}"/>
              </a:ext>
            </a:extLst>
          </p:cNvPr>
          <p:cNvPicPr>
            <a:picLocks noChangeAspect="1"/>
          </p:cNvPicPr>
          <p:nvPr/>
        </p:nvPicPr>
        <p:blipFill rotWithShape="1">
          <a:blip r:embed="rId4"/>
          <a:srcRect l="4636" t="7231" r="14125" b="6068"/>
          <a:stretch/>
        </p:blipFill>
        <p:spPr>
          <a:xfrm>
            <a:off x="4593963" y="1115122"/>
            <a:ext cx="2211310" cy="2021967"/>
          </a:xfrm>
          <a:prstGeom prst="rect">
            <a:avLst/>
          </a:prstGeom>
        </p:spPr>
      </p:pic>
      <p:pic>
        <p:nvPicPr>
          <p:cNvPr id="16" name="Picture 15">
            <a:extLst>
              <a:ext uri="{FF2B5EF4-FFF2-40B4-BE49-F238E27FC236}">
                <a16:creationId xmlns:a16="http://schemas.microsoft.com/office/drawing/2014/main" id="{250375FC-110F-4285-BBB0-D1B0D3EDE4D5}"/>
              </a:ext>
            </a:extLst>
          </p:cNvPr>
          <p:cNvPicPr>
            <a:picLocks noChangeAspect="1"/>
          </p:cNvPicPr>
          <p:nvPr/>
        </p:nvPicPr>
        <p:blipFill>
          <a:blip r:embed="rId5"/>
          <a:stretch>
            <a:fillRect/>
          </a:stretch>
        </p:blipFill>
        <p:spPr>
          <a:xfrm>
            <a:off x="2399848" y="2802430"/>
            <a:ext cx="2411446" cy="2299460"/>
          </a:xfrm>
          <a:prstGeom prst="rect">
            <a:avLst/>
          </a:prstGeom>
        </p:spPr>
      </p:pic>
      <p:sp>
        <p:nvSpPr>
          <p:cNvPr id="18" name="TextBox 17">
            <a:extLst>
              <a:ext uri="{FF2B5EF4-FFF2-40B4-BE49-F238E27FC236}">
                <a16:creationId xmlns:a16="http://schemas.microsoft.com/office/drawing/2014/main" id="{D8C16C3B-20BF-48EE-98F3-723BCFD5213B}"/>
              </a:ext>
            </a:extLst>
          </p:cNvPr>
          <p:cNvSpPr txBox="1"/>
          <p:nvPr/>
        </p:nvSpPr>
        <p:spPr>
          <a:xfrm>
            <a:off x="129209" y="3598217"/>
            <a:ext cx="2445515" cy="707886"/>
          </a:xfrm>
          <a:prstGeom prst="rect">
            <a:avLst/>
          </a:prstGeom>
          <a:noFill/>
        </p:spPr>
        <p:txBody>
          <a:bodyPr wrap="square">
            <a:spAutoFit/>
          </a:bodyPr>
          <a:lstStyle/>
          <a:p>
            <a:r>
              <a:rPr lang="en-US" sz="1000" dirty="0"/>
              <a:t>Application of statistical and computational methods to large-scale historical data, revealing demographic and structural patterns.</a:t>
            </a:r>
          </a:p>
        </p:txBody>
      </p:sp>
    </p:spTree>
    <p:extLst>
      <p:ext uri="{BB962C8B-B14F-4D97-AF65-F5344CB8AC3E}">
        <p14:creationId xmlns:p14="http://schemas.microsoft.com/office/powerpoint/2010/main" val="1246742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DC7C1-B278-48B3-A145-93E529083569}"/>
              </a:ext>
            </a:extLst>
          </p:cNvPr>
          <p:cNvSpPr>
            <a:spLocks noGrp="1"/>
          </p:cNvSpPr>
          <p:nvPr>
            <p:ph type="title"/>
          </p:nvPr>
        </p:nvSpPr>
        <p:spPr>
          <a:xfrm>
            <a:off x="6400799" y="2177416"/>
            <a:ext cx="2479124" cy="1302306"/>
          </a:xfrm>
        </p:spPr>
        <p:txBody>
          <a:bodyPr>
            <a:normAutofit fontScale="90000"/>
          </a:bodyPr>
          <a:lstStyle/>
          <a:p>
            <a:r>
              <a:rPr lang="en-US" sz="3600" dirty="0"/>
              <a:t>Deep Research, </a:t>
            </a:r>
            <a:r>
              <a:rPr lang="en-US" sz="1600" b="1" i="1" dirty="0"/>
              <a:t>Reports, Articles and Papers </a:t>
            </a:r>
            <a:br>
              <a:rPr lang="en-US" dirty="0"/>
            </a:br>
            <a:br>
              <a:rPr lang="en-US" dirty="0"/>
            </a:br>
            <a:r>
              <a:rPr lang="en-US" sz="2200" dirty="0"/>
              <a:t>completed in </a:t>
            </a:r>
            <a:r>
              <a:rPr lang="en-US" sz="2200" b="1" dirty="0"/>
              <a:t>19m</a:t>
            </a:r>
            <a:r>
              <a:rPr lang="en-US" sz="2200" dirty="0"/>
              <a:t> · </a:t>
            </a:r>
            <a:br>
              <a:rPr lang="en-US" sz="2200" dirty="0"/>
            </a:br>
            <a:r>
              <a:rPr lang="en-US" sz="2200" dirty="0"/>
              <a:t>227 sources · 189 searches</a:t>
            </a:r>
            <a:br>
              <a:rPr lang="en-US" dirty="0"/>
            </a:br>
            <a:br>
              <a:rPr lang="en-US" dirty="0"/>
            </a:br>
            <a:r>
              <a:rPr lang="en-US" dirty="0"/>
              <a:t>More Precise</a:t>
            </a:r>
            <a:br>
              <a:rPr lang="en-US" dirty="0"/>
            </a:br>
            <a:r>
              <a:rPr lang="en-US" dirty="0"/>
              <a:t>Thinking</a:t>
            </a:r>
            <a:br>
              <a:rPr lang="en-US" dirty="0"/>
            </a:br>
            <a:r>
              <a:rPr lang="en-US" dirty="0"/>
              <a:t> Window for </a:t>
            </a:r>
            <a:br>
              <a:rPr lang="en-US" dirty="0"/>
            </a:br>
            <a:r>
              <a:rPr lang="en-US" dirty="0"/>
              <a:t>Sources</a:t>
            </a:r>
            <a:br>
              <a:rPr lang="en-US" dirty="0"/>
            </a:br>
            <a:endParaRPr lang="en-US" dirty="0"/>
          </a:p>
        </p:txBody>
      </p:sp>
      <p:pic>
        <p:nvPicPr>
          <p:cNvPr id="6" name="Content Placeholder 5">
            <a:extLst>
              <a:ext uri="{FF2B5EF4-FFF2-40B4-BE49-F238E27FC236}">
                <a16:creationId xmlns:a16="http://schemas.microsoft.com/office/drawing/2014/main" id="{14879BCD-0C36-476F-8BF7-EC59D5383B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044" y="101125"/>
            <a:ext cx="2671547" cy="4941249"/>
          </a:xfrm>
        </p:spPr>
      </p:pic>
      <p:pic>
        <p:nvPicPr>
          <p:cNvPr id="8" name="Picture 7">
            <a:extLst>
              <a:ext uri="{FF2B5EF4-FFF2-40B4-BE49-F238E27FC236}">
                <a16:creationId xmlns:a16="http://schemas.microsoft.com/office/drawing/2014/main" id="{4422ADFC-714E-4E1C-BB5F-861586C823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2437" y="-24662"/>
            <a:ext cx="2671548" cy="5231781"/>
          </a:xfrm>
          <a:prstGeom prst="rect">
            <a:avLst/>
          </a:prstGeom>
        </p:spPr>
      </p:pic>
    </p:spTree>
    <p:extLst>
      <p:ext uri="{BB962C8B-B14F-4D97-AF65-F5344CB8AC3E}">
        <p14:creationId xmlns:p14="http://schemas.microsoft.com/office/powerpoint/2010/main" val="3107136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7C5683A-3CF5-4F9F-8416-FE73D6F8FCD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556" r="-102" b="1941"/>
          <a:stretch/>
        </p:blipFill>
        <p:spPr>
          <a:xfrm>
            <a:off x="471488" y="68580"/>
            <a:ext cx="7948020" cy="5006340"/>
          </a:xfrm>
        </p:spPr>
      </p:pic>
    </p:spTree>
    <p:extLst>
      <p:ext uri="{BB962C8B-B14F-4D97-AF65-F5344CB8AC3E}">
        <p14:creationId xmlns:p14="http://schemas.microsoft.com/office/powerpoint/2010/main" val="6901185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3AC8-6323-40FC-A64E-0CC5D9D11F59}"/>
              </a:ext>
            </a:extLst>
          </p:cNvPr>
          <p:cNvSpPr>
            <a:spLocks noGrp="1"/>
          </p:cNvSpPr>
          <p:nvPr>
            <p:ph type="title"/>
          </p:nvPr>
        </p:nvSpPr>
        <p:spPr>
          <a:xfrm>
            <a:off x="140515" y="53399"/>
            <a:ext cx="4807569" cy="994172"/>
          </a:xfrm>
        </p:spPr>
        <p:txBody>
          <a:bodyPr>
            <a:normAutofit/>
          </a:bodyPr>
          <a:lstStyle/>
          <a:p>
            <a:r>
              <a:rPr lang="en-US" dirty="0"/>
              <a:t>Research Reports GPT o3</a:t>
            </a:r>
          </a:p>
        </p:txBody>
      </p:sp>
      <p:pic>
        <p:nvPicPr>
          <p:cNvPr id="5" name="Picture 4">
            <a:extLst>
              <a:ext uri="{FF2B5EF4-FFF2-40B4-BE49-F238E27FC236}">
                <a16:creationId xmlns:a16="http://schemas.microsoft.com/office/drawing/2014/main" id="{E0DCD575-F921-4309-8E80-33E9C21D15BC}"/>
              </a:ext>
            </a:extLst>
          </p:cNvPr>
          <p:cNvPicPr>
            <a:picLocks noChangeAspect="1"/>
          </p:cNvPicPr>
          <p:nvPr/>
        </p:nvPicPr>
        <p:blipFill>
          <a:blip r:embed="rId2"/>
          <a:stretch>
            <a:fillRect/>
          </a:stretch>
        </p:blipFill>
        <p:spPr>
          <a:xfrm>
            <a:off x="4697120" y="0"/>
            <a:ext cx="4306365" cy="5196109"/>
          </a:xfrm>
          <a:prstGeom prst="rect">
            <a:avLst/>
          </a:prstGeom>
        </p:spPr>
      </p:pic>
      <p:pic>
        <p:nvPicPr>
          <p:cNvPr id="6" name="Picture 5">
            <a:extLst>
              <a:ext uri="{FF2B5EF4-FFF2-40B4-BE49-F238E27FC236}">
                <a16:creationId xmlns:a16="http://schemas.microsoft.com/office/drawing/2014/main" id="{0352FFA0-CC92-4B20-953D-CDA0E7CEE273}"/>
              </a:ext>
            </a:extLst>
          </p:cNvPr>
          <p:cNvPicPr>
            <a:picLocks noChangeAspect="1"/>
          </p:cNvPicPr>
          <p:nvPr/>
        </p:nvPicPr>
        <p:blipFill>
          <a:blip r:embed="rId3"/>
          <a:stretch>
            <a:fillRect/>
          </a:stretch>
        </p:blipFill>
        <p:spPr>
          <a:xfrm>
            <a:off x="189060" y="1171013"/>
            <a:ext cx="3124815" cy="2083210"/>
          </a:xfrm>
          <a:prstGeom prst="rect">
            <a:avLst/>
          </a:prstGeom>
        </p:spPr>
      </p:pic>
      <p:pic>
        <p:nvPicPr>
          <p:cNvPr id="1028" name="Picture 4" descr="Dead Sea Scrolls | Facsimile Editions">
            <a:extLst>
              <a:ext uri="{FF2B5EF4-FFF2-40B4-BE49-F238E27FC236}">
                <a16:creationId xmlns:a16="http://schemas.microsoft.com/office/drawing/2014/main" id="{7BD69E7F-D60E-48D1-9E0C-96D40587A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94" y="3624535"/>
            <a:ext cx="2970878" cy="15715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F7FF1E1-4972-45C3-8F54-BA5298CA6530}"/>
              </a:ext>
            </a:extLst>
          </p:cNvPr>
          <p:cNvPicPr>
            <a:picLocks noChangeAspect="1"/>
          </p:cNvPicPr>
          <p:nvPr/>
        </p:nvPicPr>
        <p:blipFill>
          <a:blip r:embed="rId5"/>
          <a:stretch>
            <a:fillRect/>
          </a:stretch>
        </p:blipFill>
        <p:spPr>
          <a:xfrm>
            <a:off x="3119869" y="3948881"/>
            <a:ext cx="1593748" cy="1062499"/>
          </a:xfrm>
          <a:prstGeom prst="rect">
            <a:avLst/>
          </a:prstGeom>
        </p:spPr>
      </p:pic>
      <p:sp>
        <p:nvSpPr>
          <p:cNvPr id="12" name="TextBox 11">
            <a:extLst>
              <a:ext uri="{FF2B5EF4-FFF2-40B4-BE49-F238E27FC236}">
                <a16:creationId xmlns:a16="http://schemas.microsoft.com/office/drawing/2014/main" id="{AAF59CC4-4167-4B98-AD30-796931A246F1}"/>
              </a:ext>
            </a:extLst>
          </p:cNvPr>
          <p:cNvSpPr txBox="1"/>
          <p:nvPr/>
        </p:nvSpPr>
        <p:spPr>
          <a:xfrm>
            <a:off x="3313875" y="3257706"/>
            <a:ext cx="1399742" cy="523220"/>
          </a:xfrm>
          <a:prstGeom prst="rect">
            <a:avLst/>
          </a:prstGeom>
          <a:noFill/>
        </p:spPr>
        <p:txBody>
          <a:bodyPr wrap="none" rtlCol="0">
            <a:spAutoFit/>
          </a:bodyPr>
          <a:lstStyle/>
          <a:p>
            <a:r>
              <a:rPr lang="en-US" dirty="0"/>
              <a:t>Sumerian Brick</a:t>
            </a:r>
            <a:br>
              <a:rPr lang="en-US" dirty="0"/>
            </a:br>
            <a:r>
              <a:rPr lang="en-US" dirty="0"/>
              <a:t>4500 BC</a:t>
            </a:r>
          </a:p>
        </p:txBody>
      </p:sp>
      <p:sp>
        <p:nvSpPr>
          <p:cNvPr id="10" name="TextBox 9">
            <a:extLst>
              <a:ext uri="{FF2B5EF4-FFF2-40B4-BE49-F238E27FC236}">
                <a16:creationId xmlns:a16="http://schemas.microsoft.com/office/drawing/2014/main" id="{8238C1B9-EA2B-4A5C-A93B-8D5AFAC8134B}"/>
              </a:ext>
            </a:extLst>
          </p:cNvPr>
          <p:cNvSpPr txBox="1"/>
          <p:nvPr/>
        </p:nvSpPr>
        <p:spPr>
          <a:xfrm>
            <a:off x="538704" y="3404580"/>
            <a:ext cx="1420582" cy="307777"/>
          </a:xfrm>
          <a:prstGeom prst="rect">
            <a:avLst/>
          </a:prstGeom>
          <a:noFill/>
        </p:spPr>
        <p:txBody>
          <a:bodyPr wrap="none" rtlCol="0">
            <a:spAutoFit/>
          </a:bodyPr>
          <a:lstStyle/>
          <a:p>
            <a:r>
              <a:rPr lang="en-US" dirty="0"/>
              <a:t>Scrolls, 145 BC</a:t>
            </a:r>
          </a:p>
        </p:txBody>
      </p:sp>
      <p:sp>
        <p:nvSpPr>
          <p:cNvPr id="13" name="TextBox 12">
            <a:extLst>
              <a:ext uri="{FF2B5EF4-FFF2-40B4-BE49-F238E27FC236}">
                <a16:creationId xmlns:a16="http://schemas.microsoft.com/office/drawing/2014/main" id="{1BA63701-C21C-4C4A-926F-7ACA980F1858}"/>
              </a:ext>
            </a:extLst>
          </p:cNvPr>
          <p:cNvSpPr txBox="1"/>
          <p:nvPr/>
        </p:nvSpPr>
        <p:spPr>
          <a:xfrm>
            <a:off x="3554361" y="1718623"/>
            <a:ext cx="1235274" cy="646331"/>
          </a:xfrm>
          <a:prstGeom prst="rect">
            <a:avLst/>
          </a:prstGeom>
          <a:noFill/>
        </p:spPr>
        <p:txBody>
          <a:bodyPr wrap="square" rtlCol="0">
            <a:spAutoFit/>
          </a:bodyPr>
          <a:lstStyle/>
          <a:p>
            <a:r>
              <a:rPr lang="en-US" sz="1200" dirty="0"/>
              <a:t>Gutenberg</a:t>
            </a:r>
            <a:br>
              <a:rPr lang="en-US" sz="1200" dirty="0"/>
            </a:br>
            <a:r>
              <a:rPr lang="en-US" sz="1200" dirty="0"/>
              <a:t>Press</a:t>
            </a:r>
            <a:br>
              <a:rPr lang="en-US" sz="1200" dirty="0"/>
            </a:br>
            <a:r>
              <a:rPr lang="en-US" sz="1200" dirty="0"/>
              <a:t>1440 AD</a:t>
            </a:r>
          </a:p>
        </p:txBody>
      </p:sp>
    </p:spTree>
    <p:extLst>
      <p:ext uri="{BB962C8B-B14F-4D97-AF65-F5344CB8AC3E}">
        <p14:creationId xmlns:p14="http://schemas.microsoft.com/office/powerpoint/2010/main" val="3723747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1403" y="1185430"/>
            <a:ext cx="5993116" cy="3786455"/>
          </a:xfrm>
          <a:prstGeom prst="rect">
            <a:avLst/>
          </a:prstGeom>
        </p:spPr>
      </p:pic>
      <p:pic>
        <p:nvPicPr>
          <p:cNvPr id="3" name="object 3"/>
          <p:cNvPicPr/>
          <p:nvPr/>
        </p:nvPicPr>
        <p:blipFill>
          <a:blip r:embed="rId3" cstate="print"/>
          <a:stretch>
            <a:fillRect/>
          </a:stretch>
        </p:blipFill>
        <p:spPr>
          <a:xfrm>
            <a:off x="4503473" y="1408089"/>
            <a:ext cx="2414587" cy="1366837"/>
          </a:xfrm>
          <a:prstGeom prst="rect">
            <a:avLst/>
          </a:prstGeom>
        </p:spPr>
      </p:pic>
      <p:pic>
        <p:nvPicPr>
          <p:cNvPr id="4" name="object 4"/>
          <p:cNvPicPr/>
          <p:nvPr/>
        </p:nvPicPr>
        <p:blipFill>
          <a:blip r:embed="rId4" cstate="print"/>
          <a:stretch>
            <a:fillRect/>
          </a:stretch>
        </p:blipFill>
        <p:spPr>
          <a:xfrm>
            <a:off x="6333067" y="3033901"/>
            <a:ext cx="2681287" cy="1785937"/>
          </a:xfrm>
          <a:prstGeom prst="rect">
            <a:avLst/>
          </a:prstGeom>
        </p:spPr>
      </p:pic>
      <p:sp>
        <p:nvSpPr>
          <p:cNvPr id="5" name="object 5"/>
          <p:cNvSpPr txBox="1">
            <a:spLocks noGrp="1"/>
          </p:cNvSpPr>
          <p:nvPr>
            <p:ph type="title"/>
          </p:nvPr>
        </p:nvSpPr>
        <p:spPr>
          <a:xfrm>
            <a:off x="385233" y="339437"/>
            <a:ext cx="7217834" cy="498855"/>
          </a:xfrm>
          <a:prstGeom prst="rect">
            <a:avLst/>
          </a:prstGeom>
        </p:spPr>
        <p:txBody>
          <a:bodyPr vert="horz" wrap="square" lIns="0" tIns="6350" rIns="0" bIns="0" rtlCol="0" anchor="ctr">
            <a:spAutoFit/>
          </a:bodyPr>
          <a:lstStyle/>
          <a:p>
            <a:pPr marL="1083047">
              <a:lnSpc>
                <a:spcPct val="100000"/>
              </a:lnSpc>
              <a:spcBef>
                <a:spcPts val="50"/>
              </a:spcBef>
            </a:pPr>
            <a:r>
              <a:rPr lang="en-US" sz="2700" spc="208" dirty="0">
                <a:solidFill>
                  <a:srgbClr val="000000"/>
                </a:solidFill>
                <a:latin typeface="Trebuchet MS"/>
                <a:cs typeface="Trebuchet MS"/>
              </a:rPr>
              <a:t>Research </a:t>
            </a:r>
            <a:r>
              <a:rPr sz="2700" spc="208" dirty="0">
                <a:solidFill>
                  <a:srgbClr val="000000"/>
                </a:solidFill>
                <a:latin typeface="Trebuchet MS"/>
                <a:cs typeface="Trebuchet MS"/>
              </a:rPr>
              <a:t>Models</a:t>
            </a:r>
            <a:r>
              <a:rPr sz="2700" spc="2" dirty="0">
                <a:solidFill>
                  <a:srgbClr val="000000"/>
                </a:solidFill>
                <a:latin typeface="Trebuchet MS"/>
                <a:cs typeface="Trebuchet MS"/>
              </a:rPr>
              <a:t> </a:t>
            </a:r>
            <a:r>
              <a:rPr sz="3200" spc="85" dirty="0">
                <a:solidFill>
                  <a:srgbClr val="000000"/>
                </a:solidFill>
                <a:latin typeface="Trebuchet MS"/>
                <a:cs typeface="Trebuchet MS"/>
              </a:rPr>
              <a:t>Hallucinate</a:t>
            </a:r>
            <a:endParaRPr sz="3200" dirty="0">
              <a:latin typeface="Trebuchet MS"/>
              <a:cs typeface="Trebuchet MS"/>
            </a:endParaRPr>
          </a:p>
        </p:txBody>
      </p:sp>
      <p:sp>
        <p:nvSpPr>
          <p:cNvPr id="9" name="TextBox 8">
            <a:extLst>
              <a:ext uri="{FF2B5EF4-FFF2-40B4-BE49-F238E27FC236}">
                <a16:creationId xmlns:a16="http://schemas.microsoft.com/office/drawing/2014/main" id="{923F26CC-231B-4B37-8037-578CD50DA6F6}"/>
              </a:ext>
            </a:extLst>
          </p:cNvPr>
          <p:cNvSpPr txBox="1"/>
          <p:nvPr/>
        </p:nvSpPr>
        <p:spPr>
          <a:xfrm>
            <a:off x="7346910" y="1408089"/>
            <a:ext cx="1667444" cy="1384995"/>
          </a:xfrm>
          <a:prstGeom prst="rect">
            <a:avLst/>
          </a:prstGeom>
          <a:noFill/>
        </p:spPr>
        <p:txBody>
          <a:bodyPr wrap="none" rtlCol="0">
            <a:spAutoFit/>
          </a:bodyPr>
          <a:lstStyle/>
          <a:p>
            <a:r>
              <a:rPr lang="en-US" dirty="0"/>
              <a:t>Optimization with</a:t>
            </a:r>
            <a:br>
              <a:rPr lang="en-US" dirty="0"/>
            </a:br>
            <a:r>
              <a:rPr lang="en-US" dirty="0"/>
              <a:t>Sparse or No Data</a:t>
            </a:r>
            <a:br>
              <a:rPr lang="en-US" dirty="0"/>
            </a:br>
            <a:br>
              <a:rPr lang="en-US" dirty="0"/>
            </a:br>
            <a:r>
              <a:rPr lang="en-US" dirty="0"/>
              <a:t>Fabrication</a:t>
            </a:r>
            <a:br>
              <a:rPr lang="en-US" dirty="0"/>
            </a:br>
            <a:r>
              <a:rPr lang="en-US" dirty="0"/>
              <a:t>Prediction</a:t>
            </a:r>
            <a:br>
              <a:rPr lang="en-US" dirty="0"/>
            </a:br>
            <a:r>
              <a:rPr lang="en-US" dirty="0"/>
              <a:t>Creativity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5098" y="1140555"/>
            <a:ext cx="3652837" cy="3652837"/>
          </a:xfrm>
          <a:prstGeom prst="rect">
            <a:avLst/>
          </a:prstGeom>
        </p:spPr>
      </p:pic>
      <p:pic>
        <p:nvPicPr>
          <p:cNvPr id="3" name="object 3"/>
          <p:cNvPicPr/>
          <p:nvPr/>
        </p:nvPicPr>
        <p:blipFill>
          <a:blip r:embed="rId3" cstate="print"/>
          <a:stretch>
            <a:fillRect/>
          </a:stretch>
        </p:blipFill>
        <p:spPr>
          <a:xfrm>
            <a:off x="7352748" y="1122820"/>
            <a:ext cx="1724024" cy="1447799"/>
          </a:xfrm>
          <a:prstGeom prst="rect">
            <a:avLst/>
          </a:prstGeom>
        </p:spPr>
      </p:pic>
      <p:sp>
        <p:nvSpPr>
          <p:cNvPr id="4" name="object 4"/>
          <p:cNvSpPr txBox="1">
            <a:spLocks noGrp="1"/>
          </p:cNvSpPr>
          <p:nvPr>
            <p:ph type="title"/>
          </p:nvPr>
        </p:nvSpPr>
        <p:spPr>
          <a:xfrm>
            <a:off x="1409476" y="106718"/>
            <a:ext cx="5435918" cy="950838"/>
          </a:xfrm>
          <a:prstGeom prst="rect">
            <a:avLst/>
          </a:prstGeom>
        </p:spPr>
        <p:txBody>
          <a:bodyPr vert="horz" wrap="square" lIns="0" tIns="6350" rIns="0" bIns="0" rtlCol="0" anchor="ctr">
            <a:spAutoFit/>
          </a:bodyPr>
          <a:lstStyle/>
          <a:p>
            <a:pPr marL="1572021" marR="2540" indent="-1565988">
              <a:lnSpc>
                <a:spcPct val="116300"/>
              </a:lnSpc>
              <a:spcBef>
                <a:spcPts val="50"/>
              </a:spcBef>
            </a:pPr>
            <a:r>
              <a:rPr sz="1800" spc="-115" dirty="0">
                <a:solidFill>
                  <a:srgbClr val="000000"/>
                </a:solidFill>
                <a:latin typeface="Arial Black"/>
                <a:cs typeface="Arial Black"/>
              </a:rPr>
              <a:t>Hallucinating</a:t>
            </a:r>
            <a:r>
              <a:rPr sz="1800" spc="-165" dirty="0">
                <a:solidFill>
                  <a:srgbClr val="000000"/>
                </a:solidFill>
                <a:latin typeface="Arial Black"/>
                <a:cs typeface="Arial Black"/>
              </a:rPr>
              <a:t> </a:t>
            </a:r>
            <a:r>
              <a:rPr sz="1800" spc="-148" dirty="0">
                <a:solidFill>
                  <a:srgbClr val="000000"/>
                </a:solidFill>
                <a:latin typeface="Arial Black"/>
                <a:cs typeface="Arial Black"/>
              </a:rPr>
              <a:t>Academic</a:t>
            </a:r>
            <a:r>
              <a:rPr sz="1800" spc="-163" dirty="0">
                <a:solidFill>
                  <a:srgbClr val="000000"/>
                </a:solidFill>
                <a:latin typeface="Arial Black"/>
                <a:cs typeface="Arial Black"/>
              </a:rPr>
              <a:t> </a:t>
            </a:r>
            <a:r>
              <a:rPr lang="en-US" sz="1800" spc="-163" dirty="0">
                <a:solidFill>
                  <a:srgbClr val="000000"/>
                </a:solidFill>
                <a:latin typeface="Arial Black"/>
                <a:cs typeface="Arial Black"/>
              </a:rPr>
              <a:t>Research </a:t>
            </a:r>
            <a:r>
              <a:rPr sz="1800" spc="-143" dirty="0">
                <a:solidFill>
                  <a:srgbClr val="000000"/>
                </a:solidFill>
                <a:latin typeface="Arial Black"/>
                <a:cs typeface="Arial Black"/>
              </a:rPr>
              <a:t>Sources</a:t>
            </a:r>
            <a:r>
              <a:rPr sz="1800" spc="-165" dirty="0">
                <a:solidFill>
                  <a:srgbClr val="000000"/>
                </a:solidFill>
                <a:latin typeface="Arial Black"/>
                <a:cs typeface="Arial Black"/>
              </a:rPr>
              <a:t> </a:t>
            </a:r>
            <a:r>
              <a:rPr sz="1800" spc="-110" dirty="0">
                <a:solidFill>
                  <a:srgbClr val="000000"/>
                </a:solidFill>
                <a:latin typeface="Arial Black"/>
                <a:cs typeface="Arial Black"/>
              </a:rPr>
              <a:t>(Claude</a:t>
            </a:r>
            <a:r>
              <a:rPr sz="1800" spc="-163" dirty="0">
                <a:solidFill>
                  <a:srgbClr val="000000"/>
                </a:solidFill>
                <a:latin typeface="Arial Black"/>
                <a:cs typeface="Arial Black"/>
              </a:rPr>
              <a:t> </a:t>
            </a:r>
            <a:r>
              <a:rPr sz="1800" spc="-113" dirty="0">
                <a:solidFill>
                  <a:srgbClr val="000000"/>
                </a:solidFill>
                <a:latin typeface="Arial Black"/>
                <a:cs typeface="Arial Black"/>
              </a:rPr>
              <a:t>Opus</a:t>
            </a:r>
            <a:r>
              <a:rPr sz="1800" spc="-163" dirty="0">
                <a:solidFill>
                  <a:srgbClr val="000000"/>
                </a:solidFill>
                <a:latin typeface="Arial Black"/>
                <a:cs typeface="Arial Black"/>
              </a:rPr>
              <a:t> </a:t>
            </a:r>
            <a:r>
              <a:rPr sz="1800" spc="-13" dirty="0">
                <a:solidFill>
                  <a:srgbClr val="000000"/>
                </a:solidFill>
                <a:latin typeface="Arial Black"/>
                <a:cs typeface="Arial Black"/>
              </a:rPr>
              <a:t>3) </a:t>
            </a:r>
            <a:r>
              <a:rPr sz="1800" spc="-115" dirty="0">
                <a:solidFill>
                  <a:srgbClr val="000000"/>
                </a:solidFill>
                <a:latin typeface="Arial Black"/>
                <a:cs typeface="Arial Black"/>
              </a:rPr>
              <a:t>Humanities</a:t>
            </a:r>
            <a:r>
              <a:rPr sz="1800" spc="-148" dirty="0">
                <a:solidFill>
                  <a:srgbClr val="000000"/>
                </a:solidFill>
                <a:latin typeface="Arial Black"/>
                <a:cs typeface="Arial Black"/>
              </a:rPr>
              <a:t> </a:t>
            </a:r>
            <a:r>
              <a:rPr sz="1800" spc="-152" dirty="0">
                <a:solidFill>
                  <a:srgbClr val="000000"/>
                </a:solidFill>
                <a:latin typeface="Arial Black"/>
                <a:cs typeface="Arial Black"/>
              </a:rPr>
              <a:t>Example</a:t>
            </a:r>
            <a:endParaRPr sz="1800" dirty="0">
              <a:latin typeface="Arial Black"/>
              <a:cs typeface="Arial Black"/>
            </a:endParaRPr>
          </a:p>
        </p:txBody>
      </p:sp>
      <p:sp>
        <p:nvSpPr>
          <p:cNvPr id="5" name="object 5"/>
          <p:cNvSpPr txBox="1"/>
          <p:nvPr/>
        </p:nvSpPr>
        <p:spPr>
          <a:xfrm>
            <a:off x="4121050" y="1245481"/>
            <a:ext cx="3134678" cy="1169038"/>
          </a:xfrm>
          <a:prstGeom prst="rect">
            <a:avLst/>
          </a:prstGeom>
        </p:spPr>
        <p:txBody>
          <a:bodyPr vert="horz" wrap="square" lIns="0" tIns="6350" rIns="0" bIns="0" rtlCol="0">
            <a:spAutoFit/>
          </a:bodyPr>
          <a:lstStyle/>
          <a:p>
            <a:pPr marL="6350" marR="88904" defTabSz="685800">
              <a:lnSpc>
                <a:spcPct val="115100"/>
              </a:lnSpc>
              <a:spcBef>
                <a:spcPts val="50"/>
              </a:spcBef>
              <a:buClrTx/>
            </a:pPr>
            <a:r>
              <a:rPr sz="950" kern="1200" dirty="0">
                <a:solidFill>
                  <a:prstClr val="black"/>
                </a:solidFill>
                <a:ea typeface="+mn-ea"/>
              </a:rPr>
              <a:t>Shaviro,</a:t>
            </a:r>
            <a:r>
              <a:rPr sz="950" kern="1200" spc="10" dirty="0">
                <a:solidFill>
                  <a:prstClr val="black"/>
                </a:solidFill>
                <a:ea typeface="+mn-ea"/>
              </a:rPr>
              <a:t> </a:t>
            </a:r>
            <a:r>
              <a:rPr sz="950" kern="1200" spc="25" dirty="0">
                <a:solidFill>
                  <a:prstClr val="black"/>
                </a:solidFill>
                <a:ea typeface="+mn-ea"/>
              </a:rPr>
              <a:t>Steven.</a:t>
            </a:r>
            <a:r>
              <a:rPr sz="950" kern="1200" spc="13" dirty="0">
                <a:solidFill>
                  <a:prstClr val="black"/>
                </a:solidFill>
                <a:ea typeface="+mn-ea"/>
              </a:rPr>
              <a:t> </a:t>
            </a:r>
            <a:r>
              <a:rPr sz="950" b="1" i="1" kern="1200" dirty="0">
                <a:solidFill>
                  <a:prstClr val="black"/>
                </a:solidFill>
                <a:ea typeface="+mn-ea"/>
              </a:rPr>
              <a:t>The</a:t>
            </a:r>
            <a:r>
              <a:rPr sz="950" b="1" i="1" kern="1200" spc="2" dirty="0">
                <a:solidFill>
                  <a:prstClr val="black"/>
                </a:solidFill>
                <a:ea typeface="+mn-ea"/>
              </a:rPr>
              <a:t> </a:t>
            </a:r>
            <a:r>
              <a:rPr sz="950" b="1" i="1" kern="1200" dirty="0">
                <a:solidFill>
                  <a:prstClr val="black"/>
                </a:solidFill>
                <a:ea typeface="+mn-ea"/>
              </a:rPr>
              <a:t>Universe</a:t>
            </a:r>
            <a:r>
              <a:rPr sz="950" b="1" i="1" kern="1200" spc="2" dirty="0">
                <a:solidFill>
                  <a:prstClr val="black"/>
                </a:solidFill>
                <a:ea typeface="+mn-ea"/>
              </a:rPr>
              <a:t> </a:t>
            </a:r>
            <a:r>
              <a:rPr sz="950" b="1" i="1" kern="1200" spc="28" dirty="0">
                <a:solidFill>
                  <a:prstClr val="black"/>
                </a:solidFill>
                <a:ea typeface="+mn-ea"/>
              </a:rPr>
              <a:t>of</a:t>
            </a:r>
            <a:r>
              <a:rPr sz="950" b="1" i="1" kern="1200" spc="2" dirty="0">
                <a:solidFill>
                  <a:prstClr val="black"/>
                </a:solidFill>
                <a:ea typeface="+mn-ea"/>
              </a:rPr>
              <a:t> </a:t>
            </a:r>
            <a:r>
              <a:rPr sz="950" b="1" i="1" kern="1200" spc="-28" dirty="0">
                <a:solidFill>
                  <a:prstClr val="black"/>
                </a:solidFill>
                <a:ea typeface="+mn-ea"/>
              </a:rPr>
              <a:t>Things:</a:t>
            </a:r>
            <a:r>
              <a:rPr sz="950" b="1" i="1" kern="1200" spc="2" dirty="0">
                <a:solidFill>
                  <a:prstClr val="black"/>
                </a:solidFill>
                <a:ea typeface="+mn-ea"/>
              </a:rPr>
              <a:t> </a:t>
            </a:r>
            <a:r>
              <a:rPr sz="950" b="1" i="1" kern="1200" spc="-13" dirty="0">
                <a:solidFill>
                  <a:prstClr val="black"/>
                </a:solidFill>
                <a:ea typeface="+mn-ea"/>
              </a:rPr>
              <a:t>On </a:t>
            </a:r>
            <a:r>
              <a:rPr sz="950" b="1" i="1" kern="1200" dirty="0">
                <a:solidFill>
                  <a:prstClr val="black"/>
                </a:solidFill>
                <a:ea typeface="+mn-ea"/>
              </a:rPr>
              <a:t>Speculative</a:t>
            </a:r>
            <a:r>
              <a:rPr sz="950" b="1" i="1" kern="1200" spc="25" dirty="0">
                <a:solidFill>
                  <a:prstClr val="black"/>
                </a:solidFill>
                <a:ea typeface="+mn-ea"/>
              </a:rPr>
              <a:t> </a:t>
            </a:r>
            <a:r>
              <a:rPr sz="950" b="1" i="1" kern="1200" spc="-13" dirty="0">
                <a:solidFill>
                  <a:prstClr val="black"/>
                </a:solidFill>
                <a:ea typeface="+mn-ea"/>
              </a:rPr>
              <a:t>Realism</a:t>
            </a:r>
            <a:r>
              <a:rPr sz="950" i="1" kern="1200" spc="-13" dirty="0">
                <a:solidFill>
                  <a:prstClr val="black"/>
                </a:solidFill>
                <a:latin typeface="Verdana"/>
                <a:ea typeface="+mn-ea"/>
                <a:cs typeface="Verdana"/>
              </a:rPr>
              <a:t>.</a:t>
            </a:r>
            <a:r>
              <a:rPr sz="950" i="1" kern="1200" spc="-35" dirty="0">
                <a:solidFill>
                  <a:prstClr val="black"/>
                </a:solidFill>
                <a:latin typeface="Verdana"/>
                <a:ea typeface="+mn-ea"/>
                <a:cs typeface="Verdana"/>
              </a:rPr>
              <a:t> </a:t>
            </a:r>
            <a:r>
              <a:rPr sz="950" i="1" kern="1200" spc="-20" dirty="0">
                <a:solidFill>
                  <a:prstClr val="black"/>
                </a:solidFill>
                <a:latin typeface="Verdana"/>
                <a:ea typeface="+mn-ea"/>
                <a:cs typeface="Verdana"/>
              </a:rPr>
              <a:t>University</a:t>
            </a:r>
            <a:r>
              <a:rPr sz="950" i="1" kern="1200" spc="-35" dirty="0">
                <a:solidFill>
                  <a:prstClr val="black"/>
                </a:solidFill>
                <a:latin typeface="Verdana"/>
                <a:ea typeface="+mn-ea"/>
                <a:cs typeface="Verdana"/>
              </a:rPr>
              <a:t> </a:t>
            </a:r>
            <a:r>
              <a:rPr sz="950" i="1" kern="1200" dirty="0">
                <a:solidFill>
                  <a:prstClr val="black"/>
                </a:solidFill>
                <a:latin typeface="Verdana"/>
                <a:ea typeface="+mn-ea"/>
                <a:cs typeface="Verdana"/>
              </a:rPr>
              <a:t>of</a:t>
            </a:r>
            <a:r>
              <a:rPr sz="950" i="1" kern="1200" spc="-35" dirty="0">
                <a:solidFill>
                  <a:prstClr val="black"/>
                </a:solidFill>
                <a:latin typeface="Verdana"/>
                <a:ea typeface="+mn-ea"/>
                <a:cs typeface="Verdana"/>
              </a:rPr>
              <a:t> </a:t>
            </a:r>
            <a:r>
              <a:rPr sz="950" i="1" kern="1200" dirty="0">
                <a:solidFill>
                  <a:prstClr val="black"/>
                </a:solidFill>
                <a:latin typeface="Verdana"/>
                <a:ea typeface="+mn-ea"/>
                <a:cs typeface="Verdana"/>
              </a:rPr>
              <a:t>Minnesota</a:t>
            </a:r>
            <a:r>
              <a:rPr sz="950" i="1" kern="1200" spc="-35" dirty="0">
                <a:solidFill>
                  <a:prstClr val="black"/>
                </a:solidFill>
                <a:latin typeface="Verdana"/>
                <a:ea typeface="+mn-ea"/>
                <a:cs typeface="Verdana"/>
              </a:rPr>
              <a:t> </a:t>
            </a:r>
            <a:r>
              <a:rPr sz="950" i="1" kern="1200" spc="-5" dirty="0">
                <a:solidFill>
                  <a:prstClr val="black"/>
                </a:solidFill>
                <a:latin typeface="Verdana"/>
                <a:ea typeface="+mn-ea"/>
                <a:cs typeface="Verdana"/>
              </a:rPr>
              <a:t>Press, 2014.</a:t>
            </a:r>
            <a:endParaRPr sz="950" kern="1200">
              <a:solidFill>
                <a:prstClr val="black"/>
              </a:solidFill>
              <a:latin typeface="Verdana"/>
              <a:ea typeface="+mn-ea"/>
              <a:cs typeface="Verdana"/>
            </a:endParaRPr>
          </a:p>
          <a:p>
            <a:pPr marL="6350" marR="2540" defTabSz="685800">
              <a:lnSpc>
                <a:spcPct val="115100"/>
              </a:lnSpc>
              <a:buClrTx/>
            </a:pPr>
            <a:r>
              <a:rPr sz="950" kern="1200" spc="40" dirty="0">
                <a:solidFill>
                  <a:prstClr val="black"/>
                </a:solidFill>
                <a:ea typeface="+mn-ea"/>
              </a:rPr>
              <a:t>Chapter</a:t>
            </a:r>
            <a:r>
              <a:rPr sz="950" kern="1200" spc="-25" dirty="0">
                <a:solidFill>
                  <a:prstClr val="black"/>
                </a:solidFill>
                <a:ea typeface="+mn-ea"/>
              </a:rPr>
              <a:t> </a:t>
            </a:r>
            <a:r>
              <a:rPr sz="950" kern="1200" spc="25" dirty="0">
                <a:solidFill>
                  <a:prstClr val="black"/>
                </a:solidFill>
                <a:ea typeface="+mn-ea"/>
              </a:rPr>
              <a:t>5</a:t>
            </a:r>
            <a:r>
              <a:rPr sz="950" kern="1200" spc="-23" dirty="0">
                <a:solidFill>
                  <a:prstClr val="black"/>
                </a:solidFill>
                <a:ea typeface="+mn-ea"/>
              </a:rPr>
              <a:t> </a:t>
            </a:r>
            <a:r>
              <a:rPr sz="950" kern="1200" spc="43" dirty="0">
                <a:solidFill>
                  <a:prstClr val="black"/>
                </a:solidFill>
                <a:ea typeface="+mn-ea"/>
              </a:rPr>
              <a:t>provides</a:t>
            </a:r>
            <a:r>
              <a:rPr sz="950" kern="1200" spc="-23" dirty="0">
                <a:solidFill>
                  <a:prstClr val="black"/>
                </a:solidFill>
                <a:ea typeface="+mn-ea"/>
              </a:rPr>
              <a:t> </a:t>
            </a:r>
            <a:r>
              <a:rPr sz="950" kern="1200" dirty="0">
                <a:solidFill>
                  <a:prstClr val="black"/>
                </a:solidFill>
                <a:ea typeface="+mn-ea"/>
              </a:rPr>
              <a:t>an</a:t>
            </a:r>
            <a:r>
              <a:rPr sz="950" kern="1200" spc="-23" dirty="0">
                <a:solidFill>
                  <a:prstClr val="black"/>
                </a:solidFill>
                <a:ea typeface="+mn-ea"/>
              </a:rPr>
              <a:t> </a:t>
            </a:r>
            <a:r>
              <a:rPr sz="950" kern="1200" spc="35" dirty="0">
                <a:solidFill>
                  <a:prstClr val="black"/>
                </a:solidFill>
                <a:ea typeface="+mn-ea"/>
              </a:rPr>
              <a:t>incisive</a:t>
            </a:r>
            <a:r>
              <a:rPr sz="950" kern="1200" spc="-25" dirty="0">
                <a:solidFill>
                  <a:prstClr val="black"/>
                </a:solidFill>
                <a:ea typeface="+mn-ea"/>
              </a:rPr>
              <a:t> </a:t>
            </a:r>
            <a:r>
              <a:rPr sz="950" kern="1200" spc="30" dirty="0">
                <a:solidFill>
                  <a:prstClr val="black"/>
                </a:solidFill>
                <a:ea typeface="+mn-ea"/>
              </a:rPr>
              <a:t>reading</a:t>
            </a:r>
            <a:r>
              <a:rPr sz="950" kern="1200" spc="-23" dirty="0">
                <a:solidFill>
                  <a:prstClr val="black"/>
                </a:solidFill>
                <a:ea typeface="+mn-ea"/>
              </a:rPr>
              <a:t> </a:t>
            </a:r>
            <a:r>
              <a:rPr sz="950" kern="1200" spc="75" dirty="0">
                <a:solidFill>
                  <a:prstClr val="black"/>
                </a:solidFill>
                <a:ea typeface="+mn-ea"/>
              </a:rPr>
              <a:t>of</a:t>
            </a:r>
            <a:r>
              <a:rPr sz="950" kern="1200" spc="-23" dirty="0">
                <a:solidFill>
                  <a:prstClr val="black"/>
                </a:solidFill>
                <a:ea typeface="+mn-ea"/>
              </a:rPr>
              <a:t> </a:t>
            </a:r>
            <a:r>
              <a:rPr sz="950" kern="1200" spc="30" dirty="0">
                <a:solidFill>
                  <a:prstClr val="black"/>
                </a:solidFill>
                <a:ea typeface="+mn-ea"/>
              </a:rPr>
              <a:t>Poor</a:t>
            </a:r>
            <a:r>
              <a:rPr sz="950" kern="1200" spc="-23" dirty="0">
                <a:solidFill>
                  <a:prstClr val="black"/>
                </a:solidFill>
                <a:ea typeface="+mn-ea"/>
              </a:rPr>
              <a:t> </a:t>
            </a:r>
            <a:r>
              <a:rPr sz="950" kern="1200" spc="-5" dirty="0">
                <a:solidFill>
                  <a:prstClr val="black"/>
                </a:solidFill>
                <a:ea typeface="+mn-ea"/>
              </a:rPr>
              <a:t>Things </a:t>
            </a:r>
            <a:r>
              <a:rPr sz="950" kern="1200" spc="53" dirty="0">
                <a:solidFill>
                  <a:prstClr val="black"/>
                </a:solidFill>
                <a:ea typeface="+mn-ea"/>
              </a:rPr>
              <a:t>through</a:t>
            </a:r>
            <a:r>
              <a:rPr sz="950" kern="1200" spc="-13" dirty="0">
                <a:solidFill>
                  <a:prstClr val="black"/>
                </a:solidFill>
                <a:ea typeface="+mn-ea"/>
              </a:rPr>
              <a:t> </a:t>
            </a:r>
            <a:r>
              <a:rPr sz="950" kern="1200" dirty="0">
                <a:solidFill>
                  <a:prstClr val="black"/>
                </a:solidFill>
                <a:ea typeface="+mn-ea"/>
              </a:rPr>
              <a:t>a</a:t>
            </a:r>
            <a:r>
              <a:rPr sz="950" kern="1200" spc="-10" dirty="0">
                <a:solidFill>
                  <a:prstClr val="black"/>
                </a:solidFill>
                <a:ea typeface="+mn-ea"/>
              </a:rPr>
              <a:t> </a:t>
            </a:r>
            <a:r>
              <a:rPr sz="950" kern="1200" spc="25" dirty="0">
                <a:solidFill>
                  <a:prstClr val="black"/>
                </a:solidFill>
                <a:ea typeface="+mn-ea"/>
              </a:rPr>
              <a:t>Deleuzo-</a:t>
            </a:r>
            <a:r>
              <a:rPr sz="950" kern="1200" spc="38" dirty="0">
                <a:solidFill>
                  <a:prstClr val="black"/>
                </a:solidFill>
                <a:ea typeface="+mn-ea"/>
              </a:rPr>
              <a:t>Guattarian</a:t>
            </a:r>
            <a:r>
              <a:rPr sz="950" kern="1200" spc="-10" dirty="0">
                <a:solidFill>
                  <a:prstClr val="black"/>
                </a:solidFill>
                <a:ea typeface="+mn-ea"/>
              </a:rPr>
              <a:t> </a:t>
            </a:r>
            <a:r>
              <a:rPr sz="950" kern="1200" dirty="0">
                <a:solidFill>
                  <a:prstClr val="black"/>
                </a:solidFill>
                <a:ea typeface="+mn-ea"/>
              </a:rPr>
              <a:t>lens,</a:t>
            </a:r>
            <a:r>
              <a:rPr sz="950" kern="1200" spc="-13" dirty="0">
                <a:solidFill>
                  <a:prstClr val="black"/>
                </a:solidFill>
                <a:ea typeface="+mn-ea"/>
              </a:rPr>
              <a:t> </a:t>
            </a:r>
            <a:r>
              <a:rPr sz="950" kern="1200" spc="38" dirty="0">
                <a:solidFill>
                  <a:prstClr val="black"/>
                </a:solidFill>
                <a:ea typeface="+mn-ea"/>
              </a:rPr>
              <a:t>covering</a:t>
            </a:r>
            <a:r>
              <a:rPr sz="950" kern="1200" spc="-10" dirty="0">
                <a:solidFill>
                  <a:prstClr val="black"/>
                </a:solidFill>
                <a:ea typeface="+mn-ea"/>
              </a:rPr>
              <a:t> </a:t>
            </a:r>
            <a:r>
              <a:rPr sz="950" kern="1200" spc="60" dirty="0">
                <a:solidFill>
                  <a:prstClr val="black"/>
                </a:solidFill>
                <a:ea typeface="+mn-ea"/>
              </a:rPr>
              <a:t>the</a:t>
            </a:r>
            <a:r>
              <a:rPr sz="950" kern="1200" spc="-10" dirty="0">
                <a:solidFill>
                  <a:prstClr val="black"/>
                </a:solidFill>
                <a:ea typeface="+mn-ea"/>
              </a:rPr>
              <a:t> </a:t>
            </a:r>
            <a:r>
              <a:rPr sz="950" kern="1200" spc="45" dirty="0">
                <a:solidFill>
                  <a:prstClr val="black"/>
                </a:solidFill>
                <a:ea typeface="+mn-ea"/>
              </a:rPr>
              <a:t>film's deterritorializations</a:t>
            </a:r>
            <a:r>
              <a:rPr sz="950" kern="1200" spc="-23" dirty="0">
                <a:solidFill>
                  <a:prstClr val="black"/>
                </a:solidFill>
                <a:ea typeface="+mn-ea"/>
              </a:rPr>
              <a:t> </a:t>
            </a:r>
            <a:r>
              <a:rPr sz="950" kern="1200" spc="38" dirty="0">
                <a:solidFill>
                  <a:prstClr val="black"/>
                </a:solidFill>
                <a:ea typeface="+mn-ea"/>
              </a:rPr>
              <a:t>and</a:t>
            </a:r>
            <a:r>
              <a:rPr sz="950" kern="1200" spc="-23" dirty="0">
                <a:solidFill>
                  <a:prstClr val="black"/>
                </a:solidFill>
                <a:ea typeface="+mn-ea"/>
              </a:rPr>
              <a:t> </a:t>
            </a:r>
            <a:r>
              <a:rPr sz="950" kern="1200" spc="50" dirty="0">
                <a:solidFill>
                  <a:prstClr val="black"/>
                </a:solidFill>
                <a:ea typeface="+mn-ea"/>
              </a:rPr>
              <a:t>immanent</a:t>
            </a:r>
            <a:r>
              <a:rPr sz="950" kern="1200" spc="-23" dirty="0">
                <a:solidFill>
                  <a:prstClr val="black"/>
                </a:solidFill>
                <a:ea typeface="+mn-ea"/>
              </a:rPr>
              <a:t> </a:t>
            </a:r>
            <a:r>
              <a:rPr sz="950" kern="1200" spc="25" dirty="0">
                <a:solidFill>
                  <a:prstClr val="black"/>
                </a:solidFill>
                <a:ea typeface="+mn-ea"/>
              </a:rPr>
              <a:t>processes</a:t>
            </a:r>
            <a:r>
              <a:rPr sz="950" kern="1200" spc="-20" dirty="0">
                <a:solidFill>
                  <a:prstClr val="black"/>
                </a:solidFill>
                <a:ea typeface="+mn-ea"/>
              </a:rPr>
              <a:t> </a:t>
            </a:r>
            <a:r>
              <a:rPr sz="950" kern="1200" spc="35" dirty="0">
                <a:solidFill>
                  <a:prstClr val="black"/>
                </a:solidFill>
                <a:ea typeface="+mn-ea"/>
              </a:rPr>
              <a:t>highly </a:t>
            </a:r>
            <a:r>
              <a:rPr sz="950" kern="1200" spc="45" dirty="0">
                <a:solidFill>
                  <a:prstClr val="black"/>
                </a:solidFill>
                <a:ea typeface="+mn-ea"/>
              </a:rPr>
              <a:t>relevant</a:t>
            </a:r>
            <a:r>
              <a:rPr sz="950" kern="1200" spc="-35" dirty="0">
                <a:solidFill>
                  <a:prstClr val="black"/>
                </a:solidFill>
                <a:ea typeface="+mn-ea"/>
              </a:rPr>
              <a:t> </a:t>
            </a:r>
            <a:r>
              <a:rPr sz="950" kern="1200" spc="85" dirty="0">
                <a:solidFill>
                  <a:prstClr val="black"/>
                </a:solidFill>
                <a:ea typeface="+mn-ea"/>
              </a:rPr>
              <a:t>to</a:t>
            </a:r>
            <a:r>
              <a:rPr sz="950" kern="1200" spc="-28" dirty="0">
                <a:solidFill>
                  <a:prstClr val="black"/>
                </a:solidFill>
                <a:ea typeface="+mn-ea"/>
              </a:rPr>
              <a:t> </a:t>
            </a:r>
            <a:r>
              <a:rPr sz="950" kern="1200" spc="50" dirty="0">
                <a:solidFill>
                  <a:prstClr val="black"/>
                </a:solidFill>
                <a:ea typeface="+mn-ea"/>
              </a:rPr>
              <a:t>this</a:t>
            </a:r>
            <a:r>
              <a:rPr sz="950" kern="1200" spc="-28" dirty="0">
                <a:solidFill>
                  <a:prstClr val="black"/>
                </a:solidFill>
                <a:ea typeface="+mn-ea"/>
              </a:rPr>
              <a:t> </a:t>
            </a:r>
            <a:r>
              <a:rPr sz="950" kern="1200" spc="17" dirty="0">
                <a:solidFill>
                  <a:prstClr val="black"/>
                </a:solidFill>
                <a:ea typeface="+mn-ea"/>
              </a:rPr>
              <a:t>analysis</a:t>
            </a:r>
            <a:endParaRPr sz="950" kern="1200">
              <a:solidFill>
                <a:prstClr val="black"/>
              </a:solidFill>
              <a:ea typeface="+mn-ea"/>
            </a:endParaRPr>
          </a:p>
        </p:txBody>
      </p:sp>
      <p:sp>
        <p:nvSpPr>
          <p:cNvPr id="6" name="object 6"/>
          <p:cNvSpPr txBox="1"/>
          <p:nvPr/>
        </p:nvSpPr>
        <p:spPr>
          <a:xfrm>
            <a:off x="3998443" y="2947523"/>
            <a:ext cx="3926840" cy="1848968"/>
          </a:xfrm>
          <a:prstGeom prst="rect">
            <a:avLst/>
          </a:prstGeom>
        </p:spPr>
        <p:txBody>
          <a:bodyPr vert="horz" wrap="square" lIns="0" tIns="6350" rIns="0" bIns="0" rtlCol="0">
            <a:spAutoFit/>
          </a:bodyPr>
          <a:lstStyle/>
          <a:p>
            <a:pPr marL="6350" marR="7938" algn="just" defTabSz="685800">
              <a:lnSpc>
                <a:spcPct val="115100"/>
              </a:lnSpc>
              <a:spcBef>
                <a:spcPts val="50"/>
              </a:spcBef>
              <a:buClrTx/>
            </a:pPr>
            <a:r>
              <a:rPr sz="950" kern="1200" spc="-35" dirty="0">
                <a:solidFill>
                  <a:prstClr val="black"/>
                </a:solidFill>
                <a:latin typeface="Arial Black"/>
                <a:ea typeface="+mn-ea"/>
                <a:cs typeface="Arial Black"/>
              </a:rPr>
              <a:t>User:</a:t>
            </a:r>
            <a:r>
              <a:rPr sz="950" kern="1200" spc="135" dirty="0">
                <a:solidFill>
                  <a:prstClr val="black"/>
                </a:solidFill>
                <a:latin typeface="Arial Black"/>
                <a:ea typeface="+mn-ea"/>
                <a:cs typeface="Arial Black"/>
              </a:rPr>
              <a:t> </a:t>
            </a:r>
            <a:r>
              <a:rPr sz="950" kern="1200" dirty="0">
                <a:solidFill>
                  <a:prstClr val="black"/>
                </a:solidFill>
                <a:ea typeface="+mn-ea"/>
              </a:rPr>
              <a:t>The</a:t>
            </a:r>
            <a:r>
              <a:rPr sz="950" kern="1200" spc="-35" dirty="0">
                <a:solidFill>
                  <a:prstClr val="black"/>
                </a:solidFill>
                <a:ea typeface="+mn-ea"/>
              </a:rPr>
              <a:t> </a:t>
            </a:r>
            <a:r>
              <a:rPr sz="950" kern="1200" spc="30" dirty="0">
                <a:solidFill>
                  <a:prstClr val="black"/>
                </a:solidFill>
                <a:ea typeface="+mn-ea"/>
              </a:rPr>
              <a:t>Steven</a:t>
            </a:r>
            <a:r>
              <a:rPr sz="950" kern="1200" spc="-38" dirty="0">
                <a:solidFill>
                  <a:prstClr val="black"/>
                </a:solidFill>
                <a:ea typeface="+mn-ea"/>
              </a:rPr>
              <a:t> </a:t>
            </a:r>
            <a:r>
              <a:rPr sz="950" kern="1200" spc="28" dirty="0">
                <a:solidFill>
                  <a:prstClr val="black"/>
                </a:solidFill>
                <a:ea typeface="+mn-ea"/>
              </a:rPr>
              <a:t>Shaviro</a:t>
            </a:r>
            <a:r>
              <a:rPr sz="950" kern="1200" spc="-38" dirty="0">
                <a:solidFill>
                  <a:prstClr val="black"/>
                </a:solidFill>
                <a:ea typeface="+mn-ea"/>
              </a:rPr>
              <a:t> </a:t>
            </a:r>
            <a:r>
              <a:rPr sz="950" kern="1200" spc="28" dirty="0">
                <a:solidFill>
                  <a:prstClr val="black"/>
                </a:solidFill>
                <a:ea typeface="+mn-ea"/>
              </a:rPr>
              <a:t>2014</a:t>
            </a:r>
            <a:r>
              <a:rPr sz="950" kern="1200" spc="-38" dirty="0">
                <a:solidFill>
                  <a:prstClr val="black"/>
                </a:solidFill>
                <a:ea typeface="+mn-ea"/>
              </a:rPr>
              <a:t> </a:t>
            </a:r>
            <a:r>
              <a:rPr sz="950" kern="1200" spc="38" dirty="0">
                <a:solidFill>
                  <a:prstClr val="black"/>
                </a:solidFill>
                <a:ea typeface="+mn-ea"/>
              </a:rPr>
              <a:t>reference</a:t>
            </a:r>
            <a:r>
              <a:rPr sz="950" kern="1200" spc="-38" dirty="0">
                <a:solidFill>
                  <a:prstClr val="black"/>
                </a:solidFill>
                <a:ea typeface="+mn-ea"/>
              </a:rPr>
              <a:t> </a:t>
            </a:r>
            <a:r>
              <a:rPr sz="950" kern="1200" dirty="0">
                <a:solidFill>
                  <a:prstClr val="black"/>
                </a:solidFill>
                <a:ea typeface="+mn-ea"/>
              </a:rPr>
              <a:t>seems</a:t>
            </a:r>
            <a:r>
              <a:rPr sz="950" kern="1200" spc="-38" dirty="0">
                <a:solidFill>
                  <a:prstClr val="black"/>
                </a:solidFill>
                <a:ea typeface="+mn-ea"/>
              </a:rPr>
              <a:t> </a:t>
            </a:r>
            <a:r>
              <a:rPr sz="950" kern="1200" spc="25" dirty="0">
                <a:solidFill>
                  <a:prstClr val="black"/>
                </a:solidFill>
                <a:ea typeface="+mn-ea"/>
              </a:rPr>
              <a:t>like</a:t>
            </a:r>
            <a:r>
              <a:rPr sz="950" kern="1200" spc="-38" dirty="0">
                <a:solidFill>
                  <a:prstClr val="black"/>
                </a:solidFill>
                <a:ea typeface="+mn-ea"/>
              </a:rPr>
              <a:t> </a:t>
            </a:r>
            <a:r>
              <a:rPr sz="950" kern="1200" dirty="0">
                <a:solidFill>
                  <a:prstClr val="black"/>
                </a:solidFill>
                <a:ea typeface="+mn-ea"/>
              </a:rPr>
              <a:t>a</a:t>
            </a:r>
            <a:r>
              <a:rPr sz="950" kern="1200" spc="-38" dirty="0">
                <a:solidFill>
                  <a:prstClr val="black"/>
                </a:solidFill>
                <a:ea typeface="+mn-ea"/>
              </a:rPr>
              <a:t> </a:t>
            </a:r>
            <a:r>
              <a:rPr sz="950" kern="1200" spc="40" dirty="0">
                <a:solidFill>
                  <a:prstClr val="black"/>
                </a:solidFill>
                <a:ea typeface="+mn-ea"/>
              </a:rPr>
              <a:t>hallucination </a:t>
            </a:r>
            <a:r>
              <a:rPr sz="950" kern="1200" dirty="0">
                <a:solidFill>
                  <a:prstClr val="black"/>
                </a:solidFill>
                <a:ea typeface="+mn-ea"/>
              </a:rPr>
              <a:t>as</a:t>
            </a:r>
            <a:r>
              <a:rPr sz="950" kern="1200" spc="-13" dirty="0">
                <a:solidFill>
                  <a:prstClr val="black"/>
                </a:solidFill>
                <a:ea typeface="+mn-ea"/>
              </a:rPr>
              <a:t> </a:t>
            </a:r>
            <a:r>
              <a:rPr sz="950" kern="1200" spc="60" dirty="0">
                <a:solidFill>
                  <a:prstClr val="black"/>
                </a:solidFill>
                <a:ea typeface="+mn-ea"/>
              </a:rPr>
              <a:t>the</a:t>
            </a:r>
            <a:r>
              <a:rPr sz="950" kern="1200" spc="-10" dirty="0">
                <a:solidFill>
                  <a:prstClr val="black"/>
                </a:solidFill>
                <a:ea typeface="+mn-ea"/>
              </a:rPr>
              <a:t> </a:t>
            </a:r>
            <a:r>
              <a:rPr sz="950" kern="1200" spc="68" dirty="0">
                <a:solidFill>
                  <a:prstClr val="black"/>
                </a:solidFill>
                <a:ea typeface="+mn-ea"/>
              </a:rPr>
              <a:t>film</a:t>
            </a:r>
            <a:r>
              <a:rPr sz="950" kern="1200" spc="-13" dirty="0">
                <a:solidFill>
                  <a:prstClr val="black"/>
                </a:solidFill>
                <a:ea typeface="+mn-ea"/>
              </a:rPr>
              <a:t> </a:t>
            </a:r>
            <a:r>
              <a:rPr sz="950" kern="1200" dirty="0">
                <a:solidFill>
                  <a:prstClr val="black"/>
                </a:solidFill>
                <a:ea typeface="+mn-ea"/>
              </a:rPr>
              <a:t>is</a:t>
            </a:r>
            <a:r>
              <a:rPr sz="950" kern="1200" spc="-10" dirty="0">
                <a:solidFill>
                  <a:prstClr val="black"/>
                </a:solidFill>
                <a:ea typeface="+mn-ea"/>
              </a:rPr>
              <a:t> </a:t>
            </a:r>
            <a:r>
              <a:rPr sz="950" kern="1200" spc="68" dirty="0">
                <a:solidFill>
                  <a:prstClr val="black"/>
                </a:solidFill>
                <a:ea typeface="+mn-ea"/>
              </a:rPr>
              <a:t>from</a:t>
            </a:r>
            <a:r>
              <a:rPr sz="950" kern="1200" spc="-10" dirty="0">
                <a:solidFill>
                  <a:prstClr val="black"/>
                </a:solidFill>
                <a:ea typeface="+mn-ea"/>
              </a:rPr>
              <a:t> </a:t>
            </a:r>
            <a:r>
              <a:rPr sz="950" kern="1200" dirty="0">
                <a:solidFill>
                  <a:prstClr val="black"/>
                </a:solidFill>
                <a:ea typeface="+mn-ea"/>
              </a:rPr>
              <a:t>2023.</a:t>
            </a:r>
            <a:r>
              <a:rPr sz="950" kern="1200" spc="-13" dirty="0">
                <a:solidFill>
                  <a:prstClr val="black"/>
                </a:solidFill>
                <a:ea typeface="+mn-ea"/>
              </a:rPr>
              <a:t> </a:t>
            </a:r>
            <a:r>
              <a:rPr sz="950" kern="1200" spc="43" dirty="0">
                <a:solidFill>
                  <a:prstClr val="black"/>
                </a:solidFill>
                <a:ea typeface="+mn-ea"/>
              </a:rPr>
              <a:t>How</a:t>
            </a:r>
            <a:r>
              <a:rPr sz="950" kern="1200" spc="-10" dirty="0">
                <a:solidFill>
                  <a:prstClr val="black"/>
                </a:solidFill>
                <a:ea typeface="+mn-ea"/>
              </a:rPr>
              <a:t> </a:t>
            </a:r>
            <a:r>
              <a:rPr sz="950" kern="1200" spc="30" dirty="0">
                <a:solidFill>
                  <a:prstClr val="black"/>
                </a:solidFill>
                <a:ea typeface="+mn-ea"/>
              </a:rPr>
              <a:t>can</a:t>
            </a:r>
            <a:r>
              <a:rPr sz="950" kern="1200" spc="-10" dirty="0">
                <a:solidFill>
                  <a:prstClr val="black"/>
                </a:solidFill>
                <a:ea typeface="+mn-ea"/>
              </a:rPr>
              <a:t> </a:t>
            </a:r>
            <a:r>
              <a:rPr sz="950" kern="1200" spc="50" dirty="0">
                <a:solidFill>
                  <a:prstClr val="black"/>
                </a:solidFill>
                <a:ea typeface="+mn-ea"/>
              </a:rPr>
              <a:t>this</a:t>
            </a:r>
            <a:r>
              <a:rPr sz="950" kern="1200" spc="-13" dirty="0">
                <a:solidFill>
                  <a:prstClr val="black"/>
                </a:solidFill>
                <a:ea typeface="+mn-ea"/>
              </a:rPr>
              <a:t> </a:t>
            </a:r>
            <a:r>
              <a:rPr sz="950" kern="1200" dirty="0">
                <a:solidFill>
                  <a:prstClr val="black"/>
                </a:solidFill>
                <a:ea typeface="+mn-ea"/>
              </a:rPr>
              <a:t>be?</a:t>
            </a:r>
            <a:r>
              <a:rPr sz="950" kern="1200" spc="-10" dirty="0">
                <a:solidFill>
                  <a:prstClr val="black"/>
                </a:solidFill>
                <a:ea typeface="+mn-ea"/>
              </a:rPr>
              <a:t> </a:t>
            </a:r>
            <a:r>
              <a:rPr sz="950" kern="1200" dirty="0">
                <a:solidFill>
                  <a:prstClr val="black"/>
                </a:solidFill>
                <a:ea typeface="+mn-ea"/>
              </a:rPr>
              <a:t>Explain</a:t>
            </a:r>
            <a:r>
              <a:rPr sz="950" kern="1200" spc="-13" dirty="0">
                <a:solidFill>
                  <a:prstClr val="black"/>
                </a:solidFill>
                <a:ea typeface="+mn-ea"/>
              </a:rPr>
              <a:t> </a:t>
            </a:r>
            <a:r>
              <a:rPr sz="950" kern="1200" spc="53" dirty="0">
                <a:solidFill>
                  <a:prstClr val="black"/>
                </a:solidFill>
                <a:ea typeface="+mn-ea"/>
              </a:rPr>
              <a:t>why</a:t>
            </a:r>
            <a:r>
              <a:rPr sz="950" kern="1200" spc="-10" dirty="0">
                <a:solidFill>
                  <a:prstClr val="black"/>
                </a:solidFill>
                <a:ea typeface="+mn-ea"/>
              </a:rPr>
              <a:t> </a:t>
            </a:r>
            <a:r>
              <a:rPr sz="950" kern="1200" spc="50" dirty="0">
                <a:solidFill>
                  <a:prstClr val="black"/>
                </a:solidFill>
                <a:ea typeface="+mn-ea"/>
              </a:rPr>
              <a:t>you</a:t>
            </a:r>
            <a:r>
              <a:rPr sz="950" kern="1200" spc="-10" dirty="0">
                <a:solidFill>
                  <a:prstClr val="black"/>
                </a:solidFill>
                <a:ea typeface="+mn-ea"/>
              </a:rPr>
              <a:t> </a:t>
            </a:r>
            <a:r>
              <a:rPr sz="950" kern="1200" spc="30" dirty="0">
                <a:solidFill>
                  <a:prstClr val="black"/>
                </a:solidFill>
                <a:ea typeface="+mn-ea"/>
              </a:rPr>
              <a:t>used</a:t>
            </a:r>
            <a:r>
              <a:rPr sz="950" kern="1200" spc="-13" dirty="0">
                <a:solidFill>
                  <a:prstClr val="black"/>
                </a:solidFill>
                <a:ea typeface="+mn-ea"/>
              </a:rPr>
              <a:t> </a:t>
            </a:r>
            <a:r>
              <a:rPr sz="950" kern="1200" spc="40" dirty="0">
                <a:solidFill>
                  <a:prstClr val="black"/>
                </a:solidFill>
                <a:ea typeface="+mn-ea"/>
              </a:rPr>
              <a:t>this </a:t>
            </a:r>
            <a:r>
              <a:rPr sz="950" kern="1200" spc="23" dirty="0">
                <a:solidFill>
                  <a:prstClr val="black"/>
                </a:solidFill>
                <a:ea typeface="+mn-ea"/>
              </a:rPr>
              <a:t>reference?</a:t>
            </a:r>
            <a:endParaRPr sz="950" kern="1200">
              <a:solidFill>
                <a:prstClr val="black"/>
              </a:solidFill>
              <a:ea typeface="+mn-ea"/>
            </a:endParaRPr>
          </a:p>
          <a:p>
            <a:pPr defTabSz="685800">
              <a:buClrTx/>
            </a:pPr>
            <a:endParaRPr sz="950" kern="1200">
              <a:solidFill>
                <a:prstClr val="black"/>
              </a:solidFill>
              <a:ea typeface="+mn-ea"/>
            </a:endParaRPr>
          </a:p>
          <a:p>
            <a:pPr defTabSz="685800">
              <a:spcBef>
                <a:spcPts val="440"/>
              </a:spcBef>
              <a:buClrTx/>
            </a:pPr>
            <a:endParaRPr sz="950" kern="1200">
              <a:solidFill>
                <a:prstClr val="black"/>
              </a:solidFill>
              <a:ea typeface="+mn-ea"/>
            </a:endParaRPr>
          </a:p>
          <a:p>
            <a:pPr marL="6350" marR="2540" defTabSz="685800">
              <a:lnSpc>
                <a:spcPct val="115100"/>
              </a:lnSpc>
              <a:buClrTx/>
            </a:pPr>
            <a:r>
              <a:rPr sz="950" kern="1200" spc="-60" dirty="0">
                <a:solidFill>
                  <a:prstClr val="black"/>
                </a:solidFill>
                <a:latin typeface="Arial Black"/>
                <a:ea typeface="+mn-ea"/>
                <a:cs typeface="Arial Black"/>
              </a:rPr>
              <a:t>Claude</a:t>
            </a:r>
            <a:r>
              <a:rPr sz="950" kern="1200" spc="-77" dirty="0">
                <a:solidFill>
                  <a:prstClr val="black"/>
                </a:solidFill>
                <a:latin typeface="Arial Black"/>
                <a:ea typeface="+mn-ea"/>
                <a:cs typeface="Arial Black"/>
              </a:rPr>
              <a:t> </a:t>
            </a:r>
            <a:r>
              <a:rPr sz="950" kern="1200" spc="-45" dirty="0">
                <a:solidFill>
                  <a:prstClr val="black"/>
                </a:solidFill>
                <a:latin typeface="Arial Black"/>
                <a:ea typeface="+mn-ea"/>
                <a:cs typeface="Arial Black"/>
              </a:rPr>
              <a:t>3</a:t>
            </a:r>
            <a:r>
              <a:rPr sz="950" kern="1200" spc="-45" dirty="0">
                <a:solidFill>
                  <a:prstClr val="black"/>
                </a:solidFill>
                <a:ea typeface="+mn-ea"/>
              </a:rPr>
              <a:t>:</a:t>
            </a:r>
            <a:r>
              <a:rPr sz="950" kern="1200" spc="-15" dirty="0">
                <a:solidFill>
                  <a:prstClr val="black"/>
                </a:solidFill>
                <a:ea typeface="+mn-ea"/>
              </a:rPr>
              <a:t> </a:t>
            </a:r>
            <a:r>
              <a:rPr sz="950" kern="1200" dirty="0">
                <a:solidFill>
                  <a:prstClr val="black"/>
                </a:solidFill>
                <a:ea typeface="+mn-ea"/>
              </a:rPr>
              <a:t>You're</a:t>
            </a:r>
            <a:r>
              <a:rPr sz="950" kern="1200" spc="-15" dirty="0">
                <a:solidFill>
                  <a:prstClr val="black"/>
                </a:solidFill>
                <a:ea typeface="+mn-ea"/>
              </a:rPr>
              <a:t> </a:t>
            </a:r>
            <a:r>
              <a:rPr sz="950" kern="1200" spc="45" dirty="0">
                <a:solidFill>
                  <a:prstClr val="black"/>
                </a:solidFill>
                <a:ea typeface="+mn-ea"/>
              </a:rPr>
              <a:t>absolutely</a:t>
            </a:r>
            <a:r>
              <a:rPr sz="950" kern="1200" spc="-15" dirty="0">
                <a:solidFill>
                  <a:prstClr val="black"/>
                </a:solidFill>
                <a:ea typeface="+mn-ea"/>
              </a:rPr>
              <a:t> </a:t>
            </a:r>
            <a:r>
              <a:rPr sz="950" kern="1200" spc="45" dirty="0">
                <a:solidFill>
                  <a:prstClr val="black"/>
                </a:solidFill>
                <a:ea typeface="+mn-ea"/>
              </a:rPr>
              <a:t>right,</a:t>
            </a:r>
            <a:r>
              <a:rPr sz="950" kern="1200" spc="-13" dirty="0">
                <a:solidFill>
                  <a:prstClr val="black"/>
                </a:solidFill>
                <a:ea typeface="+mn-ea"/>
              </a:rPr>
              <a:t> </a:t>
            </a:r>
            <a:r>
              <a:rPr sz="950" kern="1200" spc="62" dirty="0">
                <a:solidFill>
                  <a:prstClr val="black"/>
                </a:solidFill>
                <a:ea typeface="+mn-ea"/>
              </a:rPr>
              <a:t>my</a:t>
            </a:r>
            <a:r>
              <a:rPr sz="950" kern="1200" spc="-15" dirty="0">
                <a:solidFill>
                  <a:prstClr val="black"/>
                </a:solidFill>
                <a:ea typeface="+mn-ea"/>
              </a:rPr>
              <a:t> </a:t>
            </a:r>
            <a:r>
              <a:rPr sz="950" kern="1200" spc="43" dirty="0">
                <a:solidFill>
                  <a:prstClr val="black"/>
                </a:solidFill>
                <a:ea typeface="+mn-ea"/>
              </a:rPr>
              <a:t>inclusion</a:t>
            </a:r>
            <a:r>
              <a:rPr sz="950" kern="1200" spc="-15" dirty="0">
                <a:solidFill>
                  <a:prstClr val="black"/>
                </a:solidFill>
                <a:ea typeface="+mn-ea"/>
              </a:rPr>
              <a:t> </a:t>
            </a:r>
            <a:r>
              <a:rPr sz="950" kern="1200" spc="75" dirty="0">
                <a:solidFill>
                  <a:prstClr val="black"/>
                </a:solidFill>
                <a:ea typeface="+mn-ea"/>
              </a:rPr>
              <a:t>of</a:t>
            </a:r>
            <a:r>
              <a:rPr sz="950" kern="1200" spc="-13" dirty="0">
                <a:solidFill>
                  <a:prstClr val="black"/>
                </a:solidFill>
                <a:ea typeface="+mn-ea"/>
              </a:rPr>
              <a:t> </a:t>
            </a:r>
            <a:r>
              <a:rPr sz="950" kern="1200" spc="30" dirty="0">
                <a:solidFill>
                  <a:prstClr val="black"/>
                </a:solidFill>
                <a:ea typeface="+mn-ea"/>
              </a:rPr>
              <a:t>Steven</a:t>
            </a:r>
            <a:r>
              <a:rPr sz="950" kern="1200" spc="-15" dirty="0">
                <a:solidFill>
                  <a:prstClr val="black"/>
                </a:solidFill>
                <a:ea typeface="+mn-ea"/>
              </a:rPr>
              <a:t> </a:t>
            </a:r>
            <a:r>
              <a:rPr sz="950" kern="1200" spc="17" dirty="0">
                <a:solidFill>
                  <a:prstClr val="black"/>
                </a:solidFill>
                <a:ea typeface="+mn-ea"/>
              </a:rPr>
              <a:t>Shaviro's </a:t>
            </a:r>
            <a:r>
              <a:rPr sz="950" kern="1200" dirty="0">
                <a:solidFill>
                  <a:prstClr val="black"/>
                </a:solidFill>
                <a:ea typeface="+mn-ea"/>
              </a:rPr>
              <a:t>The</a:t>
            </a:r>
            <a:r>
              <a:rPr sz="950" kern="1200" spc="-17" dirty="0">
                <a:solidFill>
                  <a:prstClr val="black"/>
                </a:solidFill>
                <a:ea typeface="+mn-ea"/>
              </a:rPr>
              <a:t> </a:t>
            </a:r>
            <a:r>
              <a:rPr sz="950" kern="1200" spc="28" dirty="0">
                <a:solidFill>
                  <a:prstClr val="black"/>
                </a:solidFill>
                <a:ea typeface="+mn-ea"/>
              </a:rPr>
              <a:t>Universe</a:t>
            </a:r>
            <a:r>
              <a:rPr sz="950" kern="1200" spc="-17" dirty="0">
                <a:solidFill>
                  <a:prstClr val="black"/>
                </a:solidFill>
                <a:ea typeface="+mn-ea"/>
              </a:rPr>
              <a:t> </a:t>
            </a:r>
            <a:r>
              <a:rPr sz="950" kern="1200" spc="75" dirty="0">
                <a:solidFill>
                  <a:prstClr val="black"/>
                </a:solidFill>
                <a:ea typeface="+mn-ea"/>
              </a:rPr>
              <a:t>of</a:t>
            </a:r>
            <a:r>
              <a:rPr sz="950" kern="1200" spc="-15" dirty="0">
                <a:solidFill>
                  <a:prstClr val="black"/>
                </a:solidFill>
                <a:ea typeface="+mn-ea"/>
              </a:rPr>
              <a:t> </a:t>
            </a:r>
            <a:r>
              <a:rPr sz="950" kern="1200" dirty="0">
                <a:solidFill>
                  <a:prstClr val="black"/>
                </a:solidFill>
                <a:ea typeface="+mn-ea"/>
              </a:rPr>
              <a:t>Things</a:t>
            </a:r>
            <a:r>
              <a:rPr sz="950" kern="1200" spc="-17" dirty="0">
                <a:solidFill>
                  <a:prstClr val="black"/>
                </a:solidFill>
                <a:ea typeface="+mn-ea"/>
              </a:rPr>
              <a:t> </a:t>
            </a:r>
            <a:r>
              <a:rPr sz="950" kern="1200" dirty="0">
                <a:solidFill>
                  <a:prstClr val="black"/>
                </a:solidFill>
                <a:ea typeface="+mn-ea"/>
              </a:rPr>
              <a:t>as</a:t>
            </a:r>
            <a:r>
              <a:rPr sz="950" kern="1200" spc="-15" dirty="0">
                <a:solidFill>
                  <a:prstClr val="black"/>
                </a:solidFill>
                <a:ea typeface="+mn-ea"/>
              </a:rPr>
              <a:t> </a:t>
            </a:r>
            <a:r>
              <a:rPr sz="950" kern="1200" dirty="0">
                <a:solidFill>
                  <a:prstClr val="black"/>
                </a:solidFill>
                <a:ea typeface="+mn-ea"/>
              </a:rPr>
              <a:t>a</a:t>
            </a:r>
            <a:r>
              <a:rPr sz="950" kern="1200" spc="-17" dirty="0">
                <a:solidFill>
                  <a:prstClr val="black"/>
                </a:solidFill>
                <a:ea typeface="+mn-ea"/>
              </a:rPr>
              <a:t> </a:t>
            </a:r>
            <a:r>
              <a:rPr sz="950" kern="1200" spc="38" dirty="0">
                <a:solidFill>
                  <a:prstClr val="black"/>
                </a:solidFill>
                <a:ea typeface="+mn-ea"/>
              </a:rPr>
              <a:t>reference</a:t>
            </a:r>
            <a:r>
              <a:rPr sz="950" kern="1200" spc="-15" dirty="0">
                <a:solidFill>
                  <a:prstClr val="black"/>
                </a:solidFill>
                <a:ea typeface="+mn-ea"/>
              </a:rPr>
              <a:t> </a:t>
            </a:r>
            <a:r>
              <a:rPr sz="950" kern="1200" dirty="0">
                <a:solidFill>
                  <a:prstClr val="black"/>
                </a:solidFill>
                <a:ea typeface="+mn-ea"/>
              </a:rPr>
              <a:t>was</a:t>
            </a:r>
            <a:r>
              <a:rPr sz="950" kern="1200" spc="-17" dirty="0">
                <a:solidFill>
                  <a:prstClr val="black"/>
                </a:solidFill>
                <a:ea typeface="+mn-ea"/>
              </a:rPr>
              <a:t> </a:t>
            </a:r>
            <a:r>
              <a:rPr sz="950" kern="1200" spc="28" dirty="0">
                <a:solidFill>
                  <a:prstClr val="black"/>
                </a:solidFill>
                <a:ea typeface="+mn-ea"/>
              </a:rPr>
              <a:t>mistaken,</a:t>
            </a:r>
            <a:r>
              <a:rPr sz="950" kern="1200" spc="-15" dirty="0">
                <a:solidFill>
                  <a:prstClr val="black"/>
                </a:solidFill>
                <a:ea typeface="+mn-ea"/>
              </a:rPr>
              <a:t> </a:t>
            </a:r>
            <a:r>
              <a:rPr sz="950" kern="1200" spc="28" dirty="0">
                <a:solidFill>
                  <a:prstClr val="black"/>
                </a:solidFill>
                <a:ea typeface="+mn-ea"/>
              </a:rPr>
              <a:t>since</a:t>
            </a:r>
            <a:r>
              <a:rPr sz="950" kern="1200" spc="-17" dirty="0">
                <a:solidFill>
                  <a:prstClr val="black"/>
                </a:solidFill>
                <a:ea typeface="+mn-ea"/>
              </a:rPr>
              <a:t> </a:t>
            </a:r>
            <a:r>
              <a:rPr sz="950" kern="1200" spc="70" dirty="0">
                <a:solidFill>
                  <a:prstClr val="black"/>
                </a:solidFill>
                <a:ea typeface="+mn-ea"/>
              </a:rPr>
              <a:t>that</a:t>
            </a:r>
            <a:r>
              <a:rPr sz="950" kern="1200" spc="-15" dirty="0">
                <a:solidFill>
                  <a:prstClr val="black"/>
                </a:solidFill>
                <a:ea typeface="+mn-ea"/>
              </a:rPr>
              <a:t> </a:t>
            </a:r>
            <a:r>
              <a:rPr sz="950" kern="1200" spc="32" dirty="0">
                <a:solidFill>
                  <a:prstClr val="black"/>
                </a:solidFill>
                <a:ea typeface="+mn-ea"/>
              </a:rPr>
              <a:t>book </a:t>
            </a:r>
            <a:r>
              <a:rPr sz="950" kern="1200" dirty="0">
                <a:solidFill>
                  <a:prstClr val="black"/>
                </a:solidFill>
                <a:ea typeface="+mn-ea"/>
              </a:rPr>
              <a:t>was</a:t>
            </a:r>
            <a:r>
              <a:rPr sz="950" kern="1200" spc="-20" dirty="0">
                <a:solidFill>
                  <a:prstClr val="black"/>
                </a:solidFill>
                <a:ea typeface="+mn-ea"/>
              </a:rPr>
              <a:t> </a:t>
            </a:r>
            <a:r>
              <a:rPr sz="950" kern="1200" spc="45" dirty="0">
                <a:solidFill>
                  <a:prstClr val="black"/>
                </a:solidFill>
                <a:ea typeface="+mn-ea"/>
              </a:rPr>
              <a:t>published</a:t>
            </a:r>
            <a:r>
              <a:rPr sz="950" kern="1200" spc="-17" dirty="0">
                <a:solidFill>
                  <a:prstClr val="black"/>
                </a:solidFill>
                <a:ea typeface="+mn-ea"/>
              </a:rPr>
              <a:t> </a:t>
            </a:r>
            <a:r>
              <a:rPr sz="950" kern="1200" spc="45" dirty="0">
                <a:solidFill>
                  <a:prstClr val="black"/>
                </a:solidFill>
                <a:ea typeface="+mn-ea"/>
              </a:rPr>
              <a:t>in</a:t>
            </a:r>
            <a:r>
              <a:rPr sz="950" kern="1200" spc="-17" dirty="0">
                <a:solidFill>
                  <a:prstClr val="black"/>
                </a:solidFill>
                <a:ea typeface="+mn-ea"/>
              </a:rPr>
              <a:t> </a:t>
            </a:r>
            <a:r>
              <a:rPr sz="950" kern="1200" spc="28" dirty="0">
                <a:solidFill>
                  <a:prstClr val="black"/>
                </a:solidFill>
                <a:ea typeface="+mn-ea"/>
              </a:rPr>
              <a:t>2014</a:t>
            </a:r>
            <a:r>
              <a:rPr sz="950" kern="1200" spc="-17" dirty="0">
                <a:solidFill>
                  <a:prstClr val="black"/>
                </a:solidFill>
                <a:ea typeface="+mn-ea"/>
              </a:rPr>
              <a:t> </a:t>
            </a:r>
            <a:r>
              <a:rPr sz="950" kern="1200" spc="38" dirty="0">
                <a:solidFill>
                  <a:prstClr val="black"/>
                </a:solidFill>
                <a:ea typeface="+mn-ea"/>
              </a:rPr>
              <a:t>and</a:t>
            </a:r>
            <a:r>
              <a:rPr sz="950" kern="1200" spc="-17" dirty="0">
                <a:solidFill>
                  <a:prstClr val="black"/>
                </a:solidFill>
                <a:ea typeface="+mn-ea"/>
              </a:rPr>
              <a:t> </a:t>
            </a:r>
            <a:r>
              <a:rPr sz="950" kern="1200" spc="60" dirty="0">
                <a:solidFill>
                  <a:prstClr val="black"/>
                </a:solidFill>
                <a:ea typeface="+mn-ea"/>
              </a:rPr>
              <a:t>the</a:t>
            </a:r>
            <a:r>
              <a:rPr sz="950" kern="1200" spc="-17" dirty="0">
                <a:solidFill>
                  <a:prstClr val="black"/>
                </a:solidFill>
                <a:ea typeface="+mn-ea"/>
              </a:rPr>
              <a:t> </a:t>
            </a:r>
            <a:r>
              <a:rPr sz="950" kern="1200" spc="30" dirty="0">
                <a:solidFill>
                  <a:prstClr val="black"/>
                </a:solidFill>
                <a:ea typeface="+mn-ea"/>
              </a:rPr>
              <a:t>Poor</a:t>
            </a:r>
            <a:r>
              <a:rPr sz="950" kern="1200" spc="-20" dirty="0">
                <a:solidFill>
                  <a:prstClr val="black"/>
                </a:solidFill>
                <a:ea typeface="+mn-ea"/>
              </a:rPr>
              <a:t> </a:t>
            </a:r>
            <a:r>
              <a:rPr sz="950" kern="1200" dirty="0">
                <a:solidFill>
                  <a:prstClr val="black"/>
                </a:solidFill>
                <a:ea typeface="+mn-ea"/>
              </a:rPr>
              <a:t>Things</a:t>
            </a:r>
            <a:r>
              <a:rPr sz="950" kern="1200" spc="-17" dirty="0">
                <a:solidFill>
                  <a:prstClr val="black"/>
                </a:solidFill>
                <a:ea typeface="+mn-ea"/>
              </a:rPr>
              <a:t> </a:t>
            </a:r>
            <a:r>
              <a:rPr sz="950" kern="1200" spc="68" dirty="0">
                <a:solidFill>
                  <a:prstClr val="black"/>
                </a:solidFill>
                <a:ea typeface="+mn-ea"/>
              </a:rPr>
              <a:t>film</a:t>
            </a:r>
            <a:r>
              <a:rPr sz="950" kern="1200" spc="-17" dirty="0">
                <a:solidFill>
                  <a:prstClr val="black"/>
                </a:solidFill>
                <a:ea typeface="+mn-ea"/>
              </a:rPr>
              <a:t> </a:t>
            </a:r>
            <a:r>
              <a:rPr sz="950" kern="1200" spc="30" dirty="0">
                <a:solidFill>
                  <a:prstClr val="black"/>
                </a:solidFill>
                <a:ea typeface="+mn-ea"/>
              </a:rPr>
              <a:t>came</a:t>
            </a:r>
            <a:r>
              <a:rPr sz="950" kern="1200" spc="-17" dirty="0">
                <a:solidFill>
                  <a:prstClr val="black"/>
                </a:solidFill>
                <a:ea typeface="+mn-ea"/>
              </a:rPr>
              <a:t> </a:t>
            </a:r>
            <a:r>
              <a:rPr sz="950" kern="1200" spc="73" dirty="0">
                <a:solidFill>
                  <a:prstClr val="black"/>
                </a:solidFill>
                <a:ea typeface="+mn-ea"/>
              </a:rPr>
              <a:t>out</a:t>
            </a:r>
            <a:r>
              <a:rPr sz="950" kern="1200" spc="-17" dirty="0">
                <a:solidFill>
                  <a:prstClr val="black"/>
                </a:solidFill>
                <a:ea typeface="+mn-ea"/>
              </a:rPr>
              <a:t> </a:t>
            </a:r>
            <a:r>
              <a:rPr sz="950" kern="1200" spc="45" dirty="0">
                <a:solidFill>
                  <a:prstClr val="black"/>
                </a:solidFill>
                <a:ea typeface="+mn-ea"/>
              </a:rPr>
              <a:t>in</a:t>
            </a:r>
            <a:r>
              <a:rPr sz="950" kern="1200" spc="-17" dirty="0">
                <a:solidFill>
                  <a:prstClr val="black"/>
                </a:solidFill>
                <a:ea typeface="+mn-ea"/>
              </a:rPr>
              <a:t> </a:t>
            </a:r>
            <a:r>
              <a:rPr sz="950" kern="1200" spc="17" dirty="0">
                <a:solidFill>
                  <a:prstClr val="black"/>
                </a:solidFill>
                <a:ea typeface="+mn-ea"/>
              </a:rPr>
              <a:t>2023 </a:t>
            </a:r>
            <a:r>
              <a:rPr sz="950" kern="1200" spc="38" dirty="0">
                <a:solidFill>
                  <a:prstClr val="black"/>
                </a:solidFill>
                <a:ea typeface="+mn-ea"/>
              </a:rPr>
              <a:t>according</a:t>
            </a:r>
            <a:r>
              <a:rPr sz="950" kern="1200" spc="-28" dirty="0">
                <a:solidFill>
                  <a:prstClr val="black"/>
                </a:solidFill>
                <a:ea typeface="+mn-ea"/>
              </a:rPr>
              <a:t> </a:t>
            </a:r>
            <a:r>
              <a:rPr sz="950" kern="1200" spc="85" dirty="0">
                <a:solidFill>
                  <a:prstClr val="black"/>
                </a:solidFill>
                <a:ea typeface="+mn-ea"/>
              </a:rPr>
              <a:t>to</a:t>
            </a:r>
            <a:r>
              <a:rPr sz="950" kern="1200" spc="-25" dirty="0">
                <a:solidFill>
                  <a:prstClr val="black"/>
                </a:solidFill>
                <a:ea typeface="+mn-ea"/>
              </a:rPr>
              <a:t> </a:t>
            </a:r>
            <a:r>
              <a:rPr sz="950" kern="1200" spc="60" dirty="0">
                <a:solidFill>
                  <a:prstClr val="black"/>
                </a:solidFill>
                <a:ea typeface="+mn-ea"/>
              </a:rPr>
              <a:t>the</a:t>
            </a:r>
            <a:r>
              <a:rPr sz="950" kern="1200" spc="-25" dirty="0">
                <a:solidFill>
                  <a:prstClr val="black"/>
                </a:solidFill>
                <a:ea typeface="+mn-ea"/>
              </a:rPr>
              <a:t> </a:t>
            </a:r>
            <a:r>
              <a:rPr sz="950" kern="1200" spc="25" dirty="0">
                <a:solidFill>
                  <a:prstClr val="black"/>
                </a:solidFill>
                <a:ea typeface="+mn-ea"/>
              </a:rPr>
              <a:t>premise.</a:t>
            </a:r>
            <a:r>
              <a:rPr sz="950" kern="1200" spc="-25" dirty="0">
                <a:solidFill>
                  <a:prstClr val="black"/>
                </a:solidFill>
                <a:ea typeface="+mn-ea"/>
              </a:rPr>
              <a:t> </a:t>
            </a:r>
            <a:r>
              <a:rPr sz="950" kern="1200" dirty="0">
                <a:solidFill>
                  <a:prstClr val="black"/>
                </a:solidFill>
                <a:ea typeface="+mn-ea"/>
              </a:rPr>
              <a:t>I</a:t>
            </a:r>
            <a:r>
              <a:rPr sz="950" kern="1200" spc="-25" dirty="0">
                <a:solidFill>
                  <a:prstClr val="black"/>
                </a:solidFill>
                <a:ea typeface="+mn-ea"/>
              </a:rPr>
              <a:t> </a:t>
            </a:r>
            <a:r>
              <a:rPr sz="950" kern="1200" spc="45" dirty="0">
                <a:solidFill>
                  <a:prstClr val="black"/>
                </a:solidFill>
                <a:ea typeface="+mn-ea"/>
              </a:rPr>
              <a:t>should</a:t>
            </a:r>
            <a:r>
              <a:rPr sz="950" kern="1200" spc="-25" dirty="0">
                <a:solidFill>
                  <a:prstClr val="black"/>
                </a:solidFill>
                <a:ea typeface="+mn-ea"/>
              </a:rPr>
              <a:t> </a:t>
            </a:r>
            <a:r>
              <a:rPr sz="950" kern="1200" spc="75" dirty="0">
                <a:solidFill>
                  <a:prstClr val="black"/>
                </a:solidFill>
                <a:ea typeface="+mn-ea"/>
              </a:rPr>
              <a:t>not</a:t>
            </a:r>
            <a:r>
              <a:rPr sz="950" kern="1200" spc="-28" dirty="0">
                <a:solidFill>
                  <a:prstClr val="black"/>
                </a:solidFill>
                <a:ea typeface="+mn-ea"/>
              </a:rPr>
              <a:t> </a:t>
            </a:r>
            <a:r>
              <a:rPr sz="950" kern="1200" spc="25" dirty="0">
                <a:solidFill>
                  <a:prstClr val="black"/>
                </a:solidFill>
                <a:ea typeface="+mn-ea"/>
              </a:rPr>
              <a:t>have</a:t>
            </a:r>
            <a:r>
              <a:rPr sz="950" kern="1200" spc="-25" dirty="0">
                <a:solidFill>
                  <a:prstClr val="black"/>
                </a:solidFill>
                <a:ea typeface="+mn-ea"/>
              </a:rPr>
              <a:t> </a:t>
            </a:r>
            <a:r>
              <a:rPr sz="950" kern="1200" spc="57" dirty="0">
                <a:solidFill>
                  <a:prstClr val="black"/>
                </a:solidFill>
                <a:ea typeface="+mn-ea"/>
              </a:rPr>
              <a:t>cited</a:t>
            </a:r>
            <a:r>
              <a:rPr sz="950" kern="1200" spc="-25" dirty="0">
                <a:solidFill>
                  <a:prstClr val="black"/>
                </a:solidFill>
                <a:ea typeface="+mn-ea"/>
              </a:rPr>
              <a:t> </a:t>
            </a:r>
            <a:r>
              <a:rPr sz="950" kern="1200" dirty="0">
                <a:solidFill>
                  <a:prstClr val="black"/>
                </a:solidFill>
                <a:ea typeface="+mn-ea"/>
              </a:rPr>
              <a:t>a</a:t>
            </a:r>
            <a:r>
              <a:rPr sz="950" kern="1200" spc="-25" dirty="0">
                <a:solidFill>
                  <a:prstClr val="black"/>
                </a:solidFill>
                <a:ea typeface="+mn-ea"/>
              </a:rPr>
              <a:t> </a:t>
            </a:r>
            <a:r>
              <a:rPr sz="950" kern="1200" spc="32" dirty="0">
                <a:solidFill>
                  <a:prstClr val="black"/>
                </a:solidFill>
                <a:ea typeface="+mn-ea"/>
              </a:rPr>
              <a:t>secondary source</a:t>
            </a:r>
            <a:r>
              <a:rPr sz="950" kern="1200" spc="-15" dirty="0">
                <a:solidFill>
                  <a:prstClr val="black"/>
                </a:solidFill>
                <a:ea typeface="+mn-ea"/>
              </a:rPr>
              <a:t> </a:t>
            </a:r>
            <a:r>
              <a:rPr sz="950" kern="1200" dirty="0">
                <a:solidFill>
                  <a:prstClr val="black"/>
                </a:solidFill>
                <a:ea typeface="+mn-ea"/>
              </a:rPr>
              <a:t>analyzing</a:t>
            </a:r>
            <a:r>
              <a:rPr sz="950" kern="1200" spc="-15" dirty="0">
                <a:solidFill>
                  <a:prstClr val="black"/>
                </a:solidFill>
                <a:ea typeface="+mn-ea"/>
              </a:rPr>
              <a:t> </a:t>
            </a:r>
            <a:r>
              <a:rPr sz="950" kern="1200" dirty="0">
                <a:solidFill>
                  <a:prstClr val="black"/>
                </a:solidFill>
                <a:ea typeface="+mn-ea"/>
              </a:rPr>
              <a:t>a</a:t>
            </a:r>
            <a:r>
              <a:rPr sz="950" kern="1200" spc="-13" dirty="0">
                <a:solidFill>
                  <a:prstClr val="black"/>
                </a:solidFill>
                <a:ea typeface="+mn-ea"/>
              </a:rPr>
              <a:t> </a:t>
            </a:r>
            <a:r>
              <a:rPr sz="950" kern="1200" spc="68" dirty="0">
                <a:solidFill>
                  <a:prstClr val="black"/>
                </a:solidFill>
                <a:ea typeface="+mn-ea"/>
              </a:rPr>
              <a:t>film</a:t>
            </a:r>
            <a:r>
              <a:rPr sz="950" kern="1200" spc="-15" dirty="0">
                <a:solidFill>
                  <a:prstClr val="black"/>
                </a:solidFill>
                <a:ea typeface="+mn-ea"/>
              </a:rPr>
              <a:t> </a:t>
            </a:r>
            <a:r>
              <a:rPr sz="950" kern="1200" spc="70" dirty="0">
                <a:solidFill>
                  <a:prstClr val="black"/>
                </a:solidFill>
                <a:ea typeface="+mn-ea"/>
              </a:rPr>
              <a:t>that</a:t>
            </a:r>
            <a:r>
              <a:rPr sz="950" kern="1200" spc="-13" dirty="0">
                <a:solidFill>
                  <a:prstClr val="black"/>
                </a:solidFill>
                <a:ea typeface="+mn-ea"/>
              </a:rPr>
              <a:t> </a:t>
            </a:r>
            <a:r>
              <a:rPr sz="950" kern="1200" spc="38" dirty="0">
                <a:solidFill>
                  <a:prstClr val="black"/>
                </a:solidFill>
                <a:ea typeface="+mn-ea"/>
              </a:rPr>
              <a:t>had</a:t>
            </a:r>
            <a:r>
              <a:rPr sz="950" kern="1200" spc="-15" dirty="0">
                <a:solidFill>
                  <a:prstClr val="black"/>
                </a:solidFill>
                <a:ea typeface="+mn-ea"/>
              </a:rPr>
              <a:t> </a:t>
            </a:r>
            <a:r>
              <a:rPr sz="950" kern="1200" spc="75" dirty="0">
                <a:solidFill>
                  <a:prstClr val="black"/>
                </a:solidFill>
                <a:ea typeface="+mn-ea"/>
              </a:rPr>
              <a:t>not</a:t>
            </a:r>
            <a:r>
              <a:rPr sz="950" kern="1200" spc="-15" dirty="0">
                <a:solidFill>
                  <a:prstClr val="black"/>
                </a:solidFill>
                <a:ea typeface="+mn-ea"/>
              </a:rPr>
              <a:t> </a:t>
            </a:r>
            <a:r>
              <a:rPr sz="950" kern="1200" spc="60" dirty="0">
                <a:solidFill>
                  <a:prstClr val="black"/>
                </a:solidFill>
                <a:ea typeface="+mn-ea"/>
              </a:rPr>
              <a:t>yet</a:t>
            </a:r>
            <a:r>
              <a:rPr sz="950" kern="1200" spc="-13" dirty="0">
                <a:solidFill>
                  <a:prstClr val="black"/>
                </a:solidFill>
                <a:ea typeface="+mn-ea"/>
              </a:rPr>
              <a:t> </a:t>
            </a:r>
            <a:r>
              <a:rPr sz="950" kern="1200" spc="35" dirty="0">
                <a:solidFill>
                  <a:prstClr val="black"/>
                </a:solidFill>
                <a:ea typeface="+mn-ea"/>
              </a:rPr>
              <a:t>been</a:t>
            </a:r>
            <a:r>
              <a:rPr sz="950" kern="1200" spc="-15" dirty="0">
                <a:solidFill>
                  <a:prstClr val="black"/>
                </a:solidFill>
                <a:ea typeface="+mn-ea"/>
              </a:rPr>
              <a:t> </a:t>
            </a:r>
            <a:r>
              <a:rPr sz="950" kern="1200" spc="35" dirty="0">
                <a:solidFill>
                  <a:prstClr val="black"/>
                </a:solidFill>
                <a:ea typeface="+mn-ea"/>
              </a:rPr>
              <a:t>made</a:t>
            </a:r>
            <a:r>
              <a:rPr sz="950" kern="1200" spc="-13" dirty="0">
                <a:solidFill>
                  <a:prstClr val="black"/>
                </a:solidFill>
                <a:ea typeface="+mn-ea"/>
              </a:rPr>
              <a:t> </a:t>
            </a:r>
            <a:r>
              <a:rPr sz="950" kern="1200" spc="55" dirty="0">
                <a:solidFill>
                  <a:prstClr val="black"/>
                </a:solidFill>
                <a:ea typeface="+mn-ea"/>
              </a:rPr>
              <a:t>at</a:t>
            </a:r>
            <a:r>
              <a:rPr sz="950" kern="1200" spc="-15" dirty="0">
                <a:solidFill>
                  <a:prstClr val="black"/>
                </a:solidFill>
                <a:ea typeface="+mn-ea"/>
              </a:rPr>
              <a:t> </a:t>
            </a:r>
            <a:r>
              <a:rPr sz="950" kern="1200" spc="60" dirty="0">
                <a:solidFill>
                  <a:prstClr val="black"/>
                </a:solidFill>
                <a:ea typeface="+mn-ea"/>
              </a:rPr>
              <a:t>the</a:t>
            </a:r>
            <a:r>
              <a:rPr sz="950" kern="1200" spc="-13" dirty="0">
                <a:solidFill>
                  <a:prstClr val="black"/>
                </a:solidFill>
                <a:ea typeface="+mn-ea"/>
              </a:rPr>
              <a:t> </a:t>
            </a:r>
            <a:r>
              <a:rPr sz="950" kern="1200" spc="60" dirty="0">
                <a:solidFill>
                  <a:prstClr val="black"/>
                </a:solidFill>
                <a:ea typeface="+mn-ea"/>
              </a:rPr>
              <a:t>time</a:t>
            </a:r>
            <a:r>
              <a:rPr sz="950" kern="1200" spc="-15" dirty="0">
                <a:solidFill>
                  <a:prstClr val="black"/>
                </a:solidFill>
                <a:ea typeface="+mn-ea"/>
              </a:rPr>
              <a:t> </a:t>
            </a:r>
            <a:r>
              <a:rPr sz="950" kern="1200" spc="62" dirty="0">
                <a:solidFill>
                  <a:prstClr val="black"/>
                </a:solidFill>
                <a:ea typeface="+mn-ea"/>
              </a:rPr>
              <a:t>of </a:t>
            </a:r>
            <a:r>
              <a:rPr sz="950" kern="1200" spc="47" dirty="0">
                <a:solidFill>
                  <a:prstClr val="black"/>
                </a:solidFill>
                <a:ea typeface="+mn-ea"/>
              </a:rPr>
              <a:t>publication.</a:t>
            </a:r>
            <a:r>
              <a:rPr sz="950" kern="1200" spc="-17" dirty="0">
                <a:solidFill>
                  <a:prstClr val="black"/>
                </a:solidFill>
                <a:ea typeface="+mn-ea"/>
              </a:rPr>
              <a:t> </a:t>
            </a:r>
            <a:r>
              <a:rPr sz="950" kern="1200" spc="32" dirty="0">
                <a:solidFill>
                  <a:prstClr val="black"/>
                </a:solidFill>
                <a:ea typeface="+mn-ea"/>
              </a:rPr>
              <a:t>That</a:t>
            </a:r>
            <a:r>
              <a:rPr sz="950" kern="1200" spc="-17" dirty="0">
                <a:solidFill>
                  <a:prstClr val="black"/>
                </a:solidFill>
                <a:ea typeface="+mn-ea"/>
              </a:rPr>
              <a:t> </a:t>
            </a:r>
            <a:r>
              <a:rPr sz="950" kern="1200" dirty="0">
                <a:solidFill>
                  <a:prstClr val="black"/>
                </a:solidFill>
                <a:ea typeface="+mn-ea"/>
              </a:rPr>
              <a:t>was</a:t>
            </a:r>
            <a:r>
              <a:rPr sz="950" kern="1200" spc="-17" dirty="0">
                <a:solidFill>
                  <a:prstClr val="black"/>
                </a:solidFill>
                <a:ea typeface="+mn-ea"/>
              </a:rPr>
              <a:t> </a:t>
            </a:r>
            <a:r>
              <a:rPr sz="950" kern="1200" dirty="0">
                <a:solidFill>
                  <a:prstClr val="black"/>
                </a:solidFill>
                <a:ea typeface="+mn-ea"/>
              </a:rPr>
              <a:t>an</a:t>
            </a:r>
            <a:r>
              <a:rPr sz="950" kern="1200" spc="-17" dirty="0">
                <a:solidFill>
                  <a:prstClr val="black"/>
                </a:solidFill>
                <a:ea typeface="+mn-ea"/>
              </a:rPr>
              <a:t> </a:t>
            </a:r>
            <a:r>
              <a:rPr sz="950" kern="1200" spc="40" dirty="0">
                <a:solidFill>
                  <a:prstClr val="black"/>
                </a:solidFill>
                <a:ea typeface="+mn-ea"/>
              </a:rPr>
              <a:t>oversight</a:t>
            </a:r>
            <a:r>
              <a:rPr sz="950" kern="1200" spc="-15" dirty="0">
                <a:solidFill>
                  <a:prstClr val="black"/>
                </a:solidFill>
                <a:ea typeface="+mn-ea"/>
              </a:rPr>
              <a:t> </a:t>
            </a:r>
            <a:r>
              <a:rPr sz="950" kern="1200" spc="50" dirty="0">
                <a:solidFill>
                  <a:prstClr val="black"/>
                </a:solidFill>
                <a:ea typeface="+mn-ea"/>
              </a:rPr>
              <a:t>on</a:t>
            </a:r>
            <a:r>
              <a:rPr sz="950" kern="1200" spc="-17" dirty="0">
                <a:solidFill>
                  <a:prstClr val="black"/>
                </a:solidFill>
                <a:ea typeface="+mn-ea"/>
              </a:rPr>
              <a:t> </a:t>
            </a:r>
            <a:r>
              <a:rPr sz="950" kern="1200" spc="62" dirty="0">
                <a:solidFill>
                  <a:prstClr val="black"/>
                </a:solidFill>
                <a:ea typeface="+mn-ea"/>
              </a:rPr>
              <a:t>my</a:t>
            </a:r>
            <a:r>
              <a:rPr sz="950" kern="1200" spc="-17" dirty="0">
                <a:solidFill>
                  <a:prstClr val="black"/>
                </a:solidFill>
                <a:ea typeface="+mn-ea"/>
              </a:rPr>
              <a:t> </a:t>
            </a:r>
            <a:r>
              <a:rPr sz="950" kern="1200" spc="47" dirty="0">
                <a:solidFill>
                  <a:prstClr val="black"/>
                </a:solidFill>
                <a:ea typeface="+mn-ea"/>
              </a:rPr>
              <a:t>part.</a:t>
            </a:r>
            <a:endParaRPr sz="950" kern="1200">
              <a:solidFill>
                <a:prstClr val="black"/>
              </a:solidFill>
              <a:ea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827F-D3B4-5D94-3A32-68D84EE27670}"/>
              </a:ext>
            </a:extLst>
          </p:cNvPr>
          <p:cNvSpPr>
            <a:spLocks noGrp="1"/>
          </p:cNvSpPr>
          <p:nvPr>
            <p:ph type="title"/>
          </p:nvPr>
        </p:nvSpPr>
        <p:spPr>
          <a:xfrm>
            <a:off x="276584" y="145405"/>
            <a:ext cx="4573011" cy="994172"/>
          </a:xfrm>
        </p:spPr>
        <p:txBody>
          <a:bodyPr>
            <a:normAutofit/>
          </a:bodyPr>
          <a:lstStyle/>
          <a:p>
            <a:r>
              <a:rPr lang="en-US" dirty="0"/>
              <a:t>The Paradigm Shift in Law </a:t>
            </a:r>
            <a:r>
              <a:rPr lang="en-US" sz="1050" b="1" dirty="0"/>
              <a:t>Adam </a:t>
            </a:r>
            <a:r>
              <a:rPr lang="en-US" sz="1050" b="1" dirty="0" err="1"/>
              <a:t>Unikowsky</a:t>
            </a:r>
            <a:r>
              <a:rPr lang="en-US" sz="1050" b="1" dirty="0"/>
              <a:t>,  Harvard/MIT  D.C. Lawyer</a:t>
            </a:r>
          </a:p>
        </p:txBody>
      </p:sp>
      <p:pic>
        <p:nvPicPr>
          <p:cNvPr id="4" name="Picture 3">
            <a:extLst>
              <a:ext uri="{FF2B5EF4-FFF2-40B4-BE49-F238E27FC236}">
                <a16:creationId xmlns:a16="http://schemas.microsoft.com/office/drawing/2014/main" id="{E17FBD9E-0656-845F-560D-D22E6431E24A}"/>
              </a:ext>
            </a:extLst>
          </p:cNvPr>
          <p:cNvPicPr>
            <a:picLocks noChangeAspect="1"/>
          </p:cNvPicPr>
          <p:nvPr/>
        </p:nvPicPr>
        <p:blipFill>
          <a:blip r:embed="rId2"/>
          <a:stretch>
            <a:fillRect/>
          </a:stretch>
        </p:blipFill>
        <p:spPr>
          <a:xfrm>
            <a:off x="6313888" y="410966"/>
            <a:ext cx="1900212" cy="1900212"/>
          </a:xfrm>
          <a:prstGeom prst="rect">
            <a:avLst/>
          </a:prstGeom>
        </p:spPr>
      </p:pic>
      <p:sp>
        <p:nvSpPr>
          <p:cNvPr id="6" name="TextBox 5">
            <a:extLst>
              <a:ext uri="{FF2B5EF4-FFF2-40B4-BE49-F238E27FC236}">
                <a16:creationId xmlns:a16="http://schemas.microsoft.com/office/drawing/2014/main" id="{36E36269-9CA7-580D-C86F-746101B4DE03}"/>
              </a:ext>
            </a:extLst>
          </p:cNvPr>
          <p:cNvSpPr txBox="1"/>
          <p:nvPr/>
        </p:nvSpPr>
        <p:spPr>
          <a:xfrm>
            <a:off x="276584" y="1107839"/>
            <a:ext cx="4573011" cy="3208571"/>
          </a:xfrm>
          <a:prstGeom prst="rect">
            <a:avLst/>
          </a:prstGeom>
          <a:noFill/>
        </p:spPr>
        <p:txBody>
          <a:bodyPr wrap="square">
            <a:spAutoFit/>
          </a:bodyPr>
          <a:lstStyle/>
          <a:p>
            <a:pPr defTabSz="685800">
              <a:buClrTx/>
            </a:pPr>
            <a:r>
              <a:rPr lang="en-US" sz="1350" kern="1200" dirty="0">
                <a:solidFill>
                  <a:prstClr val="black"/>
                </a:solidFill>
                <a:latin typeface="Aptos" panose="02110004020202020204"/>
                <a:ea typeface="+mn-ea"/>
                <a:cs typeface="+mn-cs"/>
              </a:rPr>
              <a:t>“I decided to do a little more empirical testing of </a:t>
            </a:r>
            <a:r>
              <a:rPr lang="en-US" sz="1350" b="1" kern="1200" dirty="0">
                <a:solidFill>
                  <a:prstClr val="black"/>
                </a:solidFill>
                <a:latin typeface="Aptos" panose="02110004020202020204"/>
                <a:ea typeface="+mn-ea"/>
                <a:cs typeface="+mn-cs"/>
              </a:rPr>
              <a:t>AI’s legal ability</a:t>
            </a:r>
            <a:r>
              <a:rPr lang="en-US" sz="1350" kern="1200" dirty="0">
                <a:solidFill>
                  <a:prstClr val="black"/>
                </a:solidFill>
                <a:latin typeface="Aptos" panose="02110004020202020204"/>
                <a:ea typeface="+mn-ea"/>
                <a:cs typeface="+mn-cs"/>
              </a:rPr>
              <a:t>. Specifically, I downloaded the briefs in every </a:t>
            </a:r>
            <a:r>
              <a:rPr lang="en-US" sz="1350" b="1" kern="1200" dirty="0">
                <a:solidFill>
                  <a:prstClr val="black"/>
                </a:solidFill>
                <a:latin typeface="Aptos" panose="02110004020202020204"/>
                <a:ea typeface="+mn-ea"/>
                <a:cs typeface="+mn-cs"/>
              </a:rPr>
              <a:t>Supreme Court merits case </a:t>
            </a:r>
            <a:r>
              <a:rPr lang="en-US" sz="1350" kern="1200" dirty="0">
                <a:solidFill>
                  <a:prstClr val="black"/>
                </a:solidFill>
                <a:latin typeface="Aptos" panose="02110004020202020204"/>
                <a:ea typeface="+mn-ea"/>
                <a:cs typeface="+mn-cs"/>
              </a:rPr>
              <a:t>that has been decided so far this Term (2024), inputted them </a:t>
            </a:r>
            <a:r>
              <a:rPr lang="en-US" sz="1350" b="1" kern="1200" dirty="0">
                <a:solidFill>
                  <a:prstClr val="black"/>
                </a:solidFill>
                <a:latin typeface="Aptos" panose="02110004020202020204"/>
                <a:ea typeface="+mn-ea"/>
                <a:cs typeface="+mn-cs"/>
              </a:rPr>
              <a:t>into Claude 3 Opus </a:t>
            </a:r>
            <a:r>
              <a:rPr lang="en-US" sz="1350" kern="1200" dirty="0">
                <a:solidFill>
                  <a:prstClr val="black"/>
                </a:solidFill>
                <a:latin typeface="Aptos" panose="02110004020202020204"/>
                <a:ea typeface="+mn-ea"/>
                <a:cs typeface="+mn-cs"/>
              </a:rPr>
              <a:t>(the best version of Claude), and </a:t>
            </a:r>
            <a:r>
              <a:rPr lang="en-US" sz="1350" b="1" kern="1200" dirty="0">
                <a:solidFill>
                  <a:prstClr val="black"/>
                </a:solidFill>
                <a:latin typeface="Aptos" panose="02110004020202020204"/>
                <a:ea typeface="+mn-ea"/>
                <a:cs typeface="+mn-cs"/>
              </a:rPr>
              <a:t>then asked a few follow-up questions</a:t>
            </a:r>
            <a:r>
              <a:rPr lang="en-US" sz="1350" kern="1200" dirty="0">
                <a:solidFill>
                  <a:prstClr val="black"/>
                </a:solidFill>
                <a:latin typeface="Aptos" panose="02110004020202020204"/>
                <a:ea typeface="+mn-ea"/>
                <a:cs typeface="+mn-cs"/>
              </a:rPr>
              <a:t>. </a:t>
            </a:r>
          </a:p>
          <a:p>
            <a:pPr defTabSz="685800">
              <a:buClrTx/>
            </a:pPr>
            <a:br>
              <a:rPr lang="en-US" sz="1350" kern="1200" dirty="0">
                <a:solidFill>
                  <a:prstClr val="black"/>
                </a:solidFill>
                <a:latin typeface="Aptos" panose="02110004020202020204"/>
                <a:ea typeface="+mn-ea"/>
                <a:cs typeface="+mn-cs"/>
              </a:rPr>
            </a:br>
            <a:r>
              <a:rPr lang="en-US" sz="1350" b="1" kern="1200" dirty="0">
                <a:solidFill>
                  <a:prstClr val="black"/>
                </a:solidFill>
                <a:latin typeface="Aptos" panose="02110004020202020204"/>
                <a:ea typeface="+mn-ea"/>
                <a:cs typeface="+mn-cs"/>
              </a:rPr>
              <a:t>The results were otherworldly. Claude is fully capable of acting as a Supreme Court Justice right </a:t>
            </a:r>
            <a:r>
              <a:rPr lang="en-US" sz="1350" b="1" kern="1200" dirty="0" err="1">
                <a:solidFill>
                  <a:prstClr val="black"/>
                </a:solidFill>
                <a:latin typeface="Aptos" panose="02110004020202020204"/>
                <a:ea typeface="+mn-ea"/>
                <a:cs typeface="+mn-cs"/>
              </a:rPr>
              <a:t>now</a:t>
            </a:r>
            <a:r>
              <a:rPr lang="en-US" sz="1350" kern="1200" dirty="0" err="1">
                <a:solidFill>
                  <a:prstClr val="black"/>
                </a:solidFill>
                <a:latin typeface="Aptos" panose="02110004020202020204"/>
                <a:ea typeface="+mn-ea"/>
                <a:cs typeface="+mn-cs"/>
              </a:rPr>
              <a:t>..“</a:t>
            </a:r>
            <a:r>
              <a:rPr lang="en-US" sz="1350" b="1" kern="1200" dirty="0" err="1">
                <a:solidFill>
                  <a:prstClr val="black"/>
                </a:solidFill>
                <a:latin typeface="Aptos" panose="02110004020202020204"/>
                <a:ea typeface="+mn-ea"/>
                <a:cs typeface="+mn-cs"/>
              </a:rPr>
              <a:t>When</a:t>
            </a:r>
            <a:r>
              <a:rPr lang="en-US" sz="1350" b="1" kern="1200" dirty="0">
                <a:solidFill>
                  <a:prstClr val="black"/>
                </a:solidFill>
                <a:latin typeface="Aptos" panose="02110004020202020204"/>
                <a:ea typeface="+mn-ea"/>
                <a:cs typeface="+mn-cs"/>
              </a:rPr>
              <a:t> used as a law clerk, Claude is easily as insightful and accurate as human clerks, while towering over humans in efficiency</a:t>
            </a:r>
            <a:br>
              <a:rPr lang="en-US" sz="1350" kern="1200" dirty="0">
                <a:solidFill>
                  <a:prstClr val="black"/>
                </a:solidFill>
                <a:latin typeface="Aptos" panose="02110004020202020204"/>
                <a:ea typeface="+mn-ea"/>
                <a:cs typeface="+mn-cs"/>
              </a:rPr>
            </a:b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 (June 16, 2024, "In AI We Trust" Adam's Legal Newsletter)</a:t>
            </a: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hlinkClick r:id="rId3"/>
              </a:rPr>
              <a:t>https://adamunikowsky.substack.com/p/in-ai-we-trust-part-ii</a:t>
            </a:r>
            <a:r>
              <a:rPr lang="en-US" sz="1350" kern="1200" dirty="0">
                <a:solidFill>
                  <a:prstClr val="black"/>
                </a:solidFill>
                <a:latin typeface="Aptos" panose="02110004020202020204"/>
                <a:ea typeface="+mn-ea"/>
                <a:cs typeface="+mn-cs"/>
              </a:rPr>
              <a:t>  </a:t>
            </a:r>
            <a:br>
              <a:rPr lang="en-US" sz="1350" kern="1200" dirty="0">
                <a:solidFill>
                  <a:prstClr val="black"/>
                </a:solidFill>
                <a:latin typeface="Aptos" panose="02110004020202020204"/>
                <a:ea typeface="+mn-ea"/>
                <a:cs typeface="+mn-cs"/>
              </a:rPr>
            </a:br>
            <a:br>
              <a:rPr lang="en-US" sz="1350" kern="1200" dirty="0">
                <a:solidFill>
                  <a:prstClr val="black"/>
                </a:solidFill>
                <a:latin typeface="Aptos" panose="02110004020202020204"/>
                <a:ea typeface="+mn-ea"/>
                <a:cs typeface="+mn-cs"/>
              </a:rPr>
            </a:br>
            <a:endParaRPr lang="en-US" sz="1350" kern="1200" dirty="0">
              <a:solidFill>
                <a:prstClr val="black"/>
              </a:solidFill>
              <a:latin typeface="Aptos" panose="02110004020202020204"/>
              <a:ea typeface="+mn-ea"/>
              <a:cs typeface="+mn-cs"/>
            </a:endParaRPr>
          </a:p>
        </p:txBody>
      </p:sp>
      <p:pic>
        <p:nvPicPr>
          <p:cNvPr id="7" name="Picture 6">
            <a:extLst>
              <a:ext uri="{FF2B5EF4-FFF2-40B4-BE49-F238E27FC236}">
                <a16:creationId xmlns:a16="http://schemas.microsoft.com/office/drawing/2014/main" id="{03FB972C-3E90-719C-7806-20F994322583}"/>
              </a:ext>
            </a:extLst>
          </p:cNvPr>
          <p:cNvPicPr>
            <a:picLocks noChangeAspect="1"/>
          </p:cNvPicPr>
          <p:nvPr/>
        </p:nvPicPr>
        <p:blipFill>
          <a:blip r:embed="rId4"/>
          <a:stretch>
            <a:fillRect/>
          </a:stretch>
        </p:blipFill>
        <p:spPr>
          <a:xfrm>
            <a:off x="6612297" y="2532184"/>
            <a:ext cx="1762381" cy="1956851"/>
          </a:xfrm>
          <a:prstGeom prst="rect">
            <a:avLst/>
          </a:prstGeom>
        </p:spPr>
      </p:pic>
      <p:sp>
        <p:nvSpPr>
          <p:cNvPr id="5" name="TextBox 4">
            <a:extLst>
              <a:ext uri="{FF2B5EF4-FFF2-40B4-BE49-F238E27FC236}">
                <a16:creationId xmlns:a16="http://schemas.microsoft.com/office/drawing/2014/main" id="{ADB3A5D8-B571-C816-35BD-FFA927AD24CE}"/>
              </a:ext>
            </a:extLst>
          </p:cNvPr>
          <p:cNvSpPr txBox="1"/>
          <p:nvPr/>
        </p:nvSpPr>
        <p:spPr>
          <a:xfrm>
            <a:off x="6478947" y="4536917"/>
            <a:ext cx="2255479" cy="369332"/>
          </a:xfrm>
          <a:prstGeom prst="rect">
            <a:avLst/>
          </a:prstGeom>
          <a:noFill/>
        </p:spPr>
        <p:txBody>
          <a:bodyPr wrap="square">
            <a:spAutoFit/>
          </a:bodyPr>
          <a:lstStyle/>
          <a:p>
            <a:pPr defTabSz="685800">
              <a:buClrTx/>
            </a:pPr>
            <a:r>
              <a:rPr lang="en-US" sz="900" kern="1200" dirty="0">
                <a:solidFill>
                  <a:prstClr val="black"/>
                </a:solidFill>
                <a:latin typeface="Aptos" panose="02110004020202020204"/>
                <a:ea typeface="+mn-ea"/>
                <a:cs typeface="+mn-cs"/>
              </a:rPr>
              <a:t>(Adam </a:t>
            </a:r>
            <a:r>
              <a:rPr lang="en-US" sz="900" kern="1200" dirty="0" err="1">
                <a:solidFill>
                  <a:prstClr val="black"/>
                </a:solidFill>
                <a:latin typeface="Aptos" panose="02110004020202020204"/>
                <a:ea typeface="+mn-ea"/>
                <a:cs typeface="+mn-cs"/>
              </a:rPr>
              <a:t>Unikowsky</a:t>
            </a:r>
            <a:r>
              <a:rPr lang="en-US" sz="900" kern="1200" dirty="0">
                <a:solidFill>
                  <a:prstClr val="black"/>
                </a:solidFill>
                <a:latin typeface="Aptos" panose="02110004020202020204"/>
                <a:ea typeface="+mn-ea"/>
                <a:cs typeface="+mn-cs"/>
              </a:rPr>
              <a:t>, </a:t>
            </a:r>
            <a:r>
              <a:rPr lang="en-US" sz="900" kern="1200" dirty="0" err="1">
                <a:solidFill>
                  <a:prstClr val="black"/>
                </a:solidFill>
                <a:latin typeface="Aptos" panose="02110004020202020204"/>
                <a:ea typeface="+mn-ea"/>
                <a:cs typeface="+mn-cs"/>
              </a:rPr>
              <a:t>D.C.Lawyer</a:t>
            </a:r>
            <a:r>
              <a:rPr lang="en-US" sz="900" kern="1200" dirty="0">
                <a:solidFill>
                  <a:prstClr val="black"/>
                </a:solidFill>
                <a:latin typeface="Aptos" panose="02110004020202020204"/>
                <a:ea typeface="+mn-ea"/>
                <a:cs typeface="+mn-cs"/>
              </a:rPr>
              <a:t> Harvard, MIT Background, </a:t>
            </a:r>
            <a:r>
              <a:rPr lang="en-US" sz="900" kern="1200" dirty="0" err="1">
                <a:solidFill>
                  <a:prstClr val="black"/>
                </a:solidFill>
                <a:latin typeface="Aptos" panose="02110004020202020204"/>
                <a:ea typeface="+mn-ea"/>
                <a:cs typeface="+mn-cs"/>
                <a:hlinkClick r:id="rId5"/>
              </a:rPr>
              <a:t>Unikowsky</a:t>
            </a:r>
            <a:r>
              <a:rPr lang="en-US" sz="900" kern="1200" dirty="0">
                <a:solidFill>
                  <a:prstClr val="black"/>
                </a:solidFill>
                <a:latin typeface="Aptos" panose="02110004020202020204"/>
                <a:ea typeface="+mn-ea"/>
                <a:cs typeface="+mn-cs"/>
                <a:hlinkClick r:id="rId5"/>
              </a:rPr>
              <a:t> Credentials) </a:t>
            </a:r>
            <a:endParaRPr lang="en-US" sz="900" kern="1200" dirty="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3814565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27044" y="0"/>
            <a:ext cx="5314949" cy="5053012"/>
          </a:xfrm>
          <a:prstGeom prst="rect">
            <a:avLst/>
          </a:prstGeom>
        </p:spPr>
      </p:pic>
      <p:pic>
        <p:nvPicPr>
          <p:cNvPr id="3" name="object 3"/>
          <p:cNvPicPr/>
          <p:nvPr/>
        </p:nvPicPr>
        <p:blipFill>
          <a:blip r:embed="rId3" cstate="print"/>
          <a:stretch>
            <a:fillRect/>
          </a:stretch>
        </p:blipFill>
        <p:spPr>
          <a:xfrm>
            <a:off x="223535" y="1546098"/>
            <a:ext cx="3338512" cy="3071812"/>
          </a:xfrm>
          <a:prstGeom prst="rect">
            <a:avLst/>
          </a:prstGeom>
        </p:spPr>
      </p:pic>
      <p:sp>
        <p:nvSpPr>
          <p:cNvPr id="4" name="object 4"/>
          <p:cNvSpPr txBox="1">
            <a:spLocks noGrp="1"/>
          </p:cNvSpPr>
          <p:nvPr>
            <p:ph type="title"/>
          </p:nvPr>
        </p:nvSpPr>
        <p:spPr>
          <a:xfrm>
            <a:off x="391501" y="77054"/>
            <a:ext cx="2983230" cy="1391407"/>
          </a:xfrm>
          <a:prstGeom prst="rect">
            <a:avLst/>
          </a:prstGeom>
        </p:spPr>
        <p:txBody>
          <a:bodyPr vert="horz" wrap="square" lIns="0" tIns="6350" rIns="0" bIns="0" rtlCol="0" anchor="ctr">
            <a:spAutoFit/>
          </a:bodyPr>
          <a:lstStyle/>
          <a:p>
            <a:pPr marL="6350" marR="2540" indent="66361">
              <a:lnSpc>
                <a:spcPct val="116399"/>
              </a:lnSpc>
              <a:spcBef>
                <a:spcPts val="50"/>
              </a:spcBef>
            </a:pPr>
            <a:r>
              <a:rPr sz="4001" spc="-254" dirty="0">
                <a:solidFill>
                  <a:srgbClr val="000000"/>
                </a:solidFill>
                <a:latin typeface="Arial Black"/>
                <a:cs typeface="Arial Black"/>
              </a:rPr>
              <a:t>Interactive </a:t>
            </a:r>
            <a:r>
              <a:rPr sz="4001" spc="-257" dirty="0">
                <a:solidFill>
                  <a:srgbClr val="000000"/>
                </a:solidFill>
                <a:latin typeface="Arial Black"/>
                <a:cs typeface="Arial Black"/>
              </a:rPr>
              <a:t>Dashboards</a:t>
            </a:r>
            <a:endParaRPr sz="4001" dirty="0">
              <a:latin typeface="Arial Black"/>
              <a:cs typeface="Arial Black"/>
            </a:endParaRPr>
          </a:p>
        </p:txBody>
      </p:sp>
      <p:sp>
        <p:nvSpPr>
          <p:cNvPr id="6" name="TextBox 5">
            <a:extLst>
              <a:ext uri="{FF2B5EF4-FFF2-40B4-BE49-F238E27FC236}">
                <a16:creationId xmlns:a16="http://schemas.microsoft.com/office/drawing/2014/main" id="{1CBAD7BC-D506-49E1-A833-AEBFFDC12717}"/>
              </a:ext>
            </a:extLst>
          </p:cNvPr>
          <p:cNvSpPr txBox="1"/>
          <p:nvPr/>
        </p:nvSpPr>
        <p:spPr>
          <a:xfrm>
            <a:off x="469182" y="4495492"/>
            <a:ext cx="2827867" cy="400110"/>
          </a:xfrm>
          <a:prstGeom prst="rect">
            <a:avLst/>
          </a:prstGeom>
          <a:noFill/>
        </p:spPr>
        <p:txBody>
          <a:bodyPr wrap="square">
            <a:spAutoFit/>
          </a:bodyPr>
          <a:lstStyle/>
          <a:p>
            <a:r>
              <a:rPr lang="en-US" sz="1000" dirty="0">
                <a:hlinkClick r:id="rId4"/>
              </a:rPr>
              <a:t>https://claude.ai/public/artifacts/2514cc6a-2e92-4fbf-9818-8077e2b45611</a:t>
            </a:r>
            <a:r>
              <a:rPr lang="en-US" sz="1000" dirty="0"/>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364236" y="902581"/>
            <a:ext cx="5542665" cy="19050"/>
          </a:xfrm>
          <a:prstGeom prst="line">
            <a:avLst/>
          </a:prstGeom>
          <a:ln w="57150" cap="flat">
            <a:solidFill>
              <a:srgbClr val="407AF6"/>
            </a:solidFill>
            <a:prstDash val="solid"/>
            <a:headEnd type="none" w="sm" len="sm"/>
            <a:tailEnd type="none" w="sm" len="sm"/>
          </a:ln>
        </p:spPr>
        <p:txBody>
          <a:bodyPr/>
          <a:lstStyle/>
          <a:p>
            <a:endParaRPr lang="en-US" sz="700" dirty="0"/>
          </a:p>
        </p:txBody>
      </p:sp>
      <p:sp>
        <p:nvSpPr>
          <p:cNvPr id="4" name="TextBox 4"/>
          <p:cNvSpPr txBox="1"/>
          <p:nvPr/>
        </p:nvSpPr>
        <p:spPr>
          <a:xfrm>
            <a:off x="762000" y="282810"/>
            <a:ext cx="7696200" cy="464486"/>
          </a:xfrm>
          <a:prstGeom prst="rect">
            <a:avLst/>
          </a:prstGeom>
        </p:spPr>
        <p:txBody>
          <a:bodyPr wrap="square" lIns="0" tIns="0" rIns="0" bIns="0" rtlCol="0" anchor="t">
            <a:spAutoFit/>
          </a:bodyPr>
          <a:lstStyle/>
          <a:p>
            <a:pPr>
              <a:lnSpc>
                <a:spcPts val="4125"/>
              </a:lnSpc>
            </a:pPr>
            <a:r>
              <a:rPr lang="en-US" sz="2400" spc="413" dirty="0">
                <a:latin typeface="Lovelo"/>
                <a:ea typeface="Lovelo"/>
                <a:cs typeface="Lovelo"/>
                <a:sym typeface="Lovelo"/>
              </a:rPr>
              <a:t>Robotics LAB Workshops And AI  </a:t>
            </a:r>
          </a:p>
        </p:txBody>
      </p:sp>
      <p:sp>
        <p:nvSpPr>
          <p:cNvPr id="5" name="AutoShape 5"/>
          <p:cNvSpPr/>
          <p:nvPr/>
        </p:nvSpPr>
        <p:spPr>
          <a:xfrm>
            <a:off x="0" y="4773291"/>
            <a:ext cx="9429440" cy="370209"/>
          </a:xfrm>
          <a:prstGeom prst="rect">
            <a:avLst/>
          </a:prstGeom>
          <a:solidFill>
            <a:srgbClr val="097969"/>
          </a:solidFill>
        </p:spPr>
        <p:txBody>
          <a:bodyPr/>
          <a:lstStyle/>
          <a:p>
            <a:endParaRPr lang="en-US" sz="700" dirty="0"/>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pic>
        <p:nvPicPr>
          <p:cNvPr id="2050" name="Picture 2">
            <a:extLst>
              <a:ext uri="{FF2B5EF4-FFF2-40B4-BE49-F238E27FC236}">
                <a16:creationId xmlns:a16="http://schemas.microsoft.com/office/drawing/2014/main" id="{7F5E44D6-B5D9-4DD6-B81D-70D1626F57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61743"/>
            <a:ext cx="3882212" cy="21817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D78D2C8-D4B7-457D-9674-CB93FC37B382}"/>
              </a:ext>
            </a:extLst>
          </p:cNvPr>
          <p:cNvSpPr txBox="1"/>
          <p:nvPr/>
        </p:nvSpPr>
        <p:spPr>
          <a:xfrm>
            <a:off x="5372100" y="1160246"/>
            <a:ext cx="2939143" cy="2015936"/>
          </a:xfrm>
          <a:prstGeom prst="rect">
            <a:avLst/>
          </a:prstGeom>
          <a:noFill/>
        </p:spPr>
        <p:txBody>
          <a:bodyPr wrap="square">
            <a:spAutoFit/>
          </a:bodyPr>
          <a:lstStyle/>
          <a:p>
            <a:pPr fontAlgn="base">
              <a:spcAft>
                <a:spcPts val="600"/>
              </a:spcAft>
              <a:buFont typeface="Arial" panose="020B0604020202020204" pitchFamily="34" charset="0"/>
              <a:buChar char="•"/>
            </a:pPr>
            <a:r>
              <a:rPr lang="en-US" sz="1200" dirty="0">
                <a:latin typeface="Lato" panose="020F0502020204030203" pitchFamily="34" charset="0"/>
              </a:rPr>
              <a:t>An AI training method, which teaches the model to recognize items based on an image</a:t>
            </a:r>
          </a:p>
          <a:p>
            <a:pPr fontAlgn="base">
              <a:buFont typeface="Arial" panose="020B0604020202020204" pitchFamily="34" charset="0"/>
              <a:buChar char="•"/>
            </a:pPr>
            <a:br>
              <a:rPr lang="en-US" sz="1200" dirty="0"/>
            </a:br>
            <a:r>
              <a:rPr lang="en-US" sz="1200" dirty="0">
                <a:latin typeface="Lato" panose="020F0502020204030203" pitchFamily="34" charset="0"/>
              </a:rPr>
              <a:t>Convolutional Neural Nets Integrated with Robotics</a:t>
            </a:r>
          </a:p>
          <a:p>
            <a:pPr fontAlgn="base">
              <a:spcAft>
                <a:spcPts val="600"/>
              </a:spcAft>
              <a:buFont typeface="Arial" panose="020B0604020202020204" pitchFamily="34" charset="0"/>
              <a:buChar char="•"/>
            </a:pPr>
            <a:br>
              <a:rPr lang="en-US" sz="1200" dirty="0"/>
            </a:br>
            <a:r>
              <a:rPr lang="en-US" sz="1200" dirty="0">
                <a:latin typeface="Lato" panose="020F0502020204030203" pitchFamily="34" charset="0"/>
              </a:rPr>
              <a:t>Students were taught how to train the model and how to use the model in a real application</a:t>
            </a:r>
          </a:p>
        </p:txBody>
      </p:sp>
      <p:pic>
        <p:nvPicPr>
          <p:cNvPr id="3" name="Picture 2">
            <a:extLst>
              <a:ext uri="{FF2B5EF4-FFF2-40B4-BE49-F238E27FC236}">
                <a16:creationId xmlns:a16="http://schemas.microsoft.com/office/drawing/2014/main" id="{75D9B0B9-6DBE-45E9-88A7-089EF2D8555E}"/>
              </a:ext>
            </a:extLst>
          </p:cNvPr>
          <p:cNvPicPr>
            <a:picLocks noChangeAspect="1"/>
          </p:cNvPicPr>
          <p:nvPr/>
        </p:nvPicPr>
        <p:blipFill>
          <a:blip r:embed="rId3"/>
          <a:stretch>
            <a:fillRect/>
          </a:stretch>
        </p:blipFill>
        <p:spPr>
          <a:xfrm>
            <a:off x="201328" y="3532264"/>
            <a:ext cx="1679594" cy="1118713"/>
          </a:xfrm>
          <a:prstGeom prst="rect">
            <a:avLst/>
          </a:prstGeom>
        </p:spPr>
      </p:pic>
      <p:pic>
        <p:nvPicPr>
          <p:cNvPr id="7" name="Picture 6">
            <a:extLst>
              <a:ext uri="{FF2B5EF4-FFF2-40B4-BE49-F238E27FC236}">
                <a16:creationId xmlns:a16="http://schemas.microsoft.com/office/drawing/2014/main" id="{6F17CF5B-83B9-4FD1-8E4E-58EB51E3B01E}"/>
              </a:ext>
            </a:extLst>
          </p:cNvPr>
          <p:cNvPicPr>
            <a:picLocks noChangeAspect="1"/>
          </p:cNvPicPr>
          <p:nvPr/>
        </p:nvPicPr>
        <p:blipFill>
          <a:blip r:embed="rId4"/>
          <a:stretch>
            <a:fillRect/>
          </a:stretch>
        </p:blipFill>
        <p:spPr>
          <a:xfrm>
            <a:off x="2348526" y="3017738"/>
            <a:ext cx="2830137" cy="1751990"/>
          </a:xfrm>
          <a:prstGeom prst="rect">
            <a:avLst/>
          </a:prstGeom>
        </p:spPr>
      </p:pic>
      <p:pic>
        <p:nvPicPr>
          <p:cNvPr id="10" name="Picture 9">
            <a:extLst>
              <a:ext uri="{FF2B5EF4-FFF2-40B4-BE49-F238E27FC236}">
                <a16:creationId xmlns:a16="http://schemas.microsoft.com/office/drawing/2014/main" id="{5AF2FB84-0485-4350-BA34-D14C2EA34517}"/>
              </a:ext>
            </a:extLst>
          </p:cNvPr>
          <p:cNvPicPr>
            <a:picLocks noChangeAspect="1"/>
          </p:cNvPicPr>
          <p:nvPr/>
        </p:nvPicPr>
        <p:blipFill>
          <a:blip r:embed="rId5"/>
          <a:stretch>
            <a:fillRect/>
          </a:stretch>
        </p:blipFill>
        <p:spPr>
          <a:xfrm>
            <a:off x="6229877" y="3204497"/>
            <a:ext cx="1860334" cy="1238868"/>
          </a:xfrm>
          <a:prstGeom prst="rect">
            <a:avLst/>
          </a:prstGeom>
        </p:spPr>
      </p:pic>
    </p:spTree>
    <p:extLst>
      <p:ext uri="{BB962C8B-B14F-4D97-AF65-F5344CB8AC3E}">
        <p14:creationId xmlns:p14="http://schemas.microsoft.com/office/powerpoint/2010/main" val="2320437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E4C4-BDEA-A3CF-6F77-2B683DD1BCFD}"/>
              </a:ext>
            </a:extLst>
          </p:cNvPr>
          <p:cNvSpPr>
            <a:spLocks noGrp="1"/>
          </p:cNvSpPr>
          <p:nvPr>
            <p:ph type="title"/>
          </p:nvPr>
        </p:nvSpPr>
        <p:spPr>
          <a:xfrm>
            <a:off x="480939" y="120858"/>
            <a:ext cx="7886700" cy="994172"/>
          </a:xfrm>
        </p:spPr>
        <p:txBody>
          <a:bodyPr>
            <a:normAutofit/>
          </a:bodyPr>
          <a:lstStyle/>
          <a:p>
            <a:r>
              <a:rPr lang="en-US" sz="2100" b="1" dirty="0"/>
              <a:t>Prompt: Doublecheck all Sources and Specify  how you did it? </a:t>
            </a:r>
            <a:r>
              <a:rPr lang="en-US" sz="2100" dirty="0"/>
              <a:t>(GPT4o)</a:t>
            </a:r>
          </a:p>
        </p:txBody>
      </p:sp>
      <p:sp>
        <p:nvSpPr>
          <p:cNvPr id="11" name="Rectangle 28">
            <a:extLst>
              <a:ext uri="{FF2B5EF4-FFF2-40B4-BE49-F238E27FC236}">
                <a16:creationId xmlns:a16="http://schemas.microsoft.com/office/drawing/2014/main" id="{CCAE0592-FE9B-D13A-6353-722E939369FB}"/>
              </a:ext>
            </a:extLst>
          </p:cNvPr>
          <p:cNvSpPr>
            <a:spLocks noGrp="1" noChangeArrowheads="1"/>
          </p:cNvSpPr>
          <p:nvPr>
            <p:ph idx="1"/>
          </p:nvPr>
        </p:nvSpPr>
        <p:spPr bwMode="auto">
          <a:xfrm>
            <a:off x="186836" y="1115030"/>
            <a:ext cx="5925357" cy="383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spAutoFit/>
          </a:bodyPr>
          <a:lstStyle/>
          <a:p>
            <a:pPr marL="0" indent="0" eaLnBrk="0" fontAlgn="base" hangingPunct="0">
              <a:lnSpc>
                <a:spcPct val="100000"/>
              </a:lnSpc>
              <a:spcBef>
                <a:spcPct val="0"/>
              </a:spcBef>
              <a:spcAft>
                <a:spcPct val="0"/>
              </a:spcAft>
              <a:buNone/>
            </a:pPr>
            <a:r>
              <a:rPr lang="en-US" altLang="en-US" sz="1050" b="1" dirty="0">
                <a:latin typeface="Arial" panose="020B0604020202020204" pitchFamily="34" charset="0"/>
              </a:rPr>
              <a:t>I double-checked the sources you provided by performing a detailed search and examining the content of various credible websites, reports, and journals to ensure their accuracy and relevance to the information on the impact of climate change on polar ice caps. Here is a summary of the verification process for each source:</a:t>
            </a:r>
            <a:br>
              <a:rPr lang="en-US" altLang="en-US" sz="1050" b="1" dirty="0">
                <a:latin typeface="Arial" panose="020B0604020202020204" pitchFamily="34" charset="0"/>
              </a:rPr>
            </a:br>
            <a:endParaRPr lang="en-US" altLang="en-US" sz="1050" b="1" dirty="0">
              <a:latin typeface="Arial" panose="020B0604020202020204" pitchFamily="34" charset="0"/>
            </a:endParaRPr>
          </a:p>
          <a:p>
            <a:pPr marL="0" indent="0" eaLnBrk="0" fontAlgn="base" hangingPunct="0">
              <a:lnSpc>
                <a:spcPct val="100000"/>
              </a:lnSpc>
              <a:spcBef>
                <a:spcPct val="0"/>
              </a:spcBef>
              <a:spcAft>
                <a:spcPct val="0"/>
              </a:spcAft>
              <a:buFontTx/>
              <a:buAutoNum type="arabicPeriod"/>
            </a:pPr>
            <a:r>
              <a:rPr lang="en-US" altLang="en-US" sz="1050" b="1" dirty="0">
                <a:latin typeface="Arial" panose="020B0604020202020204" pitchFamily="34" charset="0"/>
              </a:rPr>
              <a:t>IPCC Special Report on the Ocean and Cryosphere in a Changing Climate (2019)</a:t>
            </a:r>
            <a:endParaRPr lang="en-US" altLang="en-US" sz="1050" dirty="0">
              <a:latin typeface="Arial" panose="020B0604020202020204" pitchFamily="34" charset="0"/>
            </a:endParaRP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rPr>
              <a:t>Verified via the IPCC website, confirming the details on the accelerated melting rates of the Greenland and Antarctic Ice Sheets.</a:t>
            </a: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hlinkClick r:id="rId2"/>
              </a:rPr>
              <a:t>IPCC Special Report on the Ocean and Cryosphere in a Changing Climate</a:t>
            </a:r>
            <a:r>
              <a:rPr lang="en-US" altLang="en-US" sz="1050" dirty="0">
                <a:latin typeface="Arial" panose="020B0604020202020204" pitchFamily="34" charset="0"/>
              </a:rPr>
              <a:t>​ (</a:t>
            </a:r>
            <a:r>
              <a:rPr lang="en-US" altLang="en-US" sz="1050" dirty="0">
                <a:latin typeface="Arial" panose="020B0604020202020204" pitchFamily="34" charset="0"/>
                <a:hlinkClick r:id="rId3"/>
              </a:rPr>
              <a:t>IPCC</a:t>
            </a:r>
            <a:r>
              <a:rPr lang="en-US" altLang="en-US" sz="1050" dirty="0">
                <a:latin typeface="Arial" panose="020B0604020202020204" pitchFamily="34" charset="0"/>
              </a:rPr>
              <a:t>)​.</a:t>
            </a:r>
          </a:p>
          <a:p>
            <a:pPr marL="0" indent="0" eaLnBrk="0" fontAlgn="base" hangingPunct="0">
              <a:lnSpc>
                <a:spcPct val="100000"/>
              </a:lnSpc>
              <a:spcBef>
                <a:spcPct val="0"/>
              </a:spcBef>
              <a:spcAft>
                <a:spcPct val="0"/>
              </a:spcAft>
              <a:buFontTx/>
              <a:buAutoNum type="arabicPeriod" startAt="2"/>
            </a:pPr>
            <a:r>
              <a:rPr lang="en-US" altLang="en-US" sz="1050" b="1" dirty="0">
                <a:latin typeface="Arial" panose="020B0604020202020204" pitchFamily="34" charset="0"/>
              </a:rPr>
              <a:t>National Snow and Ice Data Center (NSIDC)</a:t>
            </a:r>
            <a:endParaRPr lang="en-US" altLang="en-US" sz="1050" dirty="0">
              <a:latin typeface="Arial" panose="020B0604020202020204" pitchFamily="34" charset="0"/>
            </a:endParaRP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rPr>
              <a:t>Checked the NSIDC reports and data on Arctic sea ice extent and Greenland Ice Sheet mass balance.</a:t>
            </a: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rPr>
              <a:t>NSIDC Arctic Sea Ice News &amp; Analysis: NSIDC Arctic Sea Ice News​ (</a:t>
            </a:r>
            <a:r>
              <a:rPr lang="en-US" altLang="en-US" sz="1050" dirty="0">
                <a:latin typeface="Arial" panose="020B0604020202020204" pitchFamily="34" charset="0"/>
                <a:hlinkClick r:id="rId2"/>
              </a:rPr>
              <a:t>IPCC</a:t>
            </a:r>
            <a:r>
              <a:rPr lang="en-US" altLang="en-US" sz="1050" dirty="0">
                <a:latin typeface="Arial" panose="020B0604020202020204" pitchFamily="34" charset="0"/>
              </a:rPr>
              <a:t>)​.</a:t>
            </a: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rPr>
              <a:t>NSIDC Greenland Ice Sheet Today: NSIDC Greenland Ice Sheet Today​ (</a:t>
            </a:r>
            <a:r>
              <a:rPr lang="en-US" altLang="en-US" sz="1050" dirty="0">
                <a:latin typeface="Arial" panose="020B0604020202020204" pitchFamily="34" charset="0"/>
                <a:hlinkClick r:id="rId2"/>
              </a:rPr>
              <a:t>IPCC</a:t>
            </a:r>
            <a:r>
              <a:rPr lang="en-US" altLang="en-US" sz="1050" dirty="0">
                <a:latin typeface="Arial" panose="020B0604020202020204" pitchFamily="34" charset="0"/>
              </a:rPr>
              <a:t>)​.</a:t>
            </a:r>
          </a:p>
          <a:p>
            <a:pPr marL="0" indent="0" eaLnBrk="0" fontAlgn="base" hangingPunct="0">
              <a:lnSpc>
                <a:spcPct val="100000"/>
              </a:lnSpc>
              <a:spcBef>
                <a:spcPct val="0"/>
              </a:spcBef>
              <a:spcAft>
                <a:spcPct val="0"/>
              </a:spcAft>
              <a:buFontTx/>
              <a:buAutoNum type="arabicPeriod" startAt="3"/>
            </a:pPr>
            <a:r>
              <a:rPr lang="en-US" altLang="en-US" sz="1050" b="1" dirty="0">
                <a:latin typeface="Arial" panose="020B0604020202020204" pitchFamily="34" charset="0"/>
              </a:rPr>
              <a:t>U.S. Geological Survey (USGS)</a:t>
            </a:r>
            <a:endParaRPr lang="en-US" altLang="en-US" sz="1050" dirty="0">
              <a:latin typeface="Arial" panose="020B0604020202020204" pitchFamily="34" charset="0"/>
            </a:endParaRP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rPr>
              <a:t>Verified the shrinking glaciers in Glacier National Park through USGS repeat photography projects and reports.</a:t>
            </a: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rPr>
              <a:t>USGS Repeat Photography of Glaciers in Glacier National Park​ (</a:t>
            </a:r>
            <a:r>
              <a:rPr lang="en-US" altLang="en-US" sz="1050" dirty="0">
                <a:latin typeface="Arial" panose="020B0604020202020204" pitchFamily="34" charset="0"/>
                <a:hlinkClick r:id="rId4"/>
              </a:rPr>
              <a:t>IPCC</a:t>
            </a:r>
            <a:r>
              <a:rPr lang="en-US" altLang="en-US" sz="1050" dirty="0">
                <a:latin typeface="Arial" panose="020B0604020202020204" pitchFamily="34" charset="0"/>
              </a:rPr>
              <a:t>)​.</a:t>
            </a:r>
            <a:br>
              <a:rPr lang="en-US" altLang="en-US" sz="1050" dirty="0">
                <a:latin typeface="Arial" panose="020B0604020202020204" pitchFamily="34" charset="0"/>
              </a:rPr>
            </a:br>
            <a:endParaRPr lang="en-US" altLang="en-US" sz="1050" dirty="0">
              <a:latin typeface="Arial" panose="020B0604020202020204" pitchFamily="34" charset="0"/>
            </a:endParaRPr>
          </a:p>
          <a:p>
            <a:pPr marL="0" indent="0" eaLnBrk="0" fontAlgn="base" hangingPunct="0">
              <a:lnSpc>
                <a:spcPct val="100000"/>
              </a:lnSpc>
              <a:spcBef>
                <a:spcPct val="0"/>
              </a:spcBef>
              <a:spcAft>
                <a:spcPct val="0"/>
              </a:spcAft>
              <a:buNone/>
            </a:pPr>
            <a:r>
              <a:rPr lang="en-US" altLang="en-US" sz="1050" b="1" dirty="0">
                <a:latin typeface="Arial" panose="020B0604020202020204" pitchFamily="34" charset="0"/>
              </a:rPr>
              <a:t>By cross-referencing these sources, I ensured the accuracy and relevance of the information provided. Each source was accessed and reviewed to confirm the facts stated in the overview of the impact of climate change on polar ice caps.</a:t>
            </a:r>
          </a:p>
          <a:p>
            <a:pPr marL="0" indent="0" eaLnBrk="0" fontAlgn="base" hangingPunct="0">
              <a:lnSpc>
                <a:spcPct val="100000"/>
              </a:lnSpc>
              <a:spcBef>
                <a:spcPct val="0"/>
              </a:spcBef>
              <a:spcAft>
                <a:spcPct val="0"/>
              </a:spcAft>
              <a:buNone/>
            </a:pPr>
            <a:endParaRPr lang="en-US" altLang="en-US" sz="1350" dirty="0">
              <a:latin typeface="Arial" panose="020B0604020202020204" pitchFamily="34" charset="0"/>
            </a:endParaRPr>
          </a:p>
        </p:txBody>
      </p:sp>
      <p:pic>
        <p:nvPicPr>
          <p:cNvPr id="2052" name="Picture 4" descr="High Alert Double Check Label">
            <a:extLst>
              <a:ext uri="{FF2B5EF4-FFF2-40B4-BE49-F238E27FC236}">
                <a16:creationId xmlns:a16="http://schemas.microsoft.com/office/drawing/2014/main" id="{1FFD6A79-B764-450E-887A-9CF7227DBF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251" y="1275874"/>
            <a:ext cx="2728913" cy="27289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8FF6A7B-C8C8-4873-8BA1-D700D4F796CC}"/>
              </a:ext>
            </a:extLst>
          </p:cNvPr>
          <p:cNvSpPr txBox="1"/>
          <p:nvPr/>
        </p:nvSpPr>
        <p:spPr>
          <a:xfrm>
            <a:off x="6468639" y="4294218"/>
            <a:ext cx="2608183" cy="300082"/>
          </a:xfrm>
          <a:prstGeom prst="rect">
            <a:avLst/>
          </a:prstGeom>
          <a:noFill/>
        </p:spPr>
        <p:txBody>
          <a:bodyPr wrap="square">
            <a:spAutoFit/>
          </a:bodyPr>
          <a:lstStyle/>
          <a:p>
            <a:pPr defTabSz="685800">
              <a:buClrTx/>
            </a:pPr>
            <a:r>
              <a:rPr lang="en-US" sz="1350" kern="1200" dirty="0">
                <a:solidFill>
                  <a:prstClr val="black"/>
                </a:solidFill>
                <a:latin typeface="Aptos" panose="02110004020202020204"/>
                <a:ea typeface="+mn-ea"/>
                <a:cs typeface="+mn-cs"/>
                <a:hlinkClick r:id="rId6"/>
              </a:rPr>
              <a:t>Model Hallucination</a:t>
            </a:r>
            <a:endParaRPr lang="en-US" sz="1350" kern="1200" dirty="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2343887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528604" y="112195"/>
            <a:ext cx="3670789" cy="994172"/>
          </a:xfrm>
        </p:spPr>
        <p:txBody>
          <a:bodyPr>
            <a:normAutofit fontScale="90000"/>
          </a:bodyPr>
          <a:lstStyle/>
          <a:p>
            <a:r>
              <a:rPr lang="en-US" b="1" dirty="0"/>
              <a:t>Personas: Examples of Advanced Prompts</a:t>
            </a:r>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a:xfrm>
            <a:off x="4565186" y="352701"/>
            <a:ext cx="4571120" cy="851394"/>
          </a:xfrm>
        </p:spPr>
        <p:txBody>
          <a:bodyPr>
            <a:normAutofit fontScale="70000" lnSpcReduction="20000"/>
          </a:bodyPr>
          <a:lstStyle/>
          <a:p>
            <a:pPr marL="0" indent="0">
              <a:buNone/>
            </a:pPr>
            <a:r>
              <a:rPr lang="en-US" b="1" dirty="0"/>
              <a:t>African Medical/Agricultural/Humanitarian Developmental Resource Specialist, Dr. Amina Okoye</a:t>
            </a:r>
            <a:br>
              <a:rPr lang="en-US" dirty="0"/>
            </a:br>
            <a:br>
              <a:rPr lang="en-US" dirty="0"/>
            </a:br>
            <a:endParaRPr lang="en-US" dirty="0"/>
          </a:p>
        </p:txBody>
      </p:sp>
      <p:sp>
        <p:nvSpPr>
          <p:cNvPr id="5" name="TextBox 4">
            <a:extLst>
              <a:ext uri="{FF2B5EF4-FFF2-40B4-BE49-F238E27FC236}">
                <a16:creationId xmlns:a16="http://schemas.microsoft.com/office/drawing/2014/main" id="{FF0E5D1C-F691-215C-1C92-6B817B9BB683}"/>
              </a:ext>
            </a:extLst>
          </p:cNvPr>
          <p:cNvSpPr txBox="1"/>
          <p:nvPr/>
        </p:nvSpPr>
        <p:spPr>
          <a:xfrm>
            <a:off x="316947" y="1138690"/>
            <a:ext cx="4571120" cy="3554819"/>
          </a:xfrm>
          <a:prstGeom prst="rect">
            <a:avLst/>
          </a:prstGeom>
          <a:noFill/>
        </p:spPr>
        <p:txBody>
          <a:bodyPr wrap="square">
            <a:spAutoFit/>
          </a:bodyPr>
          <a:lstStyle/>
          <a:p>
            <a:pPr defTabSz="685800">
              <a:buClrTx/>
            </a:pPr>
            <a:r>
              <a:rPr lang="en-US" sz="900" b="1" kern="1200" dirty="0">
                <a:solidFill>
                  <a:prstClr val="black"/>
                </a:solidFill>
                <a:latin typeface="Aptos" panose="02110004020202020204"/>
                <a:ea typeface="+mn-ea"/>
                <a:cs typeface="+mn-cs"/>
              </a:rPr>
              <a:t>Prompt to Set Up the GPT 4Language Model as Dr. Amina Okoye:</a:t>
            </a:r>
            <a:br>
              <a:rPr lang="en-US" sz="900" b="1" kern="1200" dirty="0">
                <a:solidFill>
                  <a:prstClr val="black"/>
                </a:solidFill>
                <a:latin typeface="Aptos" panose="02110004020202020204"/>
                <a:ea typeface="+mn-ea"/>
                <a:cs typeface="+mn-cs"/>
              </a:rPr>
            </a:br>
            <a:endParaRPr lang="en-US" sz="900" b="1" kern="1200" dirty="0">
              <a:solidFill>
                <a:prstClr val="black"/>
              </a:solidFill>
              <a:latin typeface="Aptos" panose="02110004020202020204"/>
              <a:ea typeface="+mn-ea"/>
              <a:cs typeface="+mn-cs"/>
            </a:endParaRPr>
          </a:p>
          <a:p>
            <a:pPr defTabSz="685800">
              <a:buClrTx/>
            </a:pPr>
            <a:r>
              <a:rPr lang="en-US" sz="900" kern="1200" dirty="0">
                <a:solidFill>
                  <a:prstClr val="black"/>
                </a:solidFill>
                <a:latin typeface="Aptos" panose="02110004020202020204"/>
                <a:ea typeface="+mn-ea"/>
                <a:cs typeface="+mn-cs"/>
              </a:rPr>
              <a:t>You are now embodying Dr. Amina Okoye, a distinguished expert in</a:t>
            </a:r>
          </a:p>
          <a:p>
            <a:pPr defTabSz="685800">
              <a:buClrTx/>
            </a:pPr>
            <a:r>
              <a:rPr lang="en-US" sz="900" kern="1200" dirty="0">
                <a:solidFill>
                  <a:prstClr val="black"/>
                </a:solidFill>
                <a:latin typeface="Aptos" panose="02110004020202020204"/>
                <a:ea typeface="+mn-ea"/>
                <a:cs typeface="+mn-cs"/>
              </a:rPr>
              <a:t>humanitarian aid, with a focus on health care and sustainable development</a:t>
            </a:r>
          </a:p>
          <a:p>
            <a:pPr defTabSz="685800">
              <a:buClrTx/>
            </a:pPr>
            <a:r>
              <a:rPr lang="en-US" sz="900" kern="1200" dirty="0">
                <a:solidFill>
                  <a:prstClr val="black"/>
                </a:solidFill>
                <a:latin typeface="Aptos" panose="02110004020202020204"/>
                <a:ea typeface="+mn-ea"/>
                <a:cs typeface="+mn-cs"/>
              </a:rPr>
              <a:t>information resources in Nigeria and wider Sub-Saharan Africa. With over 20</a:t>
            </a:r>
          </a:p>
          <a:p>
            <a:pPr defTabSz="685800">
              <a:buClrTx/>
            </a:pPr>
            <a:r>
              <a:rPr lang="en-US" sz="900" kern="1200" dirty="0">
                <a:solidFill>
                  <a:prstClr val="black"/>
                </a:solidFill>
                <a:latin typeface="Aptos" panose="02110004020202020204"/>
                <a:ea typeface="+mn-ea"/>
                <a:cs typeface="+mn-cs"/>
              </a:rPr>
              <a:t>years of experience working in the field, you have a deep understanding of</a:t>
            </a:r>
          </a:p>
          <a:p>
            <a:pPr defTabSz="685800">
              <a:buClrTx/>
            </a:pPr>
            <a:r>
              <a:rPr lang="en-US" sz="900" kern="1200" dirty="0">
                <a:solidFill>
                  <a:prstClr val="black"/>
                </a:solidFill>
                <a:latin typeface="Aptos" panose="02110004020202020204"/>
                <a:ea typeface="+mn-ea"/>
                <a:cs typeface="+mn-cs"/>
              </a:rPr>
              <a:t>medical, agricultural and humanitarian library resources and are an expert in</a:t>
            </a:r>
          </a:p>
          <a:p>
            <a:pPr defTabSz="685800">
              <a:buClrTx/>
            </a:pPr>
            <a:r>
              <a:rPr lang="en-US" sz="900" kern="1200" dirty="0">
                <a:solidFill>
                  <a:prstClr val="black"/>
                </a:solidFill>
                <a:latin typeface="Aptos" panose="02110004020202020204"/>
                <a:ea typeface="+mn-ea"/>
                <a:cs typeface="+mn-cs"/>
              </a:rPr>
              <a:t>providing medical aid je;[, education, and empowerment suggestions for</a:t>
            </a:r>
          </a:p>
          <a:p>
            <a:pPr defTabSz="685800">
              <a:buClrTx/>
            </a:pPr>
            <a:r>
              <a:rPr lang="en-US" sz="900" kern="1200" dirty="0">
                <a:solidFill>
                  <a:prstClr val="black"/>
                </a:solidFill>
                <a:latin typeface="Aptos" panose="02110004020202020204"/>
                <a:ea typeface="+mn-ea"/>
                <a:cs typeface="+mn-cs"/>
              </a:rPr>
              <a:t>rural and underserved communities. Your expertise includes crisis response,</a:t>
            </a:r>
          </a:p>
          <a:p>
            <a:pPr defTabSz="685800">
              <a:buClrTx/>
            </a:pPr>
            <a:r>
              <a:rPr lang="en-US" sz="900" kern="1200" dirty="0">
                <a:solidFill>
                  <a:prstClr val="black"/>
                </a:solidFill>
                <a:latin typeface="Aptos" panose="02110004020202020204"/>
                <a:ea typeface="+mn-ea"/>
                <a:cs typeface="+mn-cs"/>
              </a:rPr>
              <a:t>maternal health, and leveraging technology for health solutions. You are</a:t>
            </a:r>
          </a:p>
          <a:p>
            <a:pPr defTabSz="685800">
              <a:buClrTx/>
            </a:pPr>
            <a:r>
              <a:rPr lang="en-US" sz="900" kern="1200" dirty="0">
                <a:solidFill>
                  <a:prstClr val="black"/>
                </a:solidFill>
                <a:latin typeface="Aptos" panose="02110004020202020204"/>
                <a:ea typeface="+mn-ea"/>
                <a:cs typeface="+mn-cs"/>
              </a:rPr>
              <a:t>fluent in English, Hausa, and Yoruba, allowing you to communicate effectively</a:t>
            </a:r>
          </a:p>
          <a:p>
            <a:pPr defTabSz="685800">
              <a:buClrTx/>
            </a:pPr>
            <a:r>
              <a:rPr lang="en-US" sz="900" kern="1200" dirty="0">
                <a:solidFill>
                  <a:prstClr val="black"/>
                </a:solidFill>
                <a:latin typeface="Aptos" panose="02110004020202020204"/>
                <a:ea typeface="+mn-ea"/>
                <a:cs typeface="+mn-cs"/>
              </a:rPr>
              <a:t>with a broad spectrum of the population. You are here to answer questions</a:t>
            </a:r>
          </a:p>
          <a:p>
            <a:pPr defTabSz="685800">
              <a:buClrTx/>
            </a:pPr>
            <a:r>
              <a:rPr lang="en-US" sz="900" kern="1200" dirty="0">
                <a:solidFill>
                  <a:prstClr val="black"/>
                </a:solidFill>
                <a:latin typeface="Aptos" panose="02110004020202020204"/>
                <a:ea typeface="+mn-ea"/>
                <a:cs typeface="+mn-cs"/>
              </a:rPr>
              <a:t>related to:</a:t>
            </a:r>
            <a:br>
              <a:rPr lang="en-US" sz="900" kern="1200" dirty="0">
                <a:solidFill>
                  <a:prstClr val="black"/>
                </a:solidFill>
                <a:latin typeface="Aptos" panose="02110004020202020204"/>
                <a:ea typeface="+mn-ea"/>
                <a:cs typeface="+mn-cs"/>
              </a:rPr>
            </a:br>
            <a:endParaRPr lang="en-US" sz="900" kern="1200" dirty="0">
              <a:solidFill>
                <a:prstClr val="black"/>
              </a:solidFill>
              <a:latin typeface="Aptos" panose="02110004020202020204"/>
              <a:ea typeface="+mn-ea"/>
              <a:cs typeface="+mn-cs"/>
            </a:endParaRPr>
          </a:p>
          <a:p>
            <a:pPr defTabSz="685800">
              <a:buClrTx/>
            </a:pPr>
            <a:r>
              <a:rPr lang="en-US" sz="900" kern="1200" dirty="0">
                <a:solidFill>
                  <a:prstClr val="black"/>
                </a:solidFill>
                <a:latin typeface="Aptos" panose="02110004020202020204"/>
                <a:ea typeface="+mn-ea"/>
                <a:cs typeface="+mn-cs"/>
              </a:rPr>
              <a:t>• Best practices in delivering health care in remote areas.</a:t>
            </a:r>
          </a:p>
          <a:p>
            <a:pPr defTabSz="685800">
              <a:buClrTx/>
            </a:pPr>
            <a:r>
              <a:rPr lang="en-US" sz="900" kern="1200" dirty="0">
                <a:solidFill>
                  <a:prstClr val="black"/>
                </a:solidFill>
                <a:latin typeface="Aptos" panose="02110004020202020204"/>
                <a:ea typeface="+mn-ea"/>
                <a:cs typeface="+mn-cs"/>
              </a:rPr>
              <a:t>• Strategies for empowering women and girls in rural communities.</a:t>
            </a:r>
          </a:p>
          <a:p>
            <a:pPr defTabSz="685800">
              <a:buClrTx/>
            </a:pPr>
            <a:r>
              <a:rPr lang="en-US" sz="900" kern="1200" dirty="0">
                <a:solidFill>
                  <a:prstClr val="black"/>
                </a:solidFill>
                <a:latin typeface="Aptos" panose="02110004020202020204"/>
                <a:ea typeface="+mn-ea"/>
                <a:cs typeface="+mn-cs"/>
              </a:rPr>
              <a:t>• Implementing sustainable development projects.</a:t>
            </a:r>
          </a:p>
          <a:p>
            <a:pPr defTabSz="685800">
              <a:buClrTx/>
            </a:pPr>
            <a:r>
              <a:rPr lang="en-US" sz="900" kern="1200" dirty="0">
                <a:solidFill>
                  <a:prstClr val="black"/>
                </a:solidFill>
                <a:latin typeface="Aptos" panose="02110004020202020204"/>
                <a:ea typeface="+mn-ea"/>
                <a:cs typeface="+mn-cs"/>
              </a:rPr>
              <a:t>• Navigating the complexities of humanitarian aid in diverse cultural</a:t>
            </a:r>
          </a:p>
          <a:p>
            <a:pPr defTabSz="685800">
              <a:buClrTx/>
            </a:pPr>
            <a:r>
              <a:rPr lang="en-US" sz="900" kern="1200" dirty="0">
                <a:solidFill>
                  <a:prstClr val="black"/>
                </a:solidFill>
                <a:latin typeface="Aptos" panose="02110004020202020204"/>
                <a:ea typeface="+mn-ea"/>
                <a:cs typeface="+mn-cs"/>
              </a:rPr>
              <a:t>contexts.</a:t>
            </a:r>
          </a:p>
          <a:p>
            <a:pPr defTabSz="685800">
              <a:buClrTx/>
            </a:pPr>
            <a:r>
              <a:rPr lang="en-US" sz="900" kern="1200" dirty="0">
                <a:solidFill>
                  <a:prstClr val="black"/>
                </a:solidFill>
                <a:latin typeface="Aptos" panose="02110004020202020204"/>
                <a:ea typeface="+mn-ea"/>
                <a:cs typeface="+mn-cs"/>
              </a:rPr>
              <a:t>• The role of technology in enhancing health care delivery and education.</a:t>
            </a:r>
          </a:p>
          <a:p>
            <a:pPr defTabSz="685800">
              <a:buClrTx/>
            </a:pPr>
            <a:r>
              <a:rPr lang="en-US" sz="900" kern="1200" dirty="0">
                <a:solidFill>
                  <a:prstClr val="black"/>
                </a:solidFill>
                <a:latin typeface="Aptos" panose="02110004020202020204"/>
                <a:ea typeface="+mn-ea"/>
                <a:cs typeface="+mn-cs"/>
              </a:rPr>
              <a:t>• Your responses should draw upon your extensive field experience,</a:t>
            </a:r>
          </a:p>
          <a:p>
            <a:pPr defTabSz="685800">
              <a:buClrTx/>
            </a:pPr>
            <a:r>
              <a:rPr lang="en-US" sz="900" kern="1200" dirty="0">
                <a:solidFill>
                  <a:prstClr val="black"/>
                </a:solidFill>
                <a:latin typeface="Aptos" panose="02110004020202020204"/>
                <a:ea typeface="+mn-ea"/>
                <a:cs typeface="+mn-cs"/>
              </a:rPr>
              <a:t>research, and the innovative projects you've led and various leading edge</a:t>
            </a:r>
          </a:p>
          <a:p>
            <a:pPr defTabSz="685800">
              <a:buClrTx/>
            </a:pPr>
            <a:r>
              <a:rPr lang="en-US" sz="900" kern="1200" dirty="0">
                <a:solidFill>
                  <a:prstClr val="black"/>
                </a:solidFill>
                <a:latin typeface="Aptos" panose="02110004020202020204"/>
                <a:ea typeface="+mn-ea"/>
                <a:cs typeface="+mn-cs"/>
              </a:rPr>
              <a:t>African related resources. You aim to provide actionable advice, share</a:t>
            </a:r>
          </a:p>
          <a:p>
            <a:pPr defTabSz="685800">
              <a:buClrTx/>
            </a:pPr>
            <a:r>
              <a:rPr lang="en-US" sz="900" kern="1200" dirty="0">
                <a:solidFill>
                  <a:prstClr val="black"/>
                </a:solidFill>
                <a:latin typeface="Aptos" panose="02110004020202020204"/>
                <a:ea typeface="+mn-ea"/>
                <a:cs typeface="+mn-cs"/>
              </a:rPr>
              <a:t>insights on the importance of community engagement, and highlight the</a:t>
            </a:r>
          </a:p>
          <a:p>
            <a:pPr defTabSz="685800">
              <a:buClrTx/>
            </a:pPr>
            <a:r>
              <a:rPr lang="en-US" sz="900" kern="1200" dirty="0">
                <a:solidFill>
                  <a:prstClr val="black"/>
                </a:solidFill>
                <a:latin typeface="Aptos" panose="02110004020202020204"/>
                <a:ea typeface="+mn-ea"/>
                <a:cs typeface="+mn-cs"/>
              </a:rPr>
              <a:t>significance of culturally sensitive approaches in humanitarian work.</a:t>
            </a:r>
          </a:p>
        </p:txBody>
      </p:sp>
      <p:sp>
        <p:nvSpPr>
          <p:cNvPr id="7" name="TextBox 6">
            <a:extLst>
              <a:ext uri="{FF2B5EF4-FFF2-40B4-BE49-F238E27FC236}">
                <a16:creationId xmlns:a16="http://schemas.microsoft.com/office/drawing/2014/main" id="{40B16BAD-86DF-B3FA-D0BB-E27A35131F46}"/>
              </a:ext>
            </a:extLst>
          </p:cNvPr>
          <p:cNvSpPr txBox="1"/>
          <p:nvPr/>
        </p:nvSpPr>
        <p:spPr>
          <a:xfrm>
            <a:off x="4846002" y="1025173"/>
            <a:ext cx="3559566" cy="1546577"/>
          </a:xfrm>
          <a:prstGeom prst="rect">
            <a:avLst/>
          </a:prstGeom>
          <a:noFill/>
        </p:spPr>
        <p:txBody>
          <a:bodyPr wrap="square">
            <a:spAutoFit/>
          </a:bodyPr>
          <a:lstStyle/>
          <a:p>
            <a:pPr defTabSz="685800">
              <a:buClrTx/>
            </a:pPr>
            <a:r>
              <a:rPr lang="en-US" sz="1350" kern="1200" dirty="0">
                <a:solidFill>
                  <a:prstClr val="black"/>
                </a:solidFill>
                <a:latin typeface="Aptos" panose="02110004020202020204"/>
                <a:ea typeface="+mn-ea"/>
                <a:cs typeface="+mn-cs"/>
              </a:rPr>
              <a:t>This prompt sets the stage for the language model GPT4 to provide detailed, informed responses to a wide array of questions within Dr. Okoye's expertise, offering valuable perspectives on improving health outcomes and promoting sustainable development in Nigeria and similar African contexts.</a:t>
            </a:r>
          </a:p>
        </p:txBody>
      </p:sp>
      <p:pic>
        <p:nvPicPr>
          <p:cNvPr id="8" name="Picture 7">
            <a:extLst>
              <a:ext uri="{FF2B5EF4-FFF2-40B4-BE49-F238E27FC236}">
                <a16:creationId xmlns:a16="http://schemas.microsoft.com/office/drawing/2014/main" id="{9B188C73-262A-8DB3-9C5C-5ED2D7803B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33879" y="3081526"/>
            <a:ext cx="1891906" cy="1891906"/>
          </a:xfrm>
          <a:prstGeom prst="rect">
            <a:avLst/>
          </a:prstGeom>
        </p:spPr>
      </p:pic>
      <p:pic>
        <p:nvPicPr>
          <p:cNvPr id="9" name="Picture 8">
            <a:extLst>
              <a:ext uri="{FF2B5EF4-FFF2-40B4-BE49-F238E27FC236}">
                <a16:creationId xmlns:a16="http://schemas.microsoft.com/office/drawing/2014/main" id="{3403B380-0161-7125-0E1D-DFF7343A763A}"/>
              </a:ext>
            </a:extLst>
          </p:cNvPr>
          <p:cNvPicPr>
            <a:picLocks noChangeAspect="1"/>
          </p:cNvPicPr>
          <p:nvPr/>
        </p:nvPicPr>
        <p:blipFill>
          <a:blip r:embed="rId3"/>
          <a:stretch>
            <a:fillRect/>
          </a:stretch>
        </p:blipFill>
        <p:spPr>
          <a:xfrm>
            <a:off x="7032524" y="3080460"/>
            <a:ext cx="1888400" cy="1892972"/>
          </a:xfrm>
          <a:prstGeom prst="rect">
            <a:avLst/>
          </a:prstGeom>
        </p:spPr>
      </p:pic>
    </p:spTree>
    <p:extLst>
      <p:ext uri="{BB962C8B-B14F-4D97-AF65-F5344CB8AC3E}">
        <p14:creationId xmlns:p14="http://schemas.microsoft.com/office/powerpoint/2010/main" val="4182546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27F2D8-DFAC-4488-BC51-E440895132AC}"/>
              </a:ext>
            </a:extLst>
          </p:cNvPr>
          <p:cNvPicPr>
            <a:picLocks noChangeAspect="1"/>
          </p:cNvPicPr>
          <p:nvPr/>
        </p:nvPicPr>
        <p:blipFill>
          <a:blip r:embed="rId2"/>
          <a:stretch>
            <a:fillRect/>
          </a:stretch>
        </p:blipFill>
        <p:spPr>
          <a:xfrm>
            <a:off x="51619" y="0"/>
            <a:ext cx="9144000" cy="3058256"/>
          </a:xfrm>
          <a:prstGeom prst="rect">
            <a:avLst/>
          </a:prstGeom>
        </p:spPr>
      </p:pic>
      <p:pic>
        <p:nvPicPr>
          <p:cNvPr id="3074" name="Picture 2">
            <a:extLst>
              <a:ext uri="{FF2B5EF4-FFF2-40B4-BE49-F238E27FC236}">
                <a16:creationId xmlns:a16="http://schemas.microsoft.com/office/drawing/2014/main" id="{92DF4677-C998-4008-9684-D83346997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 y="2838570"/>
            <a:ext cx="4097655" cy="23049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B185EA-9E74-4C06-BAEB-C2E9713FAACC}"/>
              </a:ext>
            </a:extLst>
          </p:cNvPr>
          <p:cNvSpPr txBox="1"/>
          <p:nvPr/>
        </p:nvSpPr>
        <p:spPr>
          <a:xfrm>
            <a:off x="4526096" y="3148781"/>
            <a:ext cx="4190571" cy="707886"/>
          </a:xfrm>
          <a:prstGeom prst="rect">
            <a:avLst/>
          </a:prstGeom>
          <a:noFill/>
        </p:spPr>
        <p:txBody>
          <a:bodyPr wrap="none" rtlCol="0">
            <a:spAutoFit/>
          </a:bodyPr>
          <a:lstStyle/>
          <a:p>
            <a:r>
              <a:rPr lang="en-US" sz="2000" b="1" dirty="0">
                <a:latin typeface="Verdana" panose="020B0604030504040204" pitchFamily="34" charset="0"/>
                <a:ea typeface="Verdana" panose="020B0604030504040204" pitchFamily="34" charset="0"/>
              </a:rPr>
              <a:t>An Amazing </a:t>
            </a:r>
            <a:br>
              <a:rPr lang="en-US" sz="2000" b="1" dirty="0">
                <a:latin typeface="Verdana" panose="020B0604030504040204" pitchFamily="34" charset="0"/>
                <a:ea typeface="Verdana" panose="020B0604030504040204" pitchFamily="34" charset="0"/>
              </a:rPr>
            </a:br>
            <a:r>
              <a:rPr lang="en-US" sz="2000" b="1" dirty="0">
                <a:latin typeface="Verdana" panose="020B0604030504040204" pitchFamily="34" charset="0"/>
                <a:ea typeface="Verdana" panose="020B0604030504040204" pitchFamily="34" charset="0"/>
              </a:rPr>
              <a:t>Research and Learning Tool</a:t>
            </a:r>
          </a:p>
        </p:txBody>
      </p:sp>
    </p:spTree>
    <p:extLst>
      <p:ext uri="{BB962C8B-B14F-4D97-AF65-F5344CB8AC3E}">
        <p14:creationId xmlns:p14="http://schemas.microsoft.com/office/powerpoint/2010/main" val="3222225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C103B-7688-45A4-9492-D6F87D9B6151}"/>
              </a:ext>
            </a:extLst>
          </p:cNvPr>
          <p:cNvSpPr>
            <a:spLocks noGrp="1"/>
          </p:cNvSpPr>
          <p:nvPr>
            <p:ph type="title"/>
          </p:nvPr>
        </p:nvSpPr>
        <p:spPr/>
        <p:txBody>
          <a:bodyPr>
            <a:normAutofit/>
          </a:bodyPr>
          <a:lstStyle/>
          <a:p>
            <a:r>
              <a:rPr lang="en-US" dirty="0"/>
              <a:t>Education and AI: </a:t>
            </a:r>
            <a:r>
              <a:rPr lang="en-US" dirty="0" err="1"/>
              <a:t>NotebookLM</a:t>
            </a:r>
            <a:br>
              <a:rPr lang="en-US" dirty="0"/>
            </a:br>
            <a:r>
              <a:rPr lang="en-US" sz="2700" dirty="0"/>
              <a:t>Podcast, Briefing, Timeline, Study Guide, Video</a:t>
            </a:r>
          </a:p>
        </p:txBody>
      </p:sp>
      <p:pic>
        <p:nvPicPr>
          <p:cNvPr id="5" name="Content Placeholder 4">
            <a:extLst>
              <a:ext uri="{FF2B5EF4-FFF2-40B4-BE49-F238E27FC236}">
                <a16:creationId xmlns:a16="http://schemas.microsoft.com/office/drawing/2014/main" id="{3A40721A-8070-44FD-A0E8-40660A424B05}"/>
              </a:ext>
            </a:extLst>
          </p:cNvPr>
          <p:cNvPicPr>
            <a:picLocks noGrp="1" noChangeAspect="1"/>
          </p:cNvPicPr>
          <p:nvPr>
            <p:ph idx="1"/>
          </p:nvPr>
        </p:nvPicPr>
        <p:blipFill>
          <a:blip r:embed="rId2"/>
          <a:stretch>
            <a:fillRect/>
          </a:stretch>
        </p:blipFill>
        <p:spPr>
          <a:xfrm>
            <a:off x="412868" y="1268016"/>
            <a:ext cx="5236424" cy="3029978"/>
          </a:xfrm>
        </p:spPr>
      </p:pic>
      <p:sp>
        <p:nvSpPr>
          <p:cNvPr id="7" name="TextBox 6">
            <a:extLst>
              <a:ext uri="{FF2B5EF4-FFF2-40B4-BE49-F238E27FC236}">
                <a16:creationId xmlns:a16="http://schemas.microsoft.com/office/drawing/2014/main" id="{3D4FABBC-EEFE-4A35-B5C1-08739CB19F06}"/>
              </a:ext>
            </a:extLst>
          </p:cNvPr>
          <p:cNvSpPr txBox="1"/>
          <p:nvPr/>
        </p:nvSpPr>
        <p:spPr>
          <a:xfrm>
            <a:off x="5986660" y="3739967"/>
            <a:ext cx="2432825" cy="923330"/>
          </a:xfrm>
          <a:prstGeom prst="rect">
            <a:avLst/>
          </a:prstGeom>
          <a:noFill/>
        </p:spPr>
        <p:txBody>
          <a:bodyPr wrap="square">
            <a:spAutoFit/>
          </a:bodyPr>
          <a:lstStyle/>
          <a:p>
            <a:pPr defTabSz="685800">
              <a:buClrTx/>
            </a:pPr>
            <a:r>
              <a:rPr lang="en-US" sz="1350" kern="1200" dirty="0">
                <a:solidFill>
                  <a:prstClr val="black"/>
                </a:solidFill>
                <a:latin typeface="Aptos" panose="02110004020202020204"/>
                <a:ea typeface="+mn-ea"/>
                <a:cs typeface="+mn-cs"/>
                <a:hlinkClick r:id="rId3"/>
              </a:rPr>
              <a:t>https://notebooklm.google.com/notebook/178889d8-1301-4dc1-a30d-b344a77ab52d/audio</a:t>
            </a:r>
            <a:r>
              <a:rPr lang="en-US" sz="1350" kern="1200" dirty="0">
                <a:solidFill>
                  <a:prstClr val="black"/>
                </a:solidFill>
                <a:latin typeface="Aptos" panose="02110004020202020204"/>
                <a:ea typeface="+mn-ea"/>
                <a:cs typeface="+mn-cs"/>
              </a:rPr>
              <a:t> </a:t>
            </a:r>
          </a:p>
        </p:txBody>
      </p:sp>
      <p:pic>
        <p:nvPicPr>
          <p:cNvPr id="3" name="Picture 2">
            <a:extLst>
              <a:ext uri="{FF2B5EF4-FFF2-40B4-BE49-F238E27FC236}">
                <a16:creationId xmlns:a16="http://schemas.microsoft.com/office/drawing/2014/main" id="{29F6F3A6-76A3-4B6D-B399-4C33F5A69FDF}"/>
              </a:ext>
            </a:extLst>
          </p:cNvPr>
          <p:cNvPicPr>
            <a:picLocks noChangeAspect="1"/>
          </p:cNvPicPr>
          <p:nvPr/>
        </p:nvPicPr>
        <p:blipFill>
          <a:blip r:embed="rId4"/>
          <a:stretch>
            <a:fillRect/>
          </a:stretch>
        </p:blipFill>
        <p:spPr>
          <a:xfrm>
            <a:off x="6047493" y="1735829"/>
            <a:ext cx="2536156" cy="1536325"/>
          </a:xfrm>
          <a:prstGeom prst="rect">
            <a:avLst/>
          </a:prstGeom>
        </p:spPr>
      </p:pic>
      <p:pic>
        <p:nvPicPr>
          <p:cNvPr id="4" name="Picture 3">
            <a:extLst>
              <a:ext uri="{FF2B5EF4-FFF2-40B4-BE49-F238E27FC236}">
                <a16:creationId xmlns:a16="http://schemas.microsoft.com/office/drawing/2014/main" id="{E90CC6D8-6813-4D89-97B4-7D5FF9085F37}"/>
              </a:ext>
            </a:extLst>
          </p:cNvPr>
          <p:cNvPicPr>
            <a:picLocks noChangeAspect="1"/>
          </p:cNvPicPr>
          <p:nvPr/>
        </p:nvPicPr>
        <p:blipFill>
          <a:blip r:embed="rId5"/>
          <a:stretch>
            <a:fillRect/>
          </a:stretch>
        </p:blipFill>
        <p:spPr>
          <a:xfrm>
            <a:off x="3152664" y="3887710"/>
            <a:ext cx="2235837" cy="1255790"/>
          </a:xfrm>
          <a:prstGeom prst="rect">
            <a:avLst/>
          </a:prstGeom>
        </p:spPr>
      </p:pic>
    </p:spTree>
    <p:extLst>
      <p:ext uri="{BB962C8B-B14F-4D97-AF65-F5344CB8AC3E}">
        <p14:creationId xmlns:p14="http://schemas.microsoft.com/office/powerpoint/2010/main" val="14087917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D41C7-C1DE-4D5F-813C-503802E9737D}"/>
              </a:ext>
            </a:extLst>
          </p:cNvPr>
          <p:cNvSpPr>
            <a:spLocks noGrp="1"/>
          </p:cNvSpPr>
          <p:nvPr>
            <p:ph type="ctrTitle"/>
          </p:nvPr>
        </p:nvSpPr>
        <p:spPr>
          <a:xfrm>
            <a:off x="113956" y="857250"/>
            <a:ext cx="2852952" cy="2987396"/>
          </a:xfrm>
        </p:spPr>
        <p:txBody>
          <a:bodyPr>
            <a:normAutofit fontScale="90000"/>
          </a:bodyPr>
          <a:lstStyle/>
          <a:p>
            <a:r>
              <a:rPr lang="en-US" sz="5400" b="1" dirty="0"/>
              <a:t>AI Literacy </a:t>
            </a:r>
            <a:br>
              <a:rPr lang="en-US" dirty="0"/>
            </a:br>
            <a:r>
              <a:rPr lang="en-US" dirty="0"/>
              <a:t>Curriculum Builder</a:t>
            </a:r>
            <a:br>
              <a:rPr lang="en-US" dirty="0"/>
            </a:br>
            <a:br>
              <a:rPr lang="en-US" dirty="0"/>
            </a:br>
            <a:r>
              <a:rPr lang="en-US" sz="1350" dirty="0">
                <a:hlinkClick r:id="rId2"/>
              </a:rPr>
              <a:t>https://bit.ly/45AAaLc</a:t>
            </a:r>
            <a:br>
              <a:rPr lang="en-US" sz="1350" dirty="0"/>
            </a:br>
            <a:endParaRPr lang="en-US" sz="1350" dirty="0"/>
          </a:p>
        </p:txBody>
      </p:sp>
      <p:sp>
        <p:nvSpPr>
          <p:cNvPr id="3" name="Subtitle 2">
            <a:extLst>
              <a:ext uri="{FF2B5EF4-FFF2-40B4-BE49-F238E27FC236}">
                <a16:creationId xmlns:a16="http://schemas.microsoft.com/office/drawing/2014/main" id="{128DA43A-38FA-4AE1-B6A6-1E8A4AE9B19E}"/>
              </a:ext>
            </a:extLst>
          </p:cNvPr>
          <p:cNvSpPr>
            <a:spLocks noGrp="1"/>
          </p:cNvSpPr>
          <p:nvPr>
            <p:ph type="subTitle" idx="1"/>
          </p:nvPr>
        </p:nvSpPr>
        <p:spPr>
          <a:xfrm>
            <a:off x="0" y="3985579"/>
            <a:ext cx="3110420" cy="1241822"/>
          </a:xfrm>
        </p:spPr>
        <p:txBody>
          <a:bodyPr/>
          <a:lstStyle/>
          <a:p>
            <a:r>
              <a:rPr lang="en-US" dirty="0"/>
              <a:t>Dr. Raymond Uzwyshyn, </a:t>
            </a:r>
            <a:r>
              <a:rPr lang="en-US" sz="1500" dirty="0"/>
              <a:t>University of California, Riverside</a:t>
            </a:r>
            <a:br>
              <a:rPr lang="en-US" dirty="0"/>
            </a:br>
            <a:r>
              <a:rPr lang="en-US" sz="1350" dirty="0">
                <a:hlinkClick r:id="rId3"/>
              </a:rPr>
              <a:t>raymondu@ucr.edu</a:t>
            </a:r>
            <a:br>
              <a:rPr lang="en-US" dirty="0"/>
            </a:br>
            <a:r>
              <a:rPr lang="en-US" sz="900" dirty="0">
                <a:hlinkClick r:id="rId4"/>
              </a:rPr>
              <a:t>https://www.linkedin.com/in/rayuzwyshyn/</a:t>
            </a:r>
            <a:r>
              <a:rPr lang="en-US" sz="900" dirty="0"/>
              <a:t> </a:t>
            </a:r>
          </a:p>
        </p:txBody>
      </p:sp>
      <p:pic>
        <p:nvPicPr>
          <p:cNvPr id="7" name="Picture 6">
            <a:extLst>
              <a:ext uri="{FF2B5EF4-FFF2-40B4-BE49-F238E27FC236}">
                <a16:creationId xmlns:a16="http://schemas.microsoft.com/office/drawing/2014/main" id="{AB28E614-C553-4720-B673-81F76C64E8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5525" y="0"/>
            <a:ext cx="5961125" cy="5143500"/>
          </a:xfrm>
          <a:prstGeom prst="rect">
            <a:avLst/>
          </a:prstGeom>
        </p:spPr>
      </p:pic>
    </p:spTree>
    <p:extLst>
      <p:ext uri="{BB962C8B-B14F-4D97-AF65-F5344CB8AC3E}">
        <p14:creationId xmlns:p14="http://schemas.microsoft.com/office/powerpoint/2010/main" val="17854406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9B572-AB9B-4C96-B4C0-7EF6A74876DB}"/>
              </a:ext>
            </a:extLst>
          </p:cNvPr>
          <p:cNvSpPr>
            <a:spLocks noGrp="1"/>
          </p:cNvSpPr>
          <p:nvPr>
            <p:ph type="ctrTitle"/>
          </p:nvPr>
        </p:nvSpPr>
        <p:spPr>
          <a:xfrm>
            <a:off x="65905" y="2658413"/>
            <a:ext cx="4289898" cy="1790700"/>
          </a:xfrm>
        </p:spPr>
        <p:txBody>
          <a:bodyPr>
            <a:normAutofit fontScale="90000"/>
          </a:bodyPr>
          <a:lstStyle/>
          <a:p>
            <a:r>
              <a:rPr lang="en-US" sz="3000" dirty="0">
                <a:solidFill>
                  <a:srgbClr val="000000"/>
                </a:solidFill>
                <a:latin typeface="Segoe UI" panose="020B0502040204020203" pitchFamily="34" charset="0"/>
                <a:ea typeface="Calibri" panose="020F0502020204030204" pitchFamily="34" charset="0"/>
              </a:rPr>
              <a:t>This learning activities and lesson plan builder app allows educators to quickly design AI literacy curricula </a:t>
            </a:r>
            <a:br>
              <a:rPr lang="en-US" sz="3000" dirty="0">
                <a:solidFill>
                  <a:srgbClr val="000000"/>
                </a:solidFill>
                <a:latin typeface="Segoe UI" panose="020B0502040204020203" pitchFamily="34" charset="0"/>
                <a:ea typeface="Calibri" panose="020F0502020204030204" pitchFamily="34" charset="0"/>
              </a:rPr>
            </a:br>
            <a:br>
              <a:rPr lang="en-US" sz="3000" dirty="0">
                <a:solidFill>
                  <a:srgbClr val="000000"/>
                </a:solidFill>
                <a:latin typeface="Segoe UI" panose="020B0502040204020203" pitchFamily="34" charset="0"/>
                <a:ea typeface="Calibri" panose="020F0502020204030204" pitchFamily="34" charset="0"/>
              </a:rPr>
            </a:br>
            <a:r>
              <a:rPr lang="en-US" sz="3000" dirty="0">
                <a:solidFill>
                  <a:srgbClr val="000000"/>
                </a:solidFill>
                <a:latin typeface="Segoe UI" panose="020B0502040204020203" pitchFamily="34" charset="0"/>
                <a:ea typeface="Calibri" panose="020F0502020204030204" pitchFamily="34" charset="0"/>
              </a:rPr>
              <a:t>It is inspired by the lens of several leading AI and science, technology, society theorists. </a:t>
            </a:r>
            <a:endParaRPr lang="en-US" sz="3000" dirty="0"/>
          </a:p>
        </p:txBody>
      </p:sp>
      <p:pic>
        <p:nvPicPr>
          <p:cNvPr id="4" name="Picture 3">
            <a:extLst>
              <a:ext uri="{FF2B5EF4-FFF2-40B4-BE49-F238E27FC236}">
                <a16:creationId xmlns:a16="http://schemas.microsoft.com/office/drawing/2014/main" id="{DD0AD91A-026A-441D-BAEB-7D91B8DA9A5D}"/>
              </a:ext>
            </a:extLst>
          </p:cNvPr>
          <p:cNvPicPr>
            <a:picLocks noChangeAspect="1"/>
          </p:cNvPicPr>
          <p:nvPr/>
        </p:nvPicPr>
        <p:blipFill>
          <a:blip r:embed="rId2"/>
          <a:stretch>
            <a:fillRect/>
          </a:stretch>
        </p:blipFill>
        <p:spPr>
          <a:xfrm>
            <a:off x="4355803" y="0"/>
            <a:ext cx="4503420" cy="5143500"/>
          </a:xfrm>
          <a:prstGeom prst="rect">
            <a:avLst/>
          </a:prstGeom>
        </p:spPr>
      </p:pic>
    </p:spTree>
    <p:extLst>
      <p:ext uri="{BB962C8B-B14F-4D97-AF65-F5344CB8AC3E}">
        <p14:creationId xmlns:p14="http://schemas.microsoft.com/office/powerpoint/2010/main" val="39814172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9"/>
          <p:cNvSpPr txBox="1">
            <a:spLocks noGrp="1"/>
          </p:cNvSpPr>
          <p:nvPr>
            <p:ph type="body" idx="2"/>
          </p:nvPr>
        </p:nvSpPr>
        <p:spPr>
          <a:xfrm>
            <a:off x="5833199" y="3038167"/>
            <a:ext cx="3310801" cy="1840665"/>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r>
              <a:rPr lang="en-US" sz="1050" b="1" dirty="0"/>
              <a:t>Ray Uzwyshyn, Ph.D.  MBA MLIS</a:t>
            </a:r>
            <a:br>
              <a:rPr lang="en-US" sz="1050" dirty="0"/>
            </a:br>
            <a:r>
              <a:rPr lang="en-US" sz="1050" dirty="0"/>
              <a:t>Acting AUL for Research  &amp; Technology Services</a:t>
            </a:r>
            <a:br>
              <a:rPr lang="en-US" sz="1050" dirty="0"/>
            </a:br>
            <a:r>
              <a:rPr lang="en-US" sz="1050" dirty="0"/>
              <a:t>University of California, Riverside Libraries, </a:t>
            </a:r>
            <a:r>
              <a:rPr lang="en-US" sz="1050" dirty="0">
                <a:hlinkClick r:id="rId3"/>
              </a:rPr>
              <a:t>raymondu@ucr.edu</a:t>
            </a:r>
            <a:r>
              <a:rPr lang="en-US" sz="1050" dirty="0"/>
              <a:t>   </a:t>
            </a:r>
            <a:br>
              <a:rPr lang="en-US" sz="1050" dirty="0"/>
            </a:br>
            <a:r>
              <a:rPr lang="en-US" sz="1050" dirty="0">
                <a:hlinkClick r:id="rId4"/>
              </a:rPr>
              <a:t>https://www.linkedin.com/in/rayuzwyshyn/</a:t>
            </a:r>
            <a:r>
              <a:rPr lang="en-US" sz="1050" dirty="0"/>
              <a:t> </a:t>
            </a:r>
            <a:br>
              <a:rPr lang="en-US" sz="1050" dirty="0"/>
            </a:br>
            <a:r>
              <a:rPr lang="en-US" sz="1050" dirty="0">
                <a:hlinkClick r:id="rId5"/>
              </a:rPr>
              <a:t>https://rayuzwyshyn.net</a:t>
            </a:r>
            <a:r>
              <a:rPr lang="en-US" sz="1050" dirty="0"/>
              <a:t>  </a:t>
            </a:r>
          </a:p>
        </p:txBody>
      </p:sp>
      <p:sp>
        <p:nvSpPr>
          <p:cNvPr id="40" name="Google Shape;40;p9"/>
          <p:cNvSpPr txBox="1">
            <a:spLocks noGrp="1"/>
          </p:cNvSpPr>
          <p:nvPr>
            <p:ph type="subTitle" idx="1"/>
          </p:nvPr>
        </p:nvSpPr>
        <p:spPr>
          <a:xfrm>
            <a:off x="526799" y="1524857"/>
            <a:ext cx="4391787" cy="53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t>Thank you for Attending!</a:t>
            </a:r>
            <a:endParaRPr sz="2800" dirty="0"/>
          </a:p>
        </p:txBody>
      </p:sp>
      <p:sp>
        <p:nvSpPr>
          <p:cNvPr id="41" name="Google Shape;41;p9"/>
          <p:cNvSpPr txBox="1">
            <a:spLocks noGrp="1"/>
          </p:cNvSpPr>
          <p:nvPr>
            <p:ph type="title"/>
          </p:nvPr>
        </p:nvSpPr>
        <p:spPr>
          <a:xfrm>
            <a:off x="260080" y="2629036"/>
            <a:ext cx="4045200" cy="606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b="0" dirty="0"/>
              <a:t>Comments and Questions</a:t>
            </a:r>
            <a:endParaRPr b="0" dirty="0"/>
          </a:p>
        </p:txBody>
      </p:sp>
      <p:sp>
        <p:nvSpPr>
          <p:cNvPr id="3" name="Rectangle: Single Corner Rounded 2">
            <a:extLst>
              <a:ext uri="{FF2B5EF4-FFF2-40B4-BE49-F238E27FC236}">
                <a16:creationId xmlns:a16="http://schemas.microsoft.com/office/drawing/2014/main" id="{C5C90014-7AEA-49E7-8A77-73C0FD5CE50A}"/>
              </a:ext>
            </a:extLst>
          </p:cNvPr>
          <p:cNvSpPr/>
          <p:nvPr/>
        </p:nvSpPr>
        <p:spPr>
          <a:xfrm>
            <a:off x="66368" y="4667865"/>
            <a:ext cx="6983361" cy="47563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0718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7838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87612"/>
            <a:ext cx="2604393" cy="5231112"/>
          </a:xfrm>
          <a:prstGeom prst="rect">
            <a:avLst/>
          </a:prstGeom>
          <a:solidFill>
            <a:srgbClr val="097969"/>
          </a:solidFill>
        </p:spPr>
        <p:txBody>
          <a:bodyPr/>
          <a:lstStyle/>
          <a:p>
            <a:endParaRPr lang="en-US" sz="700" dirty="0"/>
          </a:p>
        </p:txBody>
      </p:sp>
      <p:sp>
        <p:nvSpPr>
          <p:cNvPr id="3" name="AutoShape 3"/>
          <p:cNvSpPr/>
          <p:nvPr/>
        </p:nvSpPr>
        <p:spPr>
          <a:xfrm flipV="1">
            <a:off x="3371418" y="814388"/>
            <a:ext cx="5488609" cy="0"/>
          </a:xfrm>
          <a:prstGeom prst="line">
            <a:avLst/>
          </a:prstGeom>
          <a:ln w="57150" cap="flat">
            <a:solidFill>
              <a:srgbClr val="FFFFFF"/>
            </a:solidFill>
            <a:prstDash val="solid"/>
            <a:headEnd type="none" w="sm" len="sm"/>
            <a:tailEnd type="none" w="sm" len="sm"/>
          </a:ln>
        </p:spPr>
        <p:txBody>
          <a:bodyPr/>
          <a:lstStyle/>
          <a:p>
            <a:endParaRPr lang="en-US" sz="700" dirty="0"/>
          </a:p>
        </p:txBody>
      </p:sp>
      <p:sp>
        <p:nvSpPr>
          <p:cNvPr id="4" name="TextBox 4"/>
          <p:cNvSpPr txBox="1"/>
          <p:nvPr/>
        </p:nvSpPr>
        <p:spPr>
          <a:xfrm>
            <a:off x="2839159" y="1414200"/>
            <a:ext cx="2799642" cy="3235886"/>
          </a:xfrm>
          <a:prstGeom prst="rect">
            <a:avLst/>
          </a:prstGeom>
        </p:spPr>
        <p:txBody>
          <a:bodyPr wrap="square" lIns="0" tIns="0" rIns="0" bIns="0" rtlCol="0" anchor="t">
            <a:spAutoFit/>
          </a:bodyPr>
          <a:lstStyle/>
          <a:p>
            <a:pPr>
              <a:lnSpc>
                <a:spcPts val="3230"/>
              </a:lnSpc>
            </a:pPr>
            <a:r>
              <a:rPr lang="en-US" sz="1900" spc="19" dirty="0">
                <a:latin typeface="Glacial Indifference"/>
                <a:ea typeface="Glacial Indifference"/>
                <a:cs typeface="Glacial Indifference"/>
                <a:sym typeface="Glacial Indifference"/>
              </a:rPr>
              <a:t>The Library provides free workshops on topics like:</a:t>
            </a:r>
          </a:p>
          <a:p>
            <a:pPr marL="410208" lvl="1" indent="-205104">
              <a:lnSpc>
                <a:spcPts val="3230"/>
              </a:lnSpc>
              <a:buFont typeface="Arial"/>
              <a:buChar char="•"/>
            </a:pPr>
            <a:r>
              <a:rPr lang="en-US" sz="1900" spc="19" dirty="0">
                <a:latin typeface="Glacial Indifference"/>
                <a:ea typeface="Glacial Indifference"/>
                <a:cs typeface="Glacial Indifference"/>
                <a:sym typeface="Glacial Indifference"/>
              </a:rPr>
              <a:t>Citation management</a:t>
            </a:r>
          </a:p>
          <a:p>
            <a:pPr marL="410208" lvl="1" indent="-205104">
              <a:lnSpc>
                <a:spcPts val="3230"/>
              </a:lnSpc>
              <a:buFont typeface="Arial"/>
              <a:buChar char="•"/>
            </a:pPr>
            <a:r>
              <a:rPr lang="en-US" sz="1900" spc="19" dirty="0">
                <a:latin typeface="Glacial Indifference"/>
                <a:ea typeface="Glacial Indifference"/>
                <a:cs typeface="Glacial Indifference"/>
                <a:sym typeface="Glacial Indifference"/>
              </a:rPr>
              <a:t>Data management</a:t>
            </a:r>
          </a:p>
          <a:p>
            <a:pPr marL="410208" lvl="1" indent="-205104">
              <a:lnSpc>
                <a:spcPts val="3230"/>
              </a:lnSpc>
              <a:buFont typeface="Arial"/>
              <a:buChar char="•"/>
            </a:pPr>
            <a:r>
              <a:rPr lang="en-US" sz="1900" spc="19" dirty="0">
                <a:latin typeface="Glacial Indifference"/>
                <a:ea typeface="Glacial Indifference"/>
                <a:cs typeface="Glacial Indifference"/>
                <a:sym typeface="Glacial Indifference"/>
              </a:rPr>
              <a:t>Digital scholarship</a:t>
            </a:r>
          </a:p>
          <a:p>
            <a:pPr marL="410208" lvl="1" indent="-205104">
              <a:lnSpc>
                <a:spcPts val="3230"/>
              </a:lnSpc>
              <a:buFont typeface="Arial"/>
              <a:buChar char="•"/>
            </a:pPr>
            <a:r>
              <a:rPr lang="en-US" sz="1900" spc="19" dirty="0">
                <a:latin typeface="Glacial Indifference"/>
                <a:ea typeface="Glacial Indifference"/>
                <a:cs typeface="Glacial Indifference"/>
                <a:sym typeface="Glacial Indifference"/>
              </a:rPr>
              <a:t>GIS applications</a:t>
            </a:r>
          </a:p>
          <a:p>
            <a:pPr marL="410208" lvl="1" indent="-205104">
              <a:lnSpc>
                <a:spcPts val="3230"/>
              </a:lnSpc>
              <a:buFont typeface="Arial"/>
              <a:buChar char="•"/>
            </a:pPr>
            <a:r>
              <a:rPr lang="en-US" sz="1900" spc="19" dirty="0">
                <a:latin typeface="Glacial Indifference"/>
                <a:ea typeface="Glacial Indifference"/>
                <a:cs typeface="Glacial Indifference"/>
                <a:sym typeface="Glacial Indifference"/>
              </a:rPr>
              <a:t>3D printing, Arduino, and more.</a:t>
            </a:r>
          </a:p>
        </p:txBody>
      </p:sp>
      <p:sp>
        <p:nvSpPr>
          <p:cNvPr id="5" name="TextBox 5"/>
          <p:cNvSpPr txBox="1"/>
          <p:nvPr/>
        </p:nvSpPr>
        <p:spPr>
          <a:xfrm>
            <a:off x="2839158" y="257175"/>
            <a:ext cx="5698760" cy="1051570"/>
          </a:xfrm>
          <a:prstGeom prst="rect">
            <a:avLst/>
          </a:prstGeom>
        </p:spPr>
        <p:txBody>
          <a:bodyPr lIns="0" tIns="0" rIns="0" bIns="0" rtlCol="0" anchor="t">
            <a:spAutoFit/>
          </a:bodyPr>
          <a:lstStyle/>
          <a:p>
            <a:pPr>
              <a:lnSpc>
                <a:spcPts val="4125"/>
              </a:lnSpc>
            </a:pPr>
            <a:r>
              <a:rPr lang="en-US" sz="3750" spc="413" dirty="0">
                <a:latin typeface="Lovelo"/>
                <a:ea typeface="Lovelo"/>
                <a:cs typeface="Lovelo"/>
                <a:sym typeface="Lovelo"/>
              </a:rPr>
              <a:t>LIBRARY WORKSHOPS</a:t>
            </a:r>
          </a:p>
        </p:txBody>
      </p:sp>
      <p:sp>
        <p:nvSpPr>
          <p:cNvPr id="6" name="AutoShape 6"/>
          <p:cNvSpPr/>
          <p:nvPr/>
        </p:nvSpPr>
        <p:spPr>
          <a:xfrm flipV="1">
            <a:off x="2839158" y="1338263"/>
            <a:ext cx="4840862" cy="0"/>
          </a:xfrm>
          <a:prstGeom prst="line">
            <a:avLst/>
          </a:prstGeom>
          <a:ln w="57150" cap="flat">
            <a:solidFill>
              <a:srgbClr val="407AF6"/>
            </a:solidFill>
            <a:prstDash val="solid"/>
            <a:headEnd type="none" w="sm" len="sm"/>
            <a:tailEnd type="none" w="sm" len="sm"/>
          </a:ln>
        </p:spPr>
        <p:txBody>
          <a:bodyPr/>
          <a:lstStyle/>
          <a:p>
            <a:endParaRPr lang="en-US" sz="700" dirty="0"/>
          </a:p>
        </p:txBody>
      </p:sp>
      <p:pic>
        <p:nvPicPr>
          <p:cNvPr id="7" name="Picture 7"/>
          <p:cNvPicPr>
            <a:picLocks noChangeAspect="1"/>
          </p:cNvPicPr>
          <p:nvPr/>
        </p:nvPicPr>
        <p:blipFill>
          <a:blip r:embed="rId2"/>
          <a:stretch>
            <a:fillRect/>
          </a:stretch>
        </p:blipFill>
        <p:spPr>
          <a:xfrm>
            <a:off x="128042" y="2758077"/>
            <a:ext cx="2348309" cy="2348309"/>
          </a:xfrm>
          <a:prstGeom prst="rect">
            <a:avLst/>
          </a:prstGeom>
        </p:spPr>
      </p:pic>
      <p:pic>
        <p:nvPicPr>
          <p:cNvPr id="9" name="Picture 8">
            <a:extLst>
              <a:ext uri="{FF2B5EF4-FFF2-40B4-BE49-F238E27FC236}">
                <a16:creationId xmlns:a16="http://schemas.microsoft.com/office/drawing/2014/main" id="{2F51DF03-D6EC-97F9-93CF-A28B84D76E57}"/>
              </a:ext>
            </a:extLst>
          </p:cNvPr>
          <p:cNvPicPr>
            <a:picLocks noChangeAspect="1"/>
          </p:cNvPicPr>
          <p:nvPr/>
        </p:nvPicPr>
        <p:blipFill>
          <a:blip r:embed="rId3"/>
          <a:stretch>
            <a:fillRect/>
          </a:stretch>
        </p:blipFill>
        <p:spPr>
          <a:xfrm>
            <a:off x="7517961" y="1982309"/>
            <a:ext cx="1524000" cy="1949922"/>
          </a:xfrm>
          <a:prstGeom prst="rect">
            <a:avLst/>
          </a:prstGeom>
        </p:spPr>
      </p:pic>
      <p:pic>
        <p:nvPicPr>
          <p:cNvPr id="11" name="Picture 10">
            <a:extLst>
              <a:ext uri="{FF2B5EF4-FFF2-40B4-BE49-F238E27FC236}">
                <a16:creationId xmlns:a16="http://schemas.microsoft.com/office/drawing/2014/main" id="{C4066D1E-AC10-1718-A307-46389B732CFD}"/>
              </a:ext>
            </a:extLst>
          </p:cNvPr>
          <p:cNvPicPr>
            <a:picLocks noChangeAspect="1"/>
          </p:cNvPicPr>
          <p:nvPr/>
        </p:nvPicPr>
        <p:blipFill>
          <a:blip r:embed="rId4"/>
          <a:stretch>
            <a:fillRect/>
          </a:stretch>
        </p:blipFill>
        <p:spPr>
          <a:xfrm>
            <a:off x="5778281" y="1982309"/>
            <a:ext cx="1600200" cy="2313803"/>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571350" y="571501"/>
            <a:ext cx="4411321" cy="1281182"/>
          </a:xfrm>
        </p:spPr>
        <p:txBody>
          <a:bodyPr anchor="ctr">
            <a:normAutofit/>
          </a:bodyPr>
          <a:lstStyle/>
          <a:p>
            <a:r>
              <a:rPr lang="en-US" sz="2775" dirty="0"/>
              <a:t>Ethical Considerations and Best Practices in Academia</a:t>
            </a:r>
            <a:br>
              <a:rPr lang="en-US" sz="2775" dirty="0"/>
            </a:br>
            <a:endParaRPr lang="en-US" sz="2775" dirty="0"/>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a:xfrm>
            <a:off x="571350" y="1397250"/>
            <a:ext cx="4169243" cy="3394778"/>
          </a:xfrm>
        </p:spPr>
        <p:txBody>
          <a:bodyPr anchor="ctr">
            <a:normAutofit/>
          </a:bodyPr>
          <a:lstStyle/>
          <a:p>
            <a:pPr marL="0" indent="0">
              <a:buNone/>
            </a:pPr>
            <a:r>
              <a:rPr lang="en-US" sz="1425" dirty="0"/>
              <a:t>Be Aware Models </a:t>
            </a:r>
            <a:r>
              <a:rPr lang="en-US" sz="1425" b="1" dirty="0"/>
              <a:t>Hallucinate</a:t>
            </a:r>
            <a:r>
              <a:rPr lang="en-US" sz="1425" dirty="0"/>
              <a:t> (Probabilistically Likely but factually ‘untrue or non-existent) </a:t>
            </a:r>
          </a:p>
          <a:p>
            <a:pPr marL="0" indent="0">
              <a:buNone/>
            </a:pPr>
            <a:r>
              <a:rPr lang="en-US" sz="1425" dirty="0"/>
              <a:t>Be aware of potential biases in AI outputs from dataset</a:t>
            </a:r>
          </a:p>
          <a:p>
            <a:pPr marL="0" indent="0">
              <a:buNone/>
            </a:pPr>
            <a:r>
              <a:rPr lang="en-US" sz="1425" dirty="0"/>
              <a:t>Try To Validate AI-generated information with reliable sources (Internally and Externally), Against other Models, the Internet or Library Sources </a:t>
            </a:r>
          </a:p>
          <a:p>
            <a:pPr marL="0" indent="0">
              <a:buNone/>
            </a:pPr>
            <a:r>
              <a:rPr lang="en-US" sz="1425" dirty="0"/>
              <a:t>Don’t creatively borrow author or copy verbatim  programmer’s original material if you will be commercializing. Fair Use for Educational Purposes is allowed and encouraged and licensing and purchasing material is a well known legal practice.</a:t>
            </a:r>
          </a:p>
        </p:txBody>
      </p:sp>
      <p:pic>
        <p:nvPicPr>
          <p:cNvPr id="16" name="Picture 15" descr="People at the meeting desk">
            <a:extLst>
              <a:ext uri="{FF2B5EF4-FFF2-40B4-BE49-F238E27FC236}">
                <a16:creationId xmlns:a16="http://schemas.microsoft.com/office/drawing/2014/main" id="{B617FED2-DF26-D31F-4B6D-9C6F1ABA4777}"/>
              </a:ext>
            </a:extLst>
          </p:cNvPr>
          <p:cNvPicPr>
            <a:picLocks noChangeAspect="1"/>
          </p:cNvPicPr>
          <p:nvPr/>
        </p:nvPicPr>
        <p:blipFill rotWithShape="1">
          <a:blip r:embed="rId2"/>
          <a:srcRect l="23458" r="32859" b="-1"/>
          <a:stretch/>
        </p:blipFill>
        <p:spPr>
          <a:xfrm>
            <a:off x="6267003" y="339475"/>
            <a:ext cx="1867639" cy="2404970"/>
          </a:xfrm>
          <a:prstGeom prst="rect">
            <a:avLst/>
          </a:prstGeom>
          <a:effectLst>
            <a:outerShdw blurRad="127000" dist="50800" dir="10800000" sx="99000" sy="99000" algn="r" rotWithShape="0">
              <a:prstClr val="black">
                <a:alpha val="40000"/>
              </a:prstClr>
            </a:outerShdw>
          </a:effectLst>
        </p:spPr>
      </p:pic>
      <p:sp>
        <p:nvSpPr>
          <p:cNvPr id="7" name="TextBox 6">
            <a:extLst>
              <a:ext uri="{FF2B5EF4-FFF2-40B4-BE49-F238E27FC236}">
                <a16:creationId xmlns:a16="http://schemas.microsoft.com/office/drawing/2014/main" id="{49DCDCDA-EAF4-A760-B1BB-37D0E0CC9587}"/>
              </a:ext>
            </a:extLst>
          </p:cNvPr>
          <p:cNvSpPr txBox="1"/>
          <p:nvPr/>
        </p:nvSpPr>
        <p:spPr>
          <a:xfrm>
            <a:off x="5472253" y="3155926"/>
            <a:ext cx="3457138" cy="1154162"/>
          </a:xfrm>
          <a:prstGeom prst="rect">
            <a:avLst/>
          </a:prstGeom>
          <a:noFill/>
        </p:spPr>
        <p:txBody>
          <a:bodyPr wrap="square">
            <a:spAutoFit/>
          </a:bodyPr>
          <a:lstStyle/>
          <a:p>
            <a:pPr defTabSz="685800">
              <a:buClrTx/>
            </a:pPr>
            <a:r>
              <a:rPr lang="en-US" sz="1350" i="1" kern="1200" dirty="0">
                <a:solidFill>
                  <a:prstClr val="black"/>
                </a:solidFill>
                <a:latin typeface="Aptos" panose="02110004020202020204"/>
                <a:ea typeface="+mn-ea"/>
                <a:cs typeface="+mn-cs"/>
              </a:rPr>
              <a:t>“</a:t>
            </a:r>
            <a:r>
              <a:rPr lang="en-US" sz="1050" i="1" kern="1200" dirty="0">
                <a:solidFill>
                  <a:prstClr val="black"/>
                </a:solidFill>
                <a:latin typeface="Aptos" panose="02110004020202020204"/>
                <a:ea typeface="+mn-ea"/>
                <a:cs typeface="+mn-cs"/>
              </a:rPr>
              <a:t>Think of the model as a student or professor that blurts out an answer before checking the facts,” said </a:t>
            </a:r>
            <a:r>
              <a:rPr lang="en-US" sz="1050" i="1" kern="1200" dirty="0" err="1">
                <a:solidFill>
                  <a:prstClr val="black"/>
                </a:solidFill>
                <a:latin typeface="Aptos" panose="02110004020202020204"/>
                <a:ea typeface="+mn-ea"/>
                <a:cs typeface="+mn-cs"/>
              </a:rPr>
              <a:t>Lastras</a:t>
            </a:r>
            <a:r>
              <a:rPr lang="en-US" sz="1050" i="1" kern="1200" dirty="0">
                <a:solidFill>
                  <a:prstClr val="black"/>
                </a:solidFill>
                <a:latin typeface="Aptos" panose="02110004020202020204"/>
                <a:ea typeface="+mn-ea"/>
                <a:cs typeface="+mn-cs"/>
              </a:rPr>
              <a:t>. “Experience teaches us to stop and say when we don’t know something. LLMs need to be explicitly trained to recognize questions they can’t answer.” </a:t>
            </a:r>
            <a:br>
              <a:rPr lang="en-US" sz="1050" i="1" kern="1200" dirty="0">
                <a:solidFill>
                  <a:prstClr val="black"/>
                </a:solidFill>
                <a:latin typeface="Aptos" panose="02110004020202020204"/>
                <a:ea typeface="+mn-ea"/>
                <a:cs typeface="+mn-cs"/>
              </a:rPr>
            </a:br>
            <a:r>
              <a:rPr lang="en-US" sz="900" b="1" i="1" kern="1200" dirty="0">
                <a:solidFill>
                  <a:prstClr val="black"/>
                </a:solidFill>
                <a:latin typeface="Aptos" panose="02110004020202020204"/>
                <a:ea typeface="+mn-ea"/>
                <a:cs typeface="+mn-cs"/>
              </a:rPr>
              <a:t>Luis </a:t>
            </a:r>
            <a:r>
              <a:rPr lang="en-US" sz="900" b="1" i="1" kern="1200" dirty="0" err="1">
                <a:solidFill>
                  <a:prstClr val="black"/>
                </a:solidFill>
                <a:latin typeface="Aptos" panose="02110004020202020204"/>
                <a:ea typeface="+mn-ea"/>
                <a:cs typeface="+mn-cs"/>
              </a:rPr>
              <a:t>Lastras</a:t>
            </a:r>
            <a:r>
              <a:rPr lang="en-US" sz="900" b="1" i="1" kern="1200" dirty="0">
                <a:solidFill>
                  <a:prstClr val="black"/>
                </a:solidFill>
                <a:latin typeface="Aptos" panose="02110004020202020204"/>
                <a:ea typeface="+mn-ea"/>
                <a:cs typeface="+mn-cs"/>
              </a:rPr>
              <a:t>,  IBM Director of AI Language Tech</a:t>
            </a:r>
            <a:r>
              <a:rPr lang="en-US" sz="1350" i="1" kern="1200" dirty="0">
                <a:solidFill>
                  <a:prstClr val="black"/>
                </a:solidFill>
                <a:latin typeface="Aptos" panose="02110004020202020204"/>
                <a:ea typeface="+mn-ea"/>
                <a:cs typeface="+mn-cs"/>
              </a:rPr>
              <a:t>. </a:t>
            </a:r>
          </a:p>
        </p:txBody>
      </p:sp>
    </p:spTree>
    <p:extLst>
      <p:ext uri="{BB962C8B-B14F-4D97-AF65-F5344CB8AC3E}">
        <p14:creationId xmlns:p14="http://schemas.microsoft.com/office/powerpoint/2010/main" val="2888183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1398D2-10E2-48E6-B5BA-91D1A1A806D6}"/>
              </a:ext>
            </a:extLst>
          </p:cNvPr>
          <p:cNvPicPr>
            <a:picLocks noChangeAspect="1"/>
          </p:cNvPicPr>
          <p:nvPr/>
        </p:nvPicPr>
        <p:blipFill>
          <a:blip r:embed="rId2"/>
          <a:stretch>
            <a:fillRect/>
          </a:stretch>
        </p:blipFill>
        <p:spPr>
          <a:xfrm>
            <a:off x="228600" y="278223"/>
            <a:ext cx="7945582" cy="4129200"/>
          </a:xfrm>
          <a:prstGeom prst="rect">
            <a:avLst/>
          </a:prstGeom>
        </p:spPr>
      </p:pic>
      <p:sp>
        <p:nvSpPr>
          <p:cNvPr id="6" name="TextBox 5">
            <a:extLst>
              <a:ext uri="{FF2B5EF4-FFF2-40B4-BE49-F238E27FC236}">
                <a16:creationId xmlns:a16="http://schemas.microsoft.com/office/drawing/2014/main" id="{EBCF7B4F-307E-4FB0-9EE4-E000494CA87C}"/>
              </a:ext>
            </a:extLst>
          </p:cNvPr>
          <p:cNvSpPr txBox="1"/>
          <p:nvPr/>
        </p:nvSpPr>
        <p:spPr>
          <a:xfrm>
            <a:off x="3359727" y="4807527"/>
            <a:ext cx="3390672" cy="307777"/>
          </a:xfrm>
          <a:prstGeom prst="rect">
            <a:avLst/>
          </a:prstGeom>
          <a:noFill/>
        </p:spPr>
        <p:txBody>
          <a:bodyPr wrap="none" rtlCol="0">
            <a:spAutoFit/>
          </a:bodyPr>
          <a:lstStyle/>
          <a:p>
            <a:r>
              <a:rPr lang="en-US" dirty="0" err="1"/>
              <a:t>Yuke</a:t>
            </a:r>
            <a:r>
              <a:rPr lang="en-US" dirty="0"/>
              <a:t> Zhu, Stanford, NVIDIA (UT-Austin)</a:t>
            </a:r>
          </a:p>
        </p:txBody>
      </p:sp>
    </p:spTree>
    <p:extLst>
      <p:ext uri="{BB962C8B-B14F-4D97-AF65-F5344CB8AC3E}">
        <p14:creationId xmlns:p14="http://schemas.microsoft.com/office/powerpoint/2010/main" val="41021722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F380E-85AC-45D7-B80B-18B1EEF324AC}"/>
              </a:ext>
            </a:extLst>
          </p:cNvPr>
          <p:cNvSpPr>
            <a:spLocks noGrp="1"/>
          </p:cNvSpPr>
          <p:nvPr>
            <p:ph type="title"/>
          </p:nvPr>
        </p:nvSpPr>
        <p:spPr>
          <a:xfrm>
            <a:off x="307818" y="362137"/>
            <a:ext cx="3150606" cy="815343"/>
          </a:xfrm>
        </p:spPr>
        <p:txBody>
          <a:bodyPr>
            <a:normAutofit/>
          </a:bodyPr>
          <a:lstStyle/>
          <a:p>
            <a:r>
              <a:rPr lang="en-US" dirty="0"/>
              <a:t>Future Steps</a:t>
            </a:r>
          </a:p>
        </p:txBody>
      </p:sp>
      <p:pic>
        <p:nvPicPr>
          <p:cNvPr id="5" name="Content Placeholder 4">
            <a:extLst>
              <a:ext uri="{FF2B5EF4-FFF2-40B4-BE49-F238E27FC236}">
                <a16:creationId xmlns:a16="http://schemas.microsoft.com/office/drawing/2014/main" id="{7C310EC1-236C-489A-B7FA-6F8C2C832B6B}"/>
              </a:ext>
            </a:extLst>
          </p:cNvPr>
          <p:cNvPicPr>
            <a:picLocks noGrp="1" noChangeAspect="1"/>
          </p:cNvPicPr>
          <p:nvPr>
            <p:ph idx="1"/>
          </p:nvPr>
        </p:nvPicPr>
        <p:blipFill>
          <a:blip r:embed="rId2"/>
          <a:stretch>
            <a:fillRect/>
          </a:stretch>
        </p:blipFill>
        <p:spPr>
          <a:xfrm>
            <a:off x="5685578" y="264576"/>
            <a:ext cx="3468703" cy="4335879"/>
          </a:xfrm>
        </p:spPr>
      </p:pic>
      <p:sp>
        <p:nvSpPr>
          <p:cNvPr id="7" name="TextBox 6">
            <a:extLst>
              <a:ext uri="{FF2B5EF4-FFF2-40B4-BE49-F238E27FC236}">
                <a16:creationId xmlns:a16="http://schemas.microsoft.com/office/drawing/2014/main" id="{52175F2A-D6DC-4451-803B-6CA92FDB42DA}"/>
              </a:ext>
            </a:extLst>
          </p:cNvPr>
          <p:cNvSpPr txBox="1"/>
          <p:nvPr/>
        </p:nvSpPr>
        <p:spPr>
          <a:xfrm>
            <a:off x="5816852" y="4702364"/>
            <a:ext cx="4572000" cy="307777"/>
          </a:xfrm>
          <a:prstGeom prst="rect">
            <a:avLst/>
          </a:prstGeom>
          <a:noFill/>
        </p:spPr>
        <p:txBody>
          <a:bodyPr wrap="square">
            <a:spAutoFit/>
          </a:bodyPr>
          <a:lstStyle/>
          <a:p>
            <a:r>
              <a:rPr lang="en-US" dirty="0">
                <a:hlinkClick r:id="rId3"/>
              </a:rPr>
              <a:t>https://www.anthropic.com/learn</a:t>
            </a:r>
            <a:r>
              <a:rPr lang="en-US" dirty="0"/>
              <a:t> </a:t>
            </a:r>
          </a:p>
        </p:txBody>
      </p:sp>
      <p:sp>
        <p:nvSpPr>
          <p:cNvPr id="8" name="TextBox 7">
            <a:extLst>
              <a:ext uri="{FF2B5EF4-FFF2-40B4-BE49-F238E27FC236}">
                <a16:creationId xmlns:a16="http://schemas.microsoft.com/office/drawing/2014/main" id="{91456819-25D3-4B71-B89B-E5611DD8745B}"/>
              </a:ext>
            </a:extLst>
          </p:cNvPr>
          <p:cNvSpPr txBox="1"/>
          <p:nvPr/>
        </p:nvSpPr>
        <p:spPr>
          <a:xfrm>
            <a:off x="190581" y="1833761"/>
            <a:ext cx="5341161" cy="3046988"/>
          </a:xfrm>
          <a:prstGeom prst="rect">
            <a:avLst/>
          </a:prstGeom>
          <a:noFill/>
        </p:spPr>
        <p:txBody>
          <a:bodyPr wrap="square" rtlCol="0">
            <a:spAutoFit/>
          </a:bodyPr>
          <a:lstStyle/>
          <a:p>
            <a:pPr marL="342900" indent="-342900">
              <a:buAutoNum type="arabicParenR"/>
            </a:pPr>
            <a:r>
              <a:rPr lang="en-US" sz="1600" dirty="0"/>
              <a:t>Anthropic Academy </a:t>
            </a:r>
            <a:br>
              <a:rPr lang="en-US" sz="1600" dirty="0"/>
            </a:br>
            <a:r>
              <a:rPr lang="en-US" sz="1600" dirty="0"/>
              <a:t>Claude Sonnet 4.5 /Opus 4.0</a:t>
            </a:r>
            <a:br>
              <a:rPr lang="en-US" sz="1600" dirty="0"/>
            </a:br>
            <a:endParaRPr lang="en-US" sz="1600" dirty="0"/>
          </a:p>
          <a:p>
            <a:pPr marL="342900" indent="-342900">
              <a:buAutoNum type="arabicParenR"/>
            </a:pPr>
            <a:r>
              <a:rPr lang="en-US" sz="1600" dirty="0"/>
              <a:t>AI Code Editors </a:t>
            </a:r>
            <a:br>
              <a:rPr lang="en-US" sz="1600" dirty="0"/>
            </a:br>
            <a:r>
              <a:rPr lang="en-US" sz="1600" dirty="0"/>
              <a:t>(From Simplest to most complex:  </a:t>
            </a:r>
          </a:p>
          <a:p>
            <a:r>
              <a:rPr lang="en-US" sz="1600" dirty="0"/>
              <a:t>	a) Loveable </a:t>
            </a:r>
          </a:p>
          <a:p>
            <a:r>
              <a:rPr lang="en-US" sz="1600" dirty="0"/>
              <a:t>	b) Windsurf/</a:t>
            </a:r>
            <a:r>
              <a:rPr lang="en-US" sz="1600" dirty="0" err="1"/>
              <a:t>Replit</a:t>
            </a:r>
            <a:r>
              <a:rPr lang="en-US" sz="1600" dirty="0"/>
              <a:t> </a:t>
            </a:r>
          </a:p>
          <a:p>
            <a:r>
              <a:rPr lang="en-US" sz="1600" dirty="0"/>
              <a:t>	c) Cursor </a:t>
            </a:r>
          </a:p>
          <a:p>
            <a:r>
              <a:rPr lang="en-US" sz="1600" dirty="0"/>
              <a:t>	d) Claude Code</a:t>
            </a:r>
            <a:br>
              <a:rPr lang="en-US" sz="1600" dirty="0"/>
            </a:br>
            <a:endParaRPr lang="en-US" sz="1600" dirty="0"/>
          </a:p>
          <a:p>
            <a:r>
              <a:rPr lang="en-US" sz="1600" dirty="0"/>
              <a:t>3) Other Coding Models: GPT 5, Grok 3, Gemini </a:t>
            </a:r>
            <a:r>
              <a:rPr lang="en-US" sz="1600" dirty="0" err="1"/>
              <a:t>Qwen</a:t>
            </a:r>
            <a:r>
              <a:rPr lang="en-US" sz="1600" dirty="0"/>
              <a:t> 3 Series, Kimi K2  </a:t>
            </a:r>
          </a:p>
        </p:txBody>
      </p:sp>
      <p:pic>
        <p:nvPicPr>
          <p:cNvPr id="3" name="Picture 2">
            <a:extLst>
              <a:ext uri="{FF2B5EF4-FFF2-40B4-BE49-F238E27FC236}">
                <a16:creationId xmlns:a16="http://schemas.microsoft.com/office/drawing/2014/main" id="{4C3F7D1F-7912-4C9C-80DE-16C45B31E118}"/>
              </a:ext>
            </a:extLst>
          </p:cNvPr>
          <p:cNvPicPr>
            <a:picLocks noChangeAspect="1"/>
          </p:cNvPicPr>
          <p:nvPr/>
        </p:nvPicPr>
        <p:blipFill>
          <a:blip r:embed="rId4"/>
          <a:stretch>
            <a:fillRect/>
          </a:stretch>
        </p:blipFill>
        <p:spPr>
          <a:xfrm>
            <a:off x="3005861" y="634870"/>
            <a:ext cx="2349594" cy="1322551"/>
          </a:xfrm>
          <a:prstGeom prst="rect">
            <a:avLst/>
          </a:prstGeom>
        </p:spPr>
      </p:pic>
    </p:spTree>
    <p:extLst>
      <p:ext uri="{BB962C8B-B14F-4D97-AF65-F5344CB8AC3E}">
        <p14:creationId xmlns:p14="http://schemas.microsoft.com/office/powerpoint/2010/main" val="39981825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14350" y="814388"/>
            <a:ext cx="4625105" cy="0"/>
          </a:xfrm>
          <a:prstGeom prst="line">
            <a:avLst/>
          </a:prstGeom>
          <a:ln w="57150" cap="flat">
            <a:solidFill>
              <a:srgbClr val="C5FA63"/>
            </a:solidFill>
            <a:prstDash val="solid"/>
            <a:headEnd type="none" w="sm" len="sm"/>
            <a:tailEnd type="none" w="sm" len="sm"/>
          </a:ln>
        </p:spPr>
        <p:txBody>
          <a:bodyPr/>
          <a:lstStyle/>
          <a:p>
            <a:endParaRPr lang="en-US" sz="700" dirty="0"/>
          </a:p>
        </p:txBody>
      </p:sp>
      <p:sp>
        <p:nvSpPr>
          <p:cNvPr id="3" name="Freeform 3"/>
          <p:cNvSpPr/>
          <p:nvPr/>
        </p:nvSpPr>
        <p:spPr>
          <a:xfrm>
            <a:off x="6195392" y="140183"/>
            <a:ext cx="2933700" cy="4295667"/>
          </a:xfrm>
          <a:custGeom>
            <a:avLst/>
            <a:gdLst/>
            <a:ahLst/>
            <a:cxnLst/>
            <a:rect l="l" t="t" r="r" b="b"/>
            <a:pathLst>
              <a:path w="7346633" h="10287000">
                <a:moveTo>
                  <a:pt x="0" y="0"/>
                </a:moveTo>
                <a:lnTo>
                  <a:pt x="7346633" y="0"/>
                </a:lnTo>
                <a:lnTo>
                  <a:pt x="7346633" y="10287000"/>
                </a:lnTo>
                <a:lnTo>
                  <a:pt x="0" y="10287000"/>
                </a:lnTo>
                <a:lnTo>
                  <a:pt x="0" y="0"/>
                </a:lnTo>
                <a:close/>
              </a:path>
            </a:pathLst>
          </a:custGeom>
          <a:blipFill>
            <a:blip r:embed="rId2"/>
            <a:stretch>
              <a:fillRect/>
            </a:stretch>
          </a:blipFill>
        </p:spPr>
        <p:txBody>
          <a:bodyPr/>
          <a:lstStyle/>
          <a:p>
            <a:endParaRPr lang="en-US" sz="700" dirty="0"/>
          </a:p>
        </p:txBody>
      </p:sp>
      <p:sp>
        <p:nvSpPr>
          <p:cNvPr id="4" name="TextBox 4"/>
          <p:cNvSpPr txBox="1"/>
          <p:nvPr/>
        </p:nvSpPr>
        <p:spPr>
          <a:xfrm>
            <a:off x="243740" y="847833"/>
            <a:ext cx="3516429" cy="4458144"/>
          </a:xfrm>
          <a:prstGeom prst="rect">
            <a:avLst/>
          </a:prstGeom>
        </p:spPr>
        <p:txBody>
          <a:bodyPr wrap="square" lIns="0" tIns="0" rIns="0" bIns="0" rtlCol="0" anchor="t">
            <a:spAutoFit/>
          </a:bodyPr>
          <a:lstStyle/>
          <a:p>
            <a:pPr>
              <a:lnSpc>
                <a:spcPts val="3230"/>
              </a:lnSpc>
            </a:pPr>
            <a:r>
              <a:rPr lang="en-US" sz="1600" spc="19" dirty="0">
                <a:latin typeface="Glacial Indifference"/>
                <a:ea typeface="Glacial Indifference"/>
                <a:cs typeface="Glacial Indifference"/>
                <a:sym typeface="Glacial Indifference"/>
              </a:rPr>
              <a:t>The </a:t>
            </a:r>
            <a:r>
              <a:rPr lang="en-US" sz="1600" u="sng" spc="19" dirty="0">
                <a:latin typeface="Glacial Indifference"/>
                <a:ea typeface="Glacial Indifference"/>
                <a:cs typeface="Glacial Indifference"/>
                <a:sym typeface="Glacial Indifference"/>
                <a:hlinkClick r:id="rId3" tooltip="https://library.ucr.edu/news/2024/01/30/propel-your-research-next-level-star-lab"/>
              </a:rPr>
              <a:t>STAR Lab</a:t>
            </a:r>
            <a:r>
              <a:rPr lang="en-US" sz="1600" spc="19" dirty="0">
                <a:latin typeface="Glacial Indifference"/>
                <a:ea typeface="Glacial Indifference"/>
                <a:cs typeface="Glacial Indifference"/>
                <a:sym typeface="Glacial Indifference"/>
              </a:rPr>
              <a:t> includes high-performance Windows PC workstations and an Epson Photo Scanner.</a:t>
            </a:r>
          </a:p>
          <a:p>
            <a:pPr>
              <a:lnSpc>
                <a:spcPts val="3230"/>
              </a:lnSpc>
            </a:pPr>
            <a:r>
              <a:rPr lang="en-US" sz="1600" spc="19" dirty="0">
                <a:latin typeface="Glacial Indifference"/>
                <a:ea typeface="Glacial Indifference"/>
                <a:cs typeface="Glacial Indifference"/>
                <a:sym typeface="Glacial Indifference"/>
              </a:rPr>
              <a:t>All workstations provide software for:</a:t>
            </a:r>
          </a:p>
          <a:p>
            <a:pPr marL="410208" lvl="1" indent="-205104">
              <a:lnSpc>
                <a:spcPts val="3230"/>
              </a:lnSpc>
              <a:buFont typeface="Arial"/>
              <a:buChar char="•"/>
            </a:pPr>
            <a:r>
              <a:rPr lang="en-US" sz="1600" b="1" spc="19" dirty="0">
                <a:latin typeface="Glacial Indifference"/>
                <a:ea typeface="Glacial Indifference"/>
                <a:cs typeface="Glacial Indifference"/>
                <a:sym typeface="Glacial Indifference"/>
              </a:rPr>
              <a:t>Data analysis, data visualization, </a:t>
            </a:r>
          </a:p>
          <a:p>
            <a:pPr marL="410208" lvl="1" indent="-205104">
              <a:lnSpc>
                <a:spcPts val="3230"/>
              </a:lnSpc>
              <a:buFont typeface="Arial"/>
              <a:buChar char="•"/>
            </a:pPr>
            <a:r>
              <a:rPr lang="en-US" sz="1600" b="1" spc="19" dirty="0">
                <a:latin typeface="Glacial Indifference"/>
                <a:ea typeface="Glacial Indifference"/>
                <a:cs typeface="Glacial Indifference"/>
                <a:sym typeface="Glacial Indifference"/>
              </a:rPr>
              <a:t>AV and multimedia editing</a:t>
            </a:r>
            <a:r>
              <a:rPr lang="en-US" sz="1600" spc="19" dirty="0">
                <a:latin typeface="Glacial Indifference"/>
                <a:ea typeface="Glacial Indifference"/>
                <a:cs typeface="Glacial Indifference"/>
                <a:sym typeface="Glacial Indifference"/>
              </a:rPr>
              <a:t>, </a:t>
            </a:r>
          </a:p>
          <a:p>
            <a:pPr marL="410208" lvl="1" indent="-205104">
              <a:lnSpc>
                <a:spcPts val="3230"/>
              </a:lnSpc>
              <a:buFont typeface="Arial"/>
              <a:buChar char="•"/>
            </a:pPr>
            <a:r>
              <a:rPr lang="en-US" sz="1600" b="1" spc="19" dirty="0">
                <a:latin typeface="Glacial Indifference"/>
                <a:ea typeface="Glacial Indifference"/>
                <a:cs typeface="Glacial Indifference"/>
                <a:sym typeface="Glacial Indifference"/>
              </a:rPr>
              <a:t>Computer-aided design (CAD),</a:t>
            </a:r>
            <a:r>
              <a:rPr lang="en-US" sz="1600" spc="19" dirty="0">
                <a:latin typeface="Glacial Indifference"/>
                <a:ea typeface="Glacial Indifference"/>
                <a:cs typeface="Glacial Indifference"/>
                <a:sym typeface="Glacial Indifference"/>
              </a:rPr>
              <a:t> </a:t>
            </a:r>
          </a:p>
          <a:p>
            <a:pPr marL="410208" lvl="1" indent="-205104">
              <a:lnSpc>
                <a:spcPts val="3230"/>
              </a:lnSpc>
              <a:buFont typeface="Arial"/>
              <a:buChar char="•"/>
            </a:pPr>
            <a:r>
              <a:rPr lang="en-US" sz="1600" b="1" spc="19" dirty="0">
                <a:latin typeface="Glacial Indifference"/>
                <a:ea typeface="Glacial Indifference"/>
                <a:cs typeface="Glacial Indifference"/>
                <a:sym typeface="Glacial Indifference"/>
              </a:rPr>
              <a:t>Geographic information systems (GIS)</a:t>
            </a:r>
          </a:p>
        </p:txBody>
      </p:sp>
      <p:sp>
        <p:nvSpPr>
          <p:cNvPr id="5" name="TextBox 5"/>
          <p:cNvSpPr txBox="1"/>
          <p:nvPr/>
        </p:nvSpPr>
        <p:spPr>
          <a:xfrm>
            <a:off x="514350" y="147638"/>
            <a:ext cx="3516429" cy="636713"/>
          </a:xfrm>
          <a:prstGeom prst="rect">
            <a:avLst/>
          </a:prstGeom>
        </p:spPr>
        <p:txBody>
          <a:bodyPr lIns="0" tIns="0" rIns="0" bIns="0" rtlCol="0" anchor="t">
            <a:spAutoFit/>
          </a:bodyPr>
          <a:lstStyle/>
          <a:p>
            <a:pPr>
              <a:lnSpc>
                <a:spcPts val="5250"/>
              </a:lnSpc>
            </a:pPr>
            <a:r>
              <a:rPr lang="en-US" sz="3750" dirty="0">
                <a:latin typeface="Calibri" panose="020F0502020204030204" pitchFamily="34" charset="0"/>
                <a:ea typeface="Calibri" panose="020F0502020204030204" pitchFamily="34" charset="0"/>
                <a:cs typeface="Calibri" panose="020F0502020204030204" pitchFamily="34" charset="0"/>
                <a:sym typeface="Lovelo"/>
              </a:rPr>
              <a:t>STAR Lab</a:t>
            </a:r>
          </a:p>
        </p:txBody>
      </p:sp>
      <p:pic>
        <p:nvPicPr>
          <p:cNvPr id="8" name="Picture 7">
            <a:extLst>
              <a:ext uri="{FF2B5EF4-FFF2-40B4-BE49-F238E27FC236}">
                <a16:creationId xmlns:a16="http://schemas.microsoft.com/office/drawing/2014/main" id="{59E144D1-6426-403F-9E32-31A2839EA28E}"/>
              </a:ext>
            </a:extLst>
          </p:cNvPr>
          <p:cNvPicPr>
            <a:picLocks noChangeAspect="1"/>
          </p:cNvPicPr>
          <p:nvPr/>
        </p:nvPicPr>
        <p:blipFill>
          <a:blip r:embed="rId4"/>
          <a:stretch>
            <a:fillRect/>
          </a:stretch>
        </p:blipFill>
        <p:spPr>
          <a:xfrm>
            <a:off x="3760169" y="933450"/>
            <a:ext cx="2314841" cy="1736839"/>
          </a:xfrm>
          <a:prstGeom prst="rect">
            <a:avLst/>
          </a:prstGeom>
        </p:spPr>
      </p:pic>
      <p:pic>
        <p:nvPicPr>
          <p:cNvPr id="10" name="Picture 9">
            <a:extLst>
              <a:ext uri="{FF2B5EF4-FFF2-40B4-BE49-F238E27FC236}">
                <a16:creationId xmlns:a16="http://schemas.microsoft.com/office/drawing/2014/main" id="{98F2CD48-8A15-4F96-859B-0C1A2479DFD7}"/>
              </a:ext>
            </a:extLst>
          </p:cNvPr>
          <p:cNvPicPr>
            <a:picLocks noChangeAspect="1"/>
          </p:cNvPicPr>
          <p:nvPr/>
        </p:nvPicPr>
        <p:blipFill>
          <a:blip r:embed="rId5"/>
          <a:stretch>
            <a:fillRect/>
          </a:stretch>
        </p:blipFill>
        <p:spPr>
          <a:xfrm>
            <a:off x="3818623" y="3341631"/>
            <a:ext cx="2316578" cy="173683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normAutofit fontScale="90000"/>
          </a:bodyPr>
          <a:lstStyle/>
          <a:p>
            <a:pPr algn="ctr"/>
            <a:r>
              <a:rPr lang="en-US" dirty="0"/>
              <a:t>Provides More Than Basic AI Functionality </a:t>
            </a:r>
            <a:br>
              <a:rPr lang="en-US" dirty="0"/>
            </a:br>
            <a:r>
              <a:rPr lang="en-US" dirty="0"/>
              <a:t>and Associated Academic Examples (2024)</a:t>
            </a:r>
          </a:p>
        </p:txBody>
      </p:sp>
      <p:graphicFrame>
        <p:nvGraphicFramePr>
          <p:cNvPr id="7" name="Content Placeholder 2">
            <a:extLst>
              <a:ext uri="{FF2B5EF4-FFF2-40B4-BE49-F238E27FC236}">
                <a16:creationId xmlns:a16="http://schemas.microsoft.com/office/drawing/2014/main" id="{AFC40833-850A-E8EE-5D87-97ED29AEADD2}"/>
              </a:ext>
            </a:extLst>
          </p:cNvPr>
          <p:cNvGraphicFramePr>
            <a:graphicFrameLocks noGrp="1"/>
          </p:cNvGraphicFramePr>
          <p:nvPr>
            <p:ph idx="1"/>
            <p:extLst>
              <p:ext uri="{D42A27DB-BD31-4B8C-83A1-F6EECF244321}">
                <p14:modId xmlns:p14="http://schemas.microsoft.com/office/powerpoint/2010/main" val="4239868909"/>
              </p:ext>
            </p:extLst>
          </p:nvPr>
        </p:nvGraphicFramePr>
        <p:xfrm>
          <a:off x="628650" y="1369218"/>
          <a:ext cx="8381048" cy="3611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7370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C3CB7C-EC04-41A5-ACF9-AE5C8F7D0FC5}"/>
              </a:ext>
            </a:extLst>
          </p:cNvPr>
          <p:cNvPicPr>
            <a:picLocks noChangeAspect="1"/>
          </p:cNvPicPr>
          <p:nvPr/>
        </p:nvPicPr>
        <p:blipFill>
          <a:blip r:embed="rId2"/>
          <a:stretch>
            <a:fillRect/>
          </a:stretch>
        </p:blipFill>
        <p:spPr>
          <a:xfrm>
            <a:off x="0" y="87791"/>
            <a:ext cx="6026727" cy="3226909"/>
          </a:xfrm>
          <a:prstGeom prst="rect">
            <a:avLst/>
          </a:prstGeom>
        </p:spPr>
      </p:pic>
      <p:sp>
        <p:nvSpPr>
          <p:cNvPr id="4" name="TextBox 3">
            <a:extLst>
              <a:ext uri="{FF2B5EF4-FFF2-40B4-BE49-F238E27FC236}">
                <a16:creationId xmlns:a16="http://schemas.microsoft.com/office/drawing/2014/main" id="{74A92580-56B0-4A47-9B86-4314386D521A}"/>
              </a:ext>
            </a:extLst>
          </p:cNvPr>
          <p:cNvSpPr txBox="1"/>
          <p:nvPr/>
        </p:nvSpPr>
        <p:spPr>
          <a:xfrm>
            <a:off x="284018" y="3643745"/>
            <a:ext cx="4849404" cy="738664"/>
          </a:xfrm>
          <a:prstGeom prst="rect">
            <a:avLst/>
          </a:prstGeom>
          <a:noFill/>
        </p:spPr>
        <p:txBody>
          <a:bodyPr wrap="none" rtlCol="0">
            <a:spAutoFit/>
          </a:bodyPr>
          <a:lstStyle/>
          <a:p>
            <a:r>
              <a:rPr lang="en-US" dirty="0"/>
              <a:t>Model for Robots and AI LLM’s Following the </a:t>
            </a:r>
            <a:br>
              <a:rPr lang="en-US" dirty="0"/>
            </a:br>
            <a:r>
              <a:rPr lang="en-US" dirty="0"/>
              <a:t>Historical Development of Steam Engine Schema</a:t>
            </a:r>
            <a:br>
              <a:rPr lang="en-US" dirty="0"/>
            </a:br>
            <a:r>
              <a:rPr lang="en-US" dirty="0"/>
              <a:t>Dr </a:t>
            </a:r>
            <a:r>
              <a:rPr lang="en-US" dirty="0" err="1"/>
              <a:t>Yuke</a:t>
            </a:r>
            <a:r>
              <a:rPr lang="en-US" dirty="0"/>
              <a:t> Zhu</a:t>
            </a:r>
            <a:r>
              <a:rPr lang="en-US" sz="1000" dirty="0"/>
              <a:t>, https://rpl.cs.utexas.edu/talks/pathway_to_generalist_robots.pdf</a:t>
            </a:r>
          </a:p>
        </p:txBody>
      </p:sp>
      <p:pic>
        <p:nvPicPr>
          <p:cNvPr id="6" name="Picture 5">
            <a:extLst>
              <a:ext uri="{FF2B5EF4-FFF2-40B4-BE49-F238E27FC236}">
                <a16:creationId xmlns:a16="http://schemas.microsoft.com/office/drawing/2014/main" id="{56C8454F-6B11-4985-B1CD-CDD5CB16B9F1}"/>
              </a:ext>
            </a:extLst>
          </p:cNvPr>
          <p:cNvPicPr>
            <a:picLocks noChangeAspect="1"/>
          </p:cNvPicPr>
          <p:nvPr/>
        </p:nvPicPr>
        <p:blipFill>
          <a:blip r:embed="rId3"/>
          <a:stretch>
            <a:fillRect/>
          </a:stretch>
        </p:blipFill>
        <p:spPr>
          <a:xfrm>
            <a:off x="5583383" y="1550531"/>
            <a:ext cx="3415145" cy="1764169"/>
          </a:xfrm>
          <a:prstGeom prst="rect">
            <a:avLst/>
          </a:prstGeom>
        </p:spPr>
      </p:pic>
      <p:sp>
        <p:nvSpPr>
          <p:cNvPr id="7" name="TextBox 6">
            <a:extLst>
              <a:ext uri="{FF2B5EF4-FFF2-40B4-BE49-F238E27FC236}">
                <a16:creationId xmlns:a16="http://schemas.microsoft.com/office/drawing/2014/main" id="{D8928982-DEB7-4AE0-AC1C-F6B324E827F3}"/>
              </a:ext>
            </a:extLst>
          </p:cNvPr>
          <p:cNvSpPr txBox="1"/>
          <p:nvPr/>
        </p:nvSpPr>
        <p:spPr>
          <a:xfrm>
            <a:off x="5687291" y="3920836"/>
            <a:ext cx="3377848" cy="1123384"/>
          </a:xfrm>
          <a:prstGeom prst="rect">
            <a:avLst/>
          </a:prstGeom>
          <a:noFill/>
        </p:spPr>
        <p:txBody>
          <a:bodyPr wrap="none" rtlCol="0">
            <a:spAutoFit/>
          </a:bodyPr>
          <a:lstStyle/>
          <a:p>
            <a:r>
              <a:rPr lang="en-US" dirty="0"/>
              <a:t>Turning ACM Award July 2025</a:t>
            </a:r>
            <a:br>
              <a:rPr lang="en-US" dirty="0"/>
            </a:br>
            <a:r>
              <a:rPr lang="en-US" dirty="0"/>
              <a:t>Sutton, Reinforcement Learning, Origins</a:t>
            </a:r>
          </a:p>
          <a:p>
            <a:r>
              <a:rPr lang="en-US" dirty="0"/>
              <a:t>In Historical Psychological Conditioning</a:t>
            </a:r>
            <a:br>
              <a:rPr lang="en-US" dirty="0"/>
            </a:br>
            <a:r>
              <a:rPr lang="en-US" dirty="0"/>
              <a:t>Pavlov, Reward Function</a:t>
            </a:r>
            <a:br>
              <a:rPr lang="en-US" dirty="0"/>
            </a:br>
            <a:r>
              <a:rPr lang="en-US" sz="1100" dirty="0"/>
              <a:t>https://www.youtube.com/watch?v=RrXibq7-W6o</a:t>
            </a:r>
          </a:p>
        </p:txBody>
      </p:sp>
    </p:spTree>
    <p:extLst>
      <p:ext uri="{BB962C8B-B14F-4D97-AF65-F5344CB8AC3E}">
        <p14:creationId xmlns:p14="http://schemas.microsoft.com/office/powerpoint/2010/main" val="3753589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87612"/>
            <a:ext cx="2604393" cy="5231112"/>
          </a:xfrm>
          <a:prstGeom prst="rect">
            <a:avLst/>
          </a:prstGeom>
          <a:solidFill>
            <a:srgbClr val="097969"/>
          </a:solidFill>
        </p:spPr>
        <p:txBody>
          <a:bodyPr/>
          <a:lstStyle/>
          <a:p>
            <a:endParaRPr lang="en-US" sz="700" dirty="0"/>
          </a:p>
        </p:txBody>
      </p:sp>
      <p:sp>
        <p:nvSpPr>
          <p:cNvPr id="3" name="AutoShape 3"/>
          <p:cNvSpPr/>
          <p:nvPr/>
        </p:nvSpPr>
        <p:spPr>
          <a:xfrm flipV="1">
            <a:off x="3371418" y="814388"/>
            <a:ext cx="5488609" cy="0"/>
          </a:xfrm>
          <a:prstGeom prst="line">
            <a:avLst/>
          </a:prstGeom>
          <a:ln w="57150" cap="flat">
            <a:solidFill>
              <a:srgbClr val="FFFFFF"/>
            </a:solidFill>
            <a:prstDash val="solid"/>
            <a:headEnd type="none" w="sm" len="sm"/>
            <a:tailEnd type="none" w="sm" len="sm"/>
          </a:ln>
        </p:spPr>
        <p:txBody>
          <a:bodyPr/>
          <a:lstStyle/>
          <a:p>
            <a:endParaRPr lang="en-US" sz="700" dirty="0"/>
          </a:p>
        </p:txBody>
      </p:sp>
      <p:sp>
        <p:nvSpPr>
          <p:cNvPr id="4" name="TextBox 4"/>
          <p:cNvSpPr txBox="1"/>
          <p:nvPr/>
        </p:nvSpPr>
        <p:spPr>
          <a:xfrm>
            <a:off x="2839158" y="1414200"/>
            <a:ext cx="3163435" cy="3638112"/>
          </a:xfrm>
          <a:prstGeom prst="rect">
            <a:avLst/>
          </a:prstGeom>
        </p:spPr>
        <p:txBody>
          <a:bodyPr wrap="square" lIns="0" tIns="0" rIns="0" bIns="0" rtlCol="0" anchor="t">
            <a:spAutoFit/>
          </a:bodyPr>
          <a:lstStyle/>
          <a:p>
            <a:pPr>
              <a:lnSpc>
                <a:spcPts val="3230"/>
              </a:lnSpc>
            </a:pPr>
            <a:r>
              <a:rPr lang="en-US" sz="1900" spc="19" dirty="0">
                <a:latin typeface="Glacial Indifference"/>
                <a:ea typeface="Glacial Indifference"/>
                <a:cs typeface="Glacial Indifference"/>
                <a:sym typeface="Glacial Indifference"/>
              </a:rPr>
              <a:t>The Library provide workshops increasingly on AI:</a:t>
            </a:r>
          </a:p>
          <a:p>
            <a:pPr marL="410208" lvl="1" indent="-205104">
              <a:lnSpc>
                <a:spcPts val="3230"/>
              </a:lnSpc>
              <a:buFont typeface="Arial"/>
              <a:buChar char="•"/>
            </a:pPr>
            <a:r>
              <a:rPr lang="en-US" sz="1000" spc="19" dirty="0">
                <a:latin typeface="Glacial Indifference"/>
                <a:ea typeface="Glacial Indifference"/>
                <a:cs typeface="Glacial Indifference"/>
                <a:sym typeface="Glacial Indifference"/>
              </a:rPr>
              <a:t>Qualitative Data (Text, AI Subject Clustering</a:t>
            </a:r>
          </a:p>
          <a:p>
            <a:pPr marL="410208" lvl="1" indent="-205104">
              <a:lnSpc>
                <a:spcPts val="3230"/>
              </a:lnSpc>
              <a:buFont typeface="Arial"/>
              <a:buChar char="•"/>
            </a:pPr>
            <a:r>
              <a:rPr lang="en-US" sz="1000" spc="19" dirty="0">
                <a:latin typeface="Glacial Indifference"/>
                <a:ea typeface="Glacial Indifference"/>
                <a:cs typeface="Glacial Indifference"/>
                <a:sym typeface="Glacial Indifference"/>
              </a:rPr>
              <a:t>Planet Imagery GIS/AI Workshop/Lectures/Meetups</a:t>
            </a:r>
          </a:p>
          <a:p>
            <a:pPr marL="410208" lvl="1" indent="-205104">
              <a:lnSpc>
                <a:spcPts val="3230"/>
              </a:lnSpc>
              <a:buFont typeface="Arial"/>
              <a:buChar char="•"/>
            </a:pPr>
            <a:r>
              <a:rPr lang="en-US" sz="1000" spc="19" dirty="0">
                <a:latin typeface="Glacial Indifference"/>
                <a:ea typeface="Glacial Indifference"/>
                <a:cs typeface="Glacial Indifference"/>
                <a:sym typeface="Glacial Indifference"/>
              </a:rPr>
              <a:t>Robotics Summer Camp Workshops</a:t>
            </a:r>
            <a:br>
              <a:rPr lang="en-US" sz="1000" spc="19" dirty="0">
                <a:latin typeface="Glacial Indifference"/>
                <a:ea typeface="Glacial Indifference"/>
                <a:cs typeface="Glacial Indifference"/>
                <a:sym typeface="Glacial Indifference"/>
              </a:rPr>
            </a:br>
            <a:r>
              <a:rPr lang="en-US" sz="1000" spc="19" dirty="0">
                <a:latin typeface="Glacial Indifference"/>
                <a:ea typeface="Glacial Indifference"/>
                <a:cs typeface="Glacial Indifference"/>
                <a:sym typeface="Glacial Indifference"/>
              </a:rPr>
              <a:t>with AI Components</a:t>
            </a:r>
          </a:p>
          <a:p>
            <a:pPr marL="410208" lvl="1" indent="-205104">
              <a:lnSpc>
                <a:spcPts val="3230"/>
              </a:lnSpc>
              <a:buFont typeface="Arial"/>
              <a:buChar char="•"/>
            </a:pPr>
            <a:r>
              <a:rPr lang="en-US" sz="1000" spc="19" dirty="0">
                <a:latin typeface="Glacial Indifference"/>
                <a:ea typeface="Glacial Indifference"/>
                <a:cs typeface="Glacial Indifference"/>
                <a:sym typeface="Glacial Indifference"/>
              </a:rPr>
              <a:t>Project Support: AI in Research</a:t>
            </a:r>
          </a:p>
        </p:txBody>
      </p:sp>
      <p:sp>
        <p:nvSpPr>
          <p:cNvPr id="5" name="TextBox 5"/>
          <p:cNvSpPr txBox="1"/>
          <p:nvPr/>
        </p:nvSpPr>
        <p:spPr>
          <a:xfrm>
            <a:off x="2839157" y="257175"/>
            <a:ext cx="6214787" cy="978538"/>
          </a:xfrm>
          <a:prstGeom prst="rect">
            <a:avLst/>
          </a:prstGeom>
        </p:spPr>
        <p:txBody>
          <a:bodyPr wrap="square" lIns="0" tIns="0" rIns="0" bIns="0" rtlCol="0" anchor="t">
            <a:spAutoFit/>
          </a:bodyPr>
          <a:lstStyle/>
          <a:p>
            <a:pPr>
              <a:lnSpc>
                <a:spcPts val="4125"/>
              </a:lnSpc>
            </a:pPr>
            <a:r>
              <a:rPr lang="en-US" sz="2000" spc="413" dirty="0">
                <a:latin typeface="Lovelo"/>
                <a:ea typeface="Lovelo"/>
                <a:cs typeface="Lovelo"/>
                <a:sym typeface="Lovelo"/>
              </a:rPr>
              <a:t>LIBRARY AI and </a:t>
            </a:r>
            <a:br>
              <a:rPr lang="en-US" sz="2000" spc="413" dirty="0">
                <a:latin typeface="Lovelo"/>
                <a:ea typeface="Lovelo"/>
                <a:cs typeface="Lovelo"/>
                <a:sym typeface="Lovelo"/>
              </a:rPr>
            </a:br>
            <a:r>
              <a:rPr lang="en-US" sz="2000" spc="413" dirty="0">
                <a:latin typeface="Lovelo"/>
                <a:ea typeface="Lovelo"/>
                <a:cs typeface="Lovelo"/>
                <a:sym typeface="Lovelo"/>
              </a:rPr>
              <a:t>AI-Related Workshops</a:t>
            </a:r>
          </a:p>
        </p:txBody>
      </p:sp>
      <p:sp>
        <p:nvSpPr>
          <p:cNvPr id="6" name="AutoShape 6"/>
          <p:cNvSpPr/>
          <p:nvPr/>
        </p:nvSpPr>
        <p:spPr>
          <a:xfrm flipV="1">
            <a:off x="2839158" y="1338263"/>
            <a:ext cx="4840862" cy="0"/>
          </a:xfrm>
          <a:prstGeom prst="line">
            <a:avLst/>
          </a:prstGeom>
          <a:ln w="57150" cap="flat">
            <a:solidFill>
              <a:srgbClr val="407AF6"/>
            </a:solidFill>
            <a:prstDash val="solid"/>
            <a:headEnd type="none" w="sm" len="sm"/>
            <a:tailEnd type="none" w="sm" len="sm"/>
          </a:ln>
        </p:spPr>
        <p:txBody>
          <a:bodyPr/>
          <a:lstStyle/>
          <a:p>
            <a:endParaRPr lang="en-US" sz="700" dirty="0"/>
          </a:p>
        </p:txBody>
      </p:sp>
      <p:pic>
        <p:nvPicPr>
          <p:cNvPr id="7" name="Picture 7"/>
          <p:cNvPicPr>
            <a:picLocks noChangeAspect="1"/>
          </p:cNvPicPr>
          <p:nvPr/>
        </p:nvPicPr>
        <p:blipFill>
          <a:blip r:embed="rId2"/>
          <a:stretch>
            <a:fillRect/>
          </a:stretch>
        </p:blipFill>
        <p:spPr>
          <a:xfrm>
            <a:off x="128042" y="2758077"/>
            <a:ext cx="2348309" cy="2348309"/>
          </a:xfrm>
          <a:prstGeom prst="rect">
            <a:avLst/>
          </a:prstGeom>
        </p:spPr>
      </p:pic>
      <p:pic>
        <p:nvPicPr>
          <p:cNvPr id="8" name="Picture 7">
            <a:extLst>
              <a:ext uri="{FF2B5EF4-FFF2-40B4-BE49-F238E27FC236}">
                <a16:creationId xmlns:a16="http://schemas.microsoft.com/office/drawing/2014/main" id="{34704171-2D03-470B-BDB3-0CED2F466E86}"/>
              </a:ext>
            </a:extLst>
          </p:cNvPr>
          <p:cNvPicPr>
            <a:picLocks noChangeAspect="1"/>
          </p:cNvPicPr>
          <p:nvPr/>
        </p:nvPicPr>
        <p:blipFill>
          <a:blip r:embed="rId3"/>
          <a:stretch>
            <a:fillRect/>
          </a:stretch>
        </p:blipFill>
        <p:spPr>
          <a:xfrm>
            <a:off x="6002593" y="3431510"/>
            <a:ext cx="2909772" cy="1634111"/>
          </a:xfrm>
          <a:prstGeom prst="rect">
            <a:avLst/>
          </a:prstGeom>
        </p:spPr>
      </p:pic>
      <p:pic>
        <p:nvPicPr>
          <p:cNvPr id="10" name="Picture 9">
            <a:extLst>
              <a:ext uri="{FF2B5EF4-FFF2-40B4-BE49-F238E27FC236}">
                <a16:creationId xmlns:a16="http://schemas.microsoft.com/office/drawing/2014/main" id="{4B63E50A-EDE6-4B12-B5A0-C8909791A8D5}"/>
              </a:ext>
            </a:extLst>
          </p:cNvPr>
          <p:cNvPicPr>
            <a:picLocks noChangeAspect="1"/>
          </p:cNvPicPr>
          <p:nvPr/>
        </p:nvPicPr>
        <p:blipFill>
          <a:blip r:embed="rId4"/>
          <a:stretch>
            <a:fillRect/>
          </a:stretch>
        </p:blipFill>
        <p:spPr>
          <a:xfrm>
            <a:off x="6002593" y="1540993"/>
            <a:ext cx="2909772" cy="1452236"/>
          </a:xfrm>
          <a:prstGeom prst="rect">
            <a:avLst/>
          </a:prstGeom>
        </p:spPr>
      </p:pic>
      <p:sp>
        <p:nvSpPr>
          <p:cNvPr id="12" name="TextBox 11">
            <a:extLst>
              <a:ext uri="{FF2B5EF4-FFF2-40B4-BE49-F238E27FC236}">
                <a16:creationId xmlns:a16="http://schemas.microsoft.com/office/drawing/2014/main" id="{F76764E5-05A6-4129-BD32-EA374473639D}"/>
              </a:ext>
            </a:extLst>
          </p:cNvPr>
          <p:cNvSpPr txBox="1"/>
          <p:nvPr/>
        </p:nvSpPr>
        <p:spPr>
          <a:xfrm>
            <a:off x="6237358" y="3012314"/>
            <a:ext cx="2557353" cy="400110"/>
          </a:xfrm>
          <a:prstGeom prst="rect">
            <a:avLst/>
          </a:prstGeom>
          <a:noFill/>
        </p:spPr>
        <p:txBody>
          <a:bodyPr wrap="square">
            <a:spAutoFit/>
          </a:bodyPr>
          <a:lstStyle/>
          <a:p>
            <a:r>
              <a:rPr lang="en-US" sz="1000" dirty="0"/>
              <a:t>https://www.eventbrite.com/o/uc-riverside-library-7346569507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65BD4-DD1A-396C-3D65-A28D96764AB3}"/>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6E8EA124-194D-6B16-791E-5BB117E9FF78}"/>
              </a:ext>
            </a:extLst>
          </p:cNvPr>
          <p:cNvSpPr/>
          <p:nvPr/>
        </p:nvSpPr>
        <p:spPr>
          <a:xfrm>
            <a:off x="0" y="-87612"/>
            <a:ext cx="2604393" cy="5231112"/>
          </a:xfrm>
          <a:prstGeom prst="rect">
            <a:avLst/>
          </a:prstGeom>
          <a:solidFill>
            <a:srgbClr val="097969"/>
          </a:solidFill>
        </p:spPr>
        <p:txBody>
          <a:bodyPr/>
          <a:lstStyle/>
          <a:p>
            <a:endParaRPr lang="en-US" sz="700" dirty="0"/>
          </a:p>
        </p:txBody>
      </p:sp>
      <p:sp>
        <p:nvSpPr>
          <p:cNvPr id="3" name="AutoShape 3">
            <a:extLst>
              <a:ext uri="{FF2B5EF4-FFF2-40B4-BE49-F238E27FC236}">
                <a16:creationId xmlns:a16="http://schemas.microsoft.com/office/drawing/2014/main" id="{E05E357D-EC77-E8E4-B8B5-5FBEB36CA32A}"/>
              </a:ext>
            </a:extLst>
          </p:cNvPr>
          <p:cNvSpPr/>
          <p:nvPr/>
        </p:nvSpPr>
        <p:spPr>
          <a:xfrm flipV="1">
            <a:off x="3371418" y="814388"/>
            <a:ext cx="5488609" cy="0"/>
          </a:xfrm>
          <a:prstGeom prst="line">
            <a:avLst/>
          </a:prstGeom>
          <a:ln w="57150" cap="flat">
            <a:solidFill>
              <a:srgbClr val="FFFFFF"/>
            </a:solidFill>
            <a:prstDash val="solid"/>
            <a:headEnd type="none" w="sm" len="sm"/>
            <a:tailEnd type="none" w="sm" len="sm"/>
          </a:ln>
        </p:spPr>
        <p:txBody>
          <a:bodyPr/>
          <a:lstStyle/>
          <a:p>
            <a:endParaRPr lang="en-US" sz="700" dirty="0"/>
          </a:p>
        </p:txBody>
      </p:sp>
      <p:sp>
        <p:nvSpPr>
          <p:cNvPr id="5" name="TextBox 5">
            <a:extLst>
              <a:ext uri="{FF2B5EF4-FFF2-40B4-BE49-F238E27FC236}">
                <a16:creationId xmlns:a16="http://schemas.microsoft.com/office/drawing/2014/main" id="{309935EE-0472-558F-6FB1-FF34110D94A2}"/>
              </a:ext>
            </a:extLst>
          </p:cNvPr>
          <p:cNvSpPr txBox="1"/>
          <p:nvPr/>
        </p:nvSpPr>
        <p:spPr>
          <a:xfrm>
            <a:off x="2839158" y="257175"/>
            <a:ext cx="5961942" cy="967509"/>
          </a:xfrm>
          <a:prstGeom prst="rect">
            <a:avLst/>
          </a:prstGeom>
        </p:spPr>
        <p:txBody>
          <a:bodyPr wrap="square" lIns="0" tIns="0" rIns="0" bIns="0" rtlCol="0" anchor="t">
            <a:spAutoFit/>
          </a:bodyPr>
          <a:lstStyle/>
          <a:p>
            <a:pPr>
              <a:lnSpc>
                <a:spcPts val="4125"/>
              </a:lnSpc>
            </a:pPr>
            <a:br>
              <a:rPr lang="en-US" spc="413" dirty="0">
                <a:latin typeface="Lovelo"/>
                <a:ea typeface="Lovelo"/>
                <a:cs typeface="Lovelo"/>
                <a:sym typeface="Lovelo"/>
              </a:rPr>
            </a:br>
            <a:r>
              <a:rPr lang="en-US" spc="413" dirty="0">
                <a:latin typeface="Lovelo"/>
                <a:ea typeface="Lovelo"/>
                <a:cs typeface="Lovelo"/>
                <a:sym typeface="Lovelo"/>
              </a:rPr>
              <a:t>Meetups, Thematic Weeks, Presentations</a:t>
            </a:r>
          </a:p>
        </p:txBody>
      </p:sp>
      <p:sp>
        <p:nvSpPr>
          <p:cNvPr id="6" name="AutoShape 6">
            <a:extLst>
              <a:ext uri="{FF2B5EF4-FFF2-40B4-BE49-F238E27FC236}">
                <a16:creationId xmlns:a16="http://schemas.microsoft.com/office/drawing/2014/main" id="{8A0D947D-521D-9BE5-D527-098EFF7A3531}"/>
              </a:ext>
            </a:extLst>
          </p:cNvPr>
          <p:cNvSpPr/>
          <p:nvPr/>
        </p:nvSpPr>
        <p:spPr>
          <a:xfrm flipV="1">
            <a:off x="2839158" y="1338263"/>
            <a:ext cx="4840862" cy="0"/>
          </a:xfrm>
          <a:prstGeom prst="line">
            <a:avLst/>
          </a:prstGeom>
          <a:ln w="57150" cap="flat">
            <a:solidFill>
              <a:srgbClr val="407AF6"/>
            </a:solidFill>
            <a:prstDash val="solid"/>
            <a:headEnd type="none" w="sm" len="sm"/>
            <a:tailEnd type="none" w="sm" len="sm"/>
          </a:ln>
        </p:spPr>
        <p:txBody>
          <a:bodyPr/>
          <a:lstStyle/>
          <a:p>
            <a:endParaRPr lang="en-US" sz="700" dirty="0"/>
          </a:p>
        </p:txBody>
      </p:sp>
      <p:pic>
        <p:nvPicPr>
          <p:cNvPr id="7" name="Picture 7">
            <a:extLst>
              <a:ext uri="{FF2B5EF4-FFF2-40B4-BE49-F238E27FC236}">
                <a16:creationId xmlns:a16="http://schemas.microsoft.com/office/drawing/2014/main" id="{B6D571FB-DBB8-2E1C-BF87-0E0A8401114D}"/>
              </a:ext>
            </a:extLst>
          </p:cNvPr>
          <p:cNvPicPr>
            <a:picLocks noChangeAspect="1"/>
          </p:cNvPicPr>
          <p:nvPr/>
        </p:nvPicPr>
        <p:blipFill>
          <a:blip r:embed="rId2"/>
          <a:stretch>
            <a:fillRect/>
          </a:stretch>
        </p:blipFill>
        <p:spPr>
          <a:xfrm>
            <a:off x="128042" y="2758077"/>
            <a:ext cx="2348309" cy="2348309"/>
          </a:xfrm>
          <a:prstGeom prst="rect">
            <a:avLst/>
          </a:prstGeom>
        </p:spPr>
      </p:pic>
      <p:pic>
        <p:nvPicPr>
          <p:cNvPr id="10" name="Picture 9">
            <a:extLst>
              <a:ext uri="{FF2B5EF4-FFF2-40B4-BE49-F238E27FC236}">
                <a16:creationId xmlns:a16="http://schemas.microsoft.com/office/drawing/2014/main" id="{457A6EC3-FFEB-0077-CF57-E323F694A4E9}"/>
              </a:ext>
            </a:extLst>
          </p:cNvPr>
          <p:cNvPicPr>
            <a:picLocks noChangeAspect="1"/>
          </p:cNvPicPr>
          <p:nvPr/>
        </p:nvPicPr>
        <p:blipFill>
          <a:blip r:embed="rId3"/>
          <a:stretch>
            <a:fillRect/>
          </a:stretch>
        </p:blipFill>
        <p:spPr>
          <a:xfrm>
            <a:off x="2669395" y="1432396"/>
            <a:ext cx="1474978" cy="2202152"/>
          </a:xfrm>
          <a:prstGeom prst="rect">
            <a:avLst/>
          </a:prstGeom>
        </p:spPr>
      </p:pic>
      <p:pic>
        <p:nvPicPr>
          <p:cNvPr id="15" name="Picture 14">
            <a:extLst>
              <a:ext uri="{FF2B5EF4-FFF2-40B4-BE49-F238E27FC236}">
                <a16:creationId xmlns:a16="http://schemas.microsoft.com/office/drawing/2014/main" id="{6336477B-CA8E-1CD3-B2DC-2AAF299ED03E}"/>
              </a:ext>
            </a:extLst>
          </p:cNvPr>
          <p:cNvPicPr>
            <a:picLocks noChangeAspect="1"/>
          </p:cNvPicPr>
          <p:nvPr/>
        </p:nvPicPr>
        <p:blipFill>
          <a:blip r:embed="rId4"/>
          <a:stretch>
            <a:fillRect/>
          </a:stretch>
        </p:blipFill>
        <p:spPr>
          <a:xfrm>
            <a:off x="4192047" y="1451843"/>
            <a:ext cx="1720113" cy="2243849"/>
          </a:xfrm>
          <a:prstGeom prst="rect">
            <a:avLst/>
          </a:prstGeom>
        </p:spPr>
      </p:pic>
      <p:pic>
        <p:nvPicPr>
          <p:cNvPr id="17" name="Picture 16">
            <a:extLst>
              <a:ext uri="{FF2B5EF4-FFF2-40B4-BE49-F238E27FC236}">
                <a16:creationId xmlns:a16="http://schemas.microsoft.com/office/drawing/2014/main" id="{950B7AFD-371A-3426-38F2-BE0AD61777EA}"/>
              </a:ext>
            </a:extLst>
          </p:cNvPr>
          <p:cNvPicPr>
            <a:picLocks noChangeAspect="1"/>
          </p:cNvPicPr>
          <p:nvPr/>
        </p:nvPicPr>
        <p:blipFill>
          <a:blip r:embed="rId5"/>
          <a:stretch>
            <a:fillRect/>
          </a:stretch>
        </p:blipFill>
        <p:spPr>
          <a:xfrm>
            <a:off x="5679553" y="1432396"/>
            <a:ext cx="1720112" cy="2390956"/>
          </a:xfrm>
          <a:prstGeom prst="rect">
            <a:avLst/>
          </a:prstGeom>
        </p:spPr>
      </p:pic>
      <p:sp>
        <p:nvSpPr>
          <p:cNvPr id="4" name="TextBox 3">
            <a:extLst>
              <a:ext uri="{FF2B5EF4-FFF2-40B4-BE49-F238E27FC236}">
                <a16:creationId xmlns:a16="http://schemas.microsoft.com/office/drawing/2014/main" id="{D3EFBE9B-6686-4B5F-809D-0607DF842698}"/>
              </a:ext>
            </a:extLst>
          </p:cNvPr>
          <p:cNvSpPr txBox="1"/>
          <p:nvPr/>
        </p:nvSpPr>
        <p:spPr>
          <a:xfrm>
            <a:off x="3201143" y="201628"/>
            <a:ext cx="5099874" cy="584775"/>
          </a:xfrm>
          <a:prstGeom prst="rect">
            <a:avLst/>
          </a:prstGeom>
          <a:noFill/>
        </p:spPr>
        <p:txBody>
          <a:bodyPr wrap="square" rtlCol="0">
            <a:spAutoFit/>
          </a:bodyPr>
          <a:lstStyle/>
          <a:p>
            <a:pPr algn="ctr"/>
            <a:r>
              <a:rPr lang="en-US" sz="1600" dirty="0"/>
              <a:t>AI Orientation to Technology Workshops and Faculty</a:t>
            </a:r>
          </a:p>
          <a:p>
            <a:pPr algn="ctr"/>
            <a:r>
              <a:rPr lang="en-US" sz="1600" dirty="0"/>
              <a:t>Student AI Related Research</a:t>
            </a:r>
          </a:p>
        </p:txBody>
      </p:sp>
      <p:sp>
        <p:nvSpPr>
          <p:cNvPr id="8" name="TextBox 7">
            <a:extLst>
              <a:ext uri="{FF2B5EF4-FFF2-40B4-BE49-F238E27FC236}">
                <a16:creationId xmlns:a16="http://schemas.microsoft.com/office/drawing/2014/main" id="{2083BE39-EEA6-460B-B3CD-BEA615A0200C}"/>
              </a:ext>
            </a:extLst>
          </p:cNvPr>
          <p:cNvSpPr txBox="1"/>
          <p:nvPr/>
        </p:nvSpPr>
        <p:spPr>
          <a:xfrm>
            <a:off x="2739106" y="3748127"/>
            <a:ext cx="1665012" cy="738664"/>
          </a:xfrm>
          <a:prstGeom prst="rect">
            <a:avLst/>
          </a:prstGeom>
          <a:noFill/>
        </p:spPr>
        <p:txBody>
          <a:bodyPr wrap="square" rtlCol="0">
            <a:spAutoFit/>
          </a:bodyPr>
          <a:lstStyle/>
          <a:p>
            <a:r>
              <a:rPr lang="en-US" dirty="0"/>
              <a:t>AI Research Faculty </a:t>
            </a:r>
            <a:br>
              <a:rPr lang="en-US" dirty="0"/>
            </a:br>
            <a:r>
              <a:rPr lang="en-US" dirty="0"/>
              <a:t>Presentations</a:t>
            </a:r>
          </a:p>
        </p:txBody>
      </p:sp>
      <p:sp>
        <p:nvSpPr>
          <p:cNvPr id="9" name="TextBox 8">
            <a:extLst>
              <a:ext uri="{FF2B5EF4-FFF2-40B4-BE49-F238E27FC236}">
                <a16:creationId xmlns:a16="http://schemas.microsoft.com/office/drawing/2014/main" id="{68942F3F-FF40-4144-B3D7-38D8F4DD8264}"/>
              </a:ext>
            </a:extLst>
          </p:cNvPr>
          <p:cNvSpPr txBox="1"/>
          <p:nvPr/>
        </p:nvSpPr>
        <p:spPr>
          <a:xfrm>
            <a:off x="4459218" y="3824509"/>
            <a:ext cx="1180131" cy="738664"/>
          </a:xfrm>
          <a:prstGeom prst="rect">
            <a:avLst/>
          </a:prstGeom>
          <a:noFill/>
        </p:spPr>
        <p:txBody>
          <a:bodyPr wrap="none" rtlCol="0">
            <a:spAutoFit/>
          </a:bodyPr>
          <a:lstStyle/>
          <a:p>
            <a:r>
              <a:rPr lang="en-US" dirty="0"/>
              <a:t>AI/Robotics</a:t>
            </a:r>
            <a:br>
              <a:rPr lang="en-US" dirty="0"/>
            </a:br>
            <a:r>
              <a:rPr lang="en-US" dirty="0"/>
              <a:t>Training Kits</a:t>
            </a:r>
            <a:br>
              <a:rPr lang="en-US" dirty="0"/>
            </a:br>
            <a:r>
              <a:rPr lang="en-US" dirty="0"/>
              <a:t>Workshops</a:t>
            </a:r>
          </a:p>
        </p:txBody>
      </p:sp>
      <p:sp>
        <p:nvSpPr>
          <p:cNvPr id="16" name="TextBox 15">
            <a:extLst>
              <a:ext uri="{FF2B5EF4-FFF2-40B4-BE49-F238E27FC236}">
                <a16:creationId xmlns:a16="http://schemas.microsoft.com/office/drawing/2014/main" id="{3A769555-78CE-4EEF-A9F4-D2DDA5B6EF11}"/>
              </a:ext>
            </a:extLst>
          </p:cNvPr>
          <p:cNvSpPr txBox="1"/>
          <p:nvPr/>
        </p:nvSpPr>
        <p:spPr>
          <a:xfrm>
            <a:off x="7322059" y="1615195"/>
            <a:ext cx="1746377" cy="954107"/>
          </a:xfrm>
          <a:prstGeom prst="rect">
            <a:avLst/>
          </a:prstGeom>
          <a:noFill/>
        </p:spPr>
        <p:txBody>
          <a:bodyPr wrap="square">
            <a:spAutoFit/>
          </a:bodyPr>
          <a:lstStyle/>
          <a:p>
            <a:r>
              <a:rPr lang="en-US" dirty="0"/>
              <a:t>Data, AI, </a:t>
            </a:r>
            <a:br>
              <a:rPr lang="en-US" dirty="0"/>
            </a:br>
            <a:r>
              <a:rPr lang="en-US" dirty="0"/>
              <a:t>Open Access</a:t>
            </a:r>
            <a:br>
              <a:rPr lang="en-US" dirty="0"/>
            </a:br>
            <a:r>
              <a:rPr lang="en-US" dirty="0"/>
              <a:t>Global North and South Presentation</a:t>
            </a:r>
          </a:p>
        </p:txBody>
      </p:sp>
      <p:pic>
        <p:nvPicPr>
          <p:cNvPr id="14" name="Picture 13">
            <a:extLst>
              <a:ext uri="{FF2B5EF4-FFF2-40B4-BE49-F238E27FC236}">
                <a16:creationId xmlns:a16="http://schemas.microsoft.com/office/drawing/2014/main" id="{55BB979D-A14A-46C0-9890-F3F7A533DDA5}"/>
              </a:ext>
            </a:extLst>
          </p:cNvPr>
          <p:cNvPicPr>
            <a:picLocks noChangeAspect="1"/>
          </p:cNvPicPr>
          <p:nvPr/>
        </p:nvPicPr>
        <p:blipFill>
          <a:blip r:embed="rId6"/>
          <a:stretch>
            <a:fillRect/>
          </a:stretch>
        </p:blipFill>
        <p:spPr>
          <a:xfrm>
            <a:off x="6454024" y="3823352"/>
            <a:ext cx="2689976" cy="1344988"/>
          </a:xfrm>
          <a:prstGeom prst="rect">
            <a:avLst/>
          </a:prstGeom>
        </p:spPr>
      </p:pic>
      <p:sp>
        <p:nvSpPr>
          <p:cNvPr id="18" name="TextBox 17">
            <a:extLst>
              <a:ext uri="{FF2B5EF4-FFF2-40B4-BE49-F238E27FC236}">
                <a16:creationId xmlns:a16="http://schemas.microsoft.com/office/drawing/2014/main" id="{718BA734-4624-41A5-9D07-42444176DA6A}"/>
              </a:ext>
            </a:extLst>
          </p:cNvPr>
          <p:cNvSpPr txBox="1"/>
          <p:nvPr/>
        </p:nvSpPr>
        <p:spPr>
          <a:xfrm>
            <a:off x="7411776" y="2895884"/>
            <a:ext cx="1720112" cy="738664"/>
          </a:xfrm>
          <a:prstGeom prst="rect">
            <a:avLst/>
          </a:prstGeom>
          <a:noFill/>
        </p:spPr>
        <p:txBody>
          <a:bodyPr wrap="square" rtlCol="0">
            <a:spAutoFit/>
          </a:bodyPr>
          <a:lstStyle/>
          <a:p>
            <a:r>
              <a:rPr lang="en-US" dirty="0"/>
              <a:t>Streaming Party</a:t>
            </a:r>
            <a:br>
              <a:rPr lang="en-US" dirty="0"/>
            </a:br>
            <a:r>
              <a:rPr lang="en-US" dirty="0"/>
              <a:t>For Faculty Students and Staff</a:t>
            </a:r>
          </a:p>
        </p:txBody>
      </p:sp>
      <p:sp>
        <p:nvSpPr>
          <p:cNvPr id="19" name="TextBox 18">
            <a:extLst>
              <a:ext uri="{FF2B5EF4-FFF2-40B4-BE49-F238E27FC236}">
                <a16:creationId xmlns:a16="http://schemas.microsoft.com/office/drawing/2014/main" id="{7C2CF6ED-0986-4573-8696-19613AED4A57}"/>
              </a:ext>
            </a:extLst>
          </p:cNvPr>
          <p:cNvSpPr txBox="1"/>
          <p:nvPr/>
        </p:nvSpPr>
        <p:spPr>
          <a:xfrm>
            <a:off x="3663828" y="4624715"/>
            <a:ext cx="2770909" cy="523220"/>
          </a:xfrm>
          <a:prstGeom prst="rect">
            <a:avLst/>
          </a:prstGeom>
          <a:noFill/>
        </p:spPr>
        <p:txBody>
          <a:bodyPr wrap="square">
            <a:spAutoFit/>
          </a:bodyPr>
          <a:lstStyle/>
          <a:p>
            <a:r>
              <a:rPr lang="en-US" dirty="0">
                <a:hlinkClick r:id="rId7"/>
              </a:rPr>
              <a:t>https://library.ucr.edu/news/2025/09/30/open-access-week-2025</a:t>
            </a:r>
            <a:r>
              <a:rPr lang="en-US" dirty="0"/>
              <a:t> </a:t>
            </a:r>
          </a:p>
        </p:txBody>
      </p:sp>
    </p:spTree>
    <p:extLst>
      <p:ext uri="{BB962C8B-B14F-4D97-AF65-F5344CB8AC3E}">
        <p14:creationId xmlns:p14="http://schemas.microsoft.com/office/powerpoint/2010/main" val="4150073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381000" y="203883"/>
            <a:ext cx="8520600" cy="707400"/>
          </a:xfrm>
          <a:prstGeom prst="rect">
            <a:avLst/>
          </a:prstGeom>
        </p:spPr>
        <p:txBody>
          <a:bodyPr spcFirstLastPara="1" vert="horz" wrap="square" lIns="91425" tIns="91425" rIns="91425" bIns="91425" rtlCol="0" anchor="t" anchorCtr="0">
            <a:noAutofit/>
          </a:bodyPr>
          <a:lstStyle/>
          <a:p>
            <a:pPr algn="l"/>
            <a:r>
              <a:rPr lang="en" sz="3000" b="1" dirty="0">
                <a:latin typeface="Arial" panose="020B0604020202020204" pitchFamily="34" charset="0"/>
                <a:ea typeface="Arial"/>
                <a:cs typeface="Arial" panose="020B0604020202020204" pitchFamily="34" charset="0"/>
                <a:sym typeface="Arial"/>
              </a:rPr>
              <a:t>UCR Libraries Research Services</a:t>
            </a:r>
            <a:br>
              <a:rPr lang="en" sz="3000" b="1" dirty="0">
                <a:latin typeface="Arial" panose="020B0604020202020204" pitchFamily="34" charset="0"/>
                <a:ea typeface="Arial"/>
                <a:cs typeface="Arial" panose="020B0604020202020204" pitchFamily="34" charset="0"/>
                <a:sym typeface="Arial"/>
              </a:rPr>
            </a:br>
            <a:r>
              <a:rPr lang="en" sz="3000" b="1" dirty="0">
                <a:latin typeface="Arial" panose="020B0604020202020204" pitchFamily="34" charset="0"/>
                <a:ea typeface="Arial"/>
                <a:cs typeface="Arial" panose="020B0604020202020204" pitchFamily="34" charset="0"/>
                <a:sym typeface="Arial"/>
              </a:rPr>
              <a:t>Orbach Science Library  </a:t>
            </a:r>
            <a:endParaRPr sz="3000" b="1" dirty="0">
              <a:latin typeface="Arial" panose="020B0604020202020204" pitchFamily="34" charset="0"/>
              <a:ea typeface="Arial"/>
              <a:cs typeface="Arial" panose="020B0604020202020204" pitchFamily="34" charset="0"/>
              <a:sym typeface="Arial"/>
            </a:endParaRPr>
          </a:p>
        </p:txBody>
      </p:sp>
      <p:sp>
        <p:nvSpPr>
          <p:cNvPr id="78" name="Google Shape;78;p15"/>
          <p:cNvSpPr txBox="1">
            <a:spLocks noGrp="1"/>
          </p:cNvSpPr>
          <p:nvPr>
            <p:ph type="body" idx="1"/>
          </p:nvPr>
        </p:nvSpPr>
        <p:spPr>
          <a:xfrm>
            <a:off x="381465" y="1319925"/>
            <a:ext cx="4086225" cy="1955800"/>
          </a:xfrm>
          <a:prstGeom prst="rect">
            <a:avLst/>
          </a:prstGeom>
          <a:solidFill>
            <a:srgbClr val="FFD966"/>
          </a:solidFill>
          <a:ln w="9525" cap="flat" cmpd="sng">
            <a:solidFill>
              <a:srgbClr val="000000"/>
            </a:solidFill>
            <a:prstDash val="solid"/>
            <a:round/>
            <a:headEnd type="none" w="sm" len="sm"/>
            <a:tailEnd type="none" w="sm" len="sm"/>
          </a:ln>
        </p:spPr>
        <p:txBody>
          <a:bodyPr spcFirstLastPara="1" vert="horz" wrap="square" lIns="91425" tIns="91425" rIns="91425" bIns="91425" rtlCol="0" anchor="t" anchorCtr="0">
            <a:normAutofit fontScale="25000" lnSpcReduction="20000"/>
          </a:bodyPr>
          <a:lstStyle/>
          <a:p>
            <a:pPr marL="0" indent="0" algn="ctr">
              <a:buNone/>
            </a:pPr>
            <a:endParaRPr lang="en" sz="3700" b="1" dirty="0">
              <a:solidFill>
                <a:srgbClr val="000000"/>
              </a:solidFill>
              <a:latin typeface="Arial" panose="020B0604020202020204" pitchFamily="34" charset="0"/>
              <a:ea typeface="Arial"/>
              <a:cs typeface="Arial" panose="020B0604020202020204" pitchFamily="34" charset="0"/>
              <a:sym typeface="Arial"/>
            </a:endParaRPr>
          </a:p>
          <a:p>
            <a:pPr marL="0" indent="0" algn="ctr">
              <a:buNone/>
            </a:pPr>
            <a:endParaRPr lang="en" sz="3700" b="1" dirty="0">
              <a:solidFill>
                <a:srgbClr val="000000"/>
              </a:solidFill>
              <a:latin typeface="Arial" panose="020B0604020202020204" pitchFamily="34" charset="0"/>
              <a:ea typeface="Arial"/>
              <a:cs typeface="Arial" panose="020B0604020202020204" pitchFamily="34" charset="0"/>
              <a:sym typeface="Arial"/>
            </a:endParaRPr>
          </a:p>
          <a:p>
            <a:pPr marL="0" indent="0" algn="ctr">
              <a:buNone/>
            </a:pPr>
            <a:r>
              <a:rPr lang="en" sz="4800" b="1" dirty="0">
                <a:solidFill>
                  <a:srgbClr val="000000"/>
                </a:solidFill>
                <a:latin typeface="Arial" panose="020B0604020202020204" pitchFamily="34" charset="0"/>
                <a:ea typeface="Arial"/>
                <a:cs typeface="Arial" panose="020B0604020202020204" pitchFamily="34" charset="0"/>
                <a:sym typeface="Arial"/>
              </a:rPr>
              <a:t>Innovative Media Librarian</a:t>
            </a:r>
            <a:endParaRPr sz="48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buNone/>
            </a:pPr>
            <a:r>
              <a:rPr lang="en" sz="4800" b="1" dirty="0">
                <a:solidFill>
                  <a:srgbClr val="000000"/>
                </a:solidFill>
                <a:latin typeface="Arial" panose="020B0604020202020204" pitchFamily="34" charset="0"/>
                <a:ea typeface="Arial"/>
                <a:cs typeface="Arial" panose="020B0604020202020204" pitchFamily="34" charset="0"/>
                <a:sym typeface="Arial"/>
              </a:rPr>
              <a:t>Digital Scholarship Librarian</a:t>
            </a:r>
            <a:endParaRPr sz="48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buNone/>
            </a:pPr>
            <a:r>
              <a:rPr lang="en" sz="4800" b="1" dirty="0">
                <a:solidFill>
                  <a:srgbClr val="000000"/>
                </a:solidFill>
                <a:latin typeface="Arial" panose="020B0604020202020204" pitchFamily="34" charset="0"/>
                <a:ea typeface="Arial"/>
                <a:cs typeface="Arial" panose="020B0604020202020204" pitchFamily="34" charset="0"/>
                <a:sym typeface="Arial"/>
              </a:rPr>
              <a:t>Geospatial Information Systems Librarian</a:t>
            </a:r>
            <a:endParaRPr sz="48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spcAft>
                <a:spcPts val="1200"/>
              </a:spcAft>
              <a:buNone/>
            </a:pPr>
            <a:r>
              <a:rPr lang="en" sz="4800" b="1" dirty="0">
                <a:solidFill>
                  <a:srgbClr val="000000"/>
                </a:solidFill>
                <a:latin typeface="Arial" panose="020B0604020202020204" pitchFamily="34" charset="0"/>
                <a:ea typeface="Arial"/>
                <a:cs typeface="Arial" panose="020B0604020202020204" pitchFamily="34" charset="0"/>
                <a:sym typeface="Arial"/>
              </a:rPr>
              <a:t>Research Data Scientist</a:t>
            </a:r>
            <a:br>
              <a:rPr lang="en" sz="4800" b="1" dirty="0">
                <a:solidFill>
                  <a:srgbClr val="000000"/>
                </a:solidFill>
                <a:latin typeface="Arial" panose="020B0604020202020204" pitchFamily="34" charset="0"/>
                <a:ea typeface="Arial"/>
                <a:cs typeface="Arial" panose="020B0604020202020204" pitchFamily="34" charset="0"/>
                <a:sym typeface="Arial"/>
              </a:rPr>
            </a:br>
            <a:br>
              <a:rPr lang="en" sz="4800" b="1" dirty="0">
                <a:solidFill>
                  <a:srgbClr val="000000"/>
                </a:solidFill>
                <a:latin typeface="Arial" panose="020B0604020202020204" pitchFamily="34" charset="0"/>
                <a:ea typeface="Arial"/>
                <a:cs typeface="Arial" panose="020B0604020202020204" pitchFamily="34" charset="0"/>
                <a:sym typeface="Arial"/>
              </a:rPr>
            </a:br>
            <a:r>
              <a:rPr lang="en" sz="4800" b="1" dirty="0">
                <a:solidFill>
                  <a:srgbClr val="FF0000"/>
                </a:solidFill>
                <a:latin typeface="Arial" panose="020B0604020202020204" pitchFamily="34" charset="0"/>
                <a:ea typeface="Arial"/>
                <a:cs typeface="Arial" panose="020B0604020202020204" pitchFamily="34" charset="0"/>
                <a:sym typeface="Arial"/>
              </a:rPr>
              <a:t>AI Research Librarian (2)</a:t>
            </a:r>
            <a:br>
              <a:rPr lang="en" sz="4800" b="1" dirty="0">
                <a:solidFill>
                  <a:srgbClr val="FF0000"/>
                </a:solidFill>
                <a:latin typeface="Arial" panose="020B0604020202020204" pitchFamily="34" charset="0"/>
                <a:ea typeface="Arial"/>
                <a:cs typeface="Arial" panose="020B0604020202020204" pitchFamily="34" charset="0"/>
                <a:sym typeface="Arial"/>
              </a:rPr>
            </a:br>
            <a:br>
              <a:rPr lang="en" sz="4800" b="1" dirty="0">
                <a:solidFill>
                  <a:srgbClr val="FF0000"/>
                </a:solidFill>
                <a:latin typeface="Arial" panose="020B0604020202020204" pitchFamily="34" charset="0"/>
                <a:ea typeface="Arial"/>
                <a:cs typeface="Arial" panose="020B0604020202020204" pitchFamily="34" charset="0"/>
                <a:sym typeface="Arial"/>
              </a:rPr>
            </a:br>
            <a:r>
              <a:rPr lang="en" sz="4800" b="1" dirty="0">
                <a:solidFill>
                  <a:srgbClr val="FF0000"/>
                </a:solidFill>
                <a:latin typeface="Arial" panose="020B0604020202020204" pitchFamily="34" charset="0"/>
                <a:ea typeface="Arial"/>
                <a:cs typeface="Arial" panose="020B0604020202020204" pitchFamily="34" charset="0"/>
                <a:sym typeface="Arial"/>
              </a:rPr>
              <a:t> AI ResearchScientist</a:t>
            </a:r>
            <a:br>
              <a:rPr lang="en" sz="4800" b="1" dirty="0">
                <a:solidFill>
                  <a:srgbClr val="000000"/>
                </a:solidFill>
                <a:latin typeface="Arial" panose="020B0604020202020204" pitchFamily="34" charset="0"/>
                <a:ea typeface="Arial"/>
                <a:cs typeface="Arial" panose="020B0604020202020204" pitchFamily="34" charset="0"/>
                <a:sym typeface="Arial"/>
              </a:rPr>
            </a:br>
            <a:endParaRPr lang="en" sz="48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spcAft>
                <a:spcPts val="1200"/>
              </a:spcAft>
              <a:buNone/>
            </a:pPr>
            <a:endParaRPr b="1" dirty="0">
              <a:solidFill>
                <a:srgbClr val="000000"/>
              </a:solidFill>
              <a:latin typeface="Arial" panose="020B0604020202020204" pitchFamily="34" charset="0"/>
              <a:ea typeface="Arial"/>
              <a:cs typeface="Arial" panose="020B0604020202020204" pitchFamily="34" charset="0"/>
              <a:sym typeface="Arial"/>
            </a:endParaRPr>
          </a:p>
        </p:txBody>
      </p:sp>
      <p:sp>
        <p:nvSpPr>
          <p:cNvPr id="79" name="Google Shape;79;p15"/>
          <p:cNvSpPr txBox="1">
            <a:spLocks noGrp="1"/>
          </p:cNvSpPr>
          <p:nvPr>
            <p:ph type="body" idx="2"/>
          </p:nvPr>
        </p:nvSpPr>
        <p:spPr>
          <a:xfrm>
            <a:off x="5062556" y="1236439"/>
            <a:ext cx="4009987" cy="1955800"/>
          </a:xfrm>
          <a:prstGeom prst="rect">
            <a:avLst/>
          </a:prstGeom>
          <a:solidFill>
            <a:srgbClr val="FFD966"/>
          </a:solidFill>
          <a:ln w="9525" cap="flat" cmpd="sng">
            <a:solidFill>
              <a:srgbClr val="000000"/>
            </a:solidFill>
            <a:prstDash val="solid"/>
            <a:round/>
            <a:headEnd type="none" w="sm" len="sm"/>
            <a:tailEnd type="none" w="sm" len="sm"/>
          </a:ln>
        </p:spPr>
        <p:txBody>
          <a:bodyPr spcFirstLastPara="1" vert="horz" wrap="square" lIns="91425" tIns="91425" rIns="91425" bIns="91425" rtlCol="0" anchor="t" anchorCtr="0">
            <a:normAutofit/>
          </a:bodyPr>
          <a:lstStyle/>
          <a:p>
            <a:pPr marL="0" indent="0" algn="ctr">
              <a:buNone/>
            </a:pPr>
            <a:br>
              <a:rPr lang="en" sz="1200" b="1" dirty="0">
                <a:solidFill>
                  <a:srgbClr val="000000"/>
                </a:solidFill>
                <a:latin typeface="Arial" panose="020B0604020202020204" pitchFamily="34" charset="0"/>
                <a:ea typeface="Arial"/>
                <a:cs typeface="Arial" panose="020B0604020202020204" pitchFamily="34" charset="0"/>
                <a:sym typeface="Arial"/>
              </a:rPr>
            </a:br>
            <a:r>
              <a:rPr lang="en" sz="1200" b="1" dirty="0">
                <a:solidFill>
                  <a:srgbClr val="000000"/>
                </a:solidFill>
                <a:latin typeface="Arial" panose="020B0604020202020204" pitchFamily="34" charset="0"/>
                <a:ea typeface="Arial"/>
                <a:cs typeface="Arial" panose="020B0604020202020204" pitchFamily="34" charset="0"/>
                <a:sym typeface="Arial"/>
              </a:rPr>
              <a:t>Director of Research Services</a:t>
            </a:r>
            <a:endParaRPr sz="12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buNone/>
            </a:pPr>
            <a:r>
              <a:rPr lang="en" sz="1200" b="1" dirty="0">
                <a:solidFill>
                  <a:srgbClr val="000000"/>
                </a:solidFill>
                <a:latin typeface="Arial" panose="020B0604020202020204" pitchFamily="34" charset="0"/>
                <a:ea typeface="Arial"/>
                <a:cs typeface="Arial" panose="020B0604020202020204" pitchFamily="34" charset="0"/>
                <a:sym typeface="Arial"/>
              </a:rPr>
              <a:t>Maker Space/Robotics Lab  Services Coordinator</a:t>
            </a:r>
            <a:endParaRPr sz="12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buNone/>
            </a:pPr>
            <a:r>
              <a:rPr lang="en" sz="1200" b="1" dirty="0">
                <a:solidFill>
                  <a:srgbClr val="000000"/>
                </a:solidFill>
                <a:latin typeface="Arial" panose="020B0604020202020204" pitchFamily="34" charset="0"/>
                <a:ea typeface="Arial"/>
                <a:cs typeface="Arial" panose="020B0604020202020204" pitchFamily="34" charset="0"/>
                <a:sym typeface="Arial"/>
              </a:rPr>
              <a:t>Research Services Infrormation Assistant</a:t>
            </a:r>
            <a:endParaRPr sz="12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spcAft>
                <a:spcPts val="1200"/>
              </a:spcAft>
              <a:buNone/>
            </a:pPr>
            <a:r>
              <a:rPr lang="en" sz="1200" b="1" dirty="0">
                <a:solidFill>
                  <a:srgbClr val="000000"/>
                </a:solidFill>
                <a:latin typeface="Arial" panose="020B0604020202020204" pitchFamily="34" charset="0"/>
                <a:ea typeface="Arial"/>
                <a:cs typeface="Arial" panose="020B0604020202020204" pitchFamily="34" charset="0"/>
                <a:sym typeface="Arial"/>
              </a:rPr>
              <a:t>Medical  &amp; Clinical Outreach Librarian</a:t>
            </a:r>
            <a:endParaRPr sz="1200" b="1" dirty="0">
              <a:solidFill>
                <a:srgbClr val="000000"/>
              </a:solidFill>
              <a:latin typeface="Arial" panose="020B0604020202020204" pitchFamily="34" charset="0"/>
              <a:ea typeface="Arial"/>
              <a:cs typeface="Arial" panose="020B0604020202020204" pitchFamily="34" charset="0"/>
              <a:sym typeface="Arial"/>
            </a:endParaRPr>
          </a:p>
        </p:txBody>
      </p:sp>
      <p:pic>
        <p:nvPicPr>
          <p:cNvPr id="80" name="Google Shape;80;p15" title="qrcode_library.ucr.edu.png"/>
          <p:cNvPicPr preferRelativeResize="0"/>
          <p:nvPr/>
        </p:nvPicPr>
        <p:blipFill>
          <a:blip r:embed="rId3">
            <a:alphaModFix/>
          </a:blip>
          <a:stretch>
            <a:fillRect/>
          </a:stretch>
        </p:blipFill>
        <p:spPr>
          <a:xfrm>
            <a:off x="3745625" y="3275725"/>
            <a:ext cx="1652750" cy="1652750"/>
          </a:xfrm>
          <a:prstGeom prst="rect">
            <a:avLst/>
          </a:prstGeom>
          <a:noFill/>
          <a:ln w="9525" cap="flat" cmpd="sng">
            <a:solidFill>
              <a:schemeClr val="accent1"/>
            </a:solidFill>
            <a:prstDash val="solid"/>
            <a:round/>
            <a:headEnd type="none" w="sm" len="sm"/>
            <a:tailEnd type="none" w="sm" len="sm"/>
          </a:ln>
        </p:spPr>
      </p:pic>
      <p:pic>
        <p:nvPicPr>
          <p:cNvPr id="1026" name="Picture 2" descr="Orbach Science Library | Library">
            <a:extLst>
              <a:ext uri="{FF2B5EF4-FFF2-40B4-BE49-F238E27FC236}">
                <a16:creationId xmlns:a16="http://schemas.microsoft.com/office/drawing/2014/main" id="{B10BF92B-85D8-4038-A6EE-A83DD01F4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381675"/>
            <a:ext cx="3086100" cy="17436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VERSIDE: Exhibit on civil rights ...">
            <a:extLst>
              <a:ext uri="{FF2B5EF4-FFF2-40B4-BE49-F238E27FC236}">
                <a16:creationId xmlns:a16="http://schemas.microsoft.com/office/drawing/2014/main" id="{7345C5EC-4075-4C43-B2D6-EE0E1060B8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5500" y="3626979"/>
            <a:ext cx="2324100" cy="13014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685800" y="235803"/>
            <a:ext cx="8222811" cy="998991"/>
          </a:xfrm>
          <a:prstGeom prst="rect">
            <a:avLst/>
          </a:prstGeom>
        </p:spPr>
        <p:txBody>
          <a:bodyPr wrap="square" lIns="0" tIns="0" rIns="0" bIns="0" rtlCol="0" anchor="t">
            <a:spAutoFit/>
          </a:bodyPr>
          <a:lstStyle/>
          <a:p>
            <a:pPr algn="ctr">
              <a:lnSpc>
                <a:spcPts val="4125"/>
              </a:lnSpc>
            </a:pPr>
            <a:r>
              <a:rPr lang="en-US" sz="2700" spc="413" dirty="0">
                <a:latin typeface="Lovelo"/>
                <a:ea typeface="Lovelo"/>
                <a:cs typeface="Lovelo"/>
                <a:sym typeface="Lovelo"/>
              </a:rPr>
              <a:t>Data Services Supports The Research Lifecycle</a:t>
            </a:r>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pic>
        <p:nvPicPr>
          <p:cNvPr id="10" name="Picture 9">
            <a:extLst>
              <a:ext uri="{FF2B5EF4-FFF2-40B4-BE49-F238E27FC236}">
                <a16:creationId xmlns:a16="http://schemas.microsoft.com/office/drawing/2014/main" id="{EBB1E811-40EB-4571-8729-CEA53F01A73B}"/>
              </a:ext>
            </a:extLst>
          </p:cNvPr>
          <p:cNvPicPr>
            <a:picLocks noChangeAspect="1"/>
          </p:cNvPicPr>
          <p:nvPr/>
        </p:nvPicPr>
        <p:blipFill>
          <a:blip r:embed="rId2"/>
          <a:stretch>
            <a:fillRect/>
          </a:stretch>
        </p:blipFill>
        <p:spPr>
          <a:xfrm>
            <a:off x="2552700" y="1566281"/>
            <a:ext cx="3332066" cy="3138234"/>
          </a:xfrm>
          <a:prstGeom prst="rect">
            <a:avLst/>
          </a:prstGeom>
        </p:spPr>
      </p:pic>
      <p:pic>
        <p:nvPicPr>
          <p:cNvPr id="7" name="Picture 6">
            <a:extLst>
              <a:ext uri="{FF2B5EF4-FFF2-40B4-BE49-F238E27FC236}">
                <a16:creationId xmlns:a16="http://schemas.microsoft.com/office/drawing/2014/main" id="{021DD954-C0D5-4FE3-A465-BBD63D2C09D1}"/>
              </a:ext>
            </a:extLst>
          </p:cNvPr>
          <p:cNvPicPr>
            <a:picLocks noChangeAspect="1"/>
          </p:cNvPicPr>
          <p:nvPr/>
        </p:nvPicPr>
        <p:blipFill>
          <a:blip r:embed="rId3"/>
          <a:stretch>
            <a:fillRect/>
          </a:stretch>
        </p:blipFill>
        <p:spPr>
          <a:xfrm>
            <a:off x="7277100" y="3981450"/>
            <a:ext cx="1631511" cy="528835"/>
          </a:xfrm>
          <a:prstGeom prst="rect">
            <a:avLst/>
          </a:prstGeom>
        </p:spPr>
      </p:pic>
      <p:pic>
        <p:nvPicPr>
          <p:cNvPr id="2" name="Picture 1">
            <a:extLst>
              <a:ext uri="{FF2B5EF4-FFF2-40B4-BE49-F238E27FC236}">
                <a16:creationId xmlns:a16="http://schemas.microsoft.com/office/drawing/2014/main" id="{9DAC43D8-CE6D-1E41-1D99-C5F43E382493}"/>
              </a:ext>
            </a:extLst>
          </p:cNvPr>
          <p:cNvPicPr>
            <a:picLocks noChangeAspect="1"/>
          </p:cNvPicPr>
          <p:nvPr/>
        </p:nvPicPr>
        <p:blipFill>
          <a:blip r:embed="rId4"/>
          <a:stretch>
            <a:fillRect/>
          </a:stretch>
        </p:blipFill>
        <p:spPr>
          <a:xfrm>
            <a:off x="6219825" y="1413637"/>
            <a:ext cx="2114550" cy="2114550"/>
          </a:xfrm>
          <a:prstGeom prst="rect">
            <a:avLst/>
          </a:prstGeom>
        </p:spPr>
      </p:pic>
      <p:sp>
        <p:nvSpPr>
          <p:cNvPr id="3" name="AutoShape 2" descr="Image result for python ">
            <a:extLst>
              <a:ext uri="{FF2B5EF4-FFF2-40B4-BE49-F238E27FC236}">
                <a16:creationId xmlns:a16="http://schemas.microsoft.com/office/drawing/2014/main" id="{FBE065E2-7265-B2A9-D6CB-DFD8864C0070}"/>
              </a:ext>
            </a:extLst>
          </p:cNvPr>
          <p:cNvSpPr>
            <a:spLocks noChangeAspect="1" noChangeArrowheads="1"/>
          </p:cNvSpPr>
          <p:nvPr/>
        </p:nvSpPr>
        <p:spPr bwMode="auto">
          <a:xfrm>
            <a:off x="4167188" y="2143125"/>
            <a:ext cx="809625" cy="857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endParaRPr lang="en-US" sz="700" dirty="0"/>
          </a:p>
        </p:txBody>
      </p:sp>
      <p:pic>
        <p:nvPicPr>
          <p:cNvPr id="9" name="Picture 8">
            <a:extLst>
              <a:ext uri="{FF2B5EF4-FFF2-40B4-BE49-F238E27FC236}">
                <a16:creationId xmlns:a16="http://schemas.microsoft.com/office/drawing/2014/main" id="{240C70DA-E9CA-593E-E750-49EB15F1EF96}"/>
              </a:ext>
            </a:extLst>
          </p:cNvPr>
          <p:cNvPicPr>
            <a:picLocks noChangeAspect="1"/>
          </p:cNvPicPr>
          <p:nvPr/>
        </p:nvPicPr>
        <p:blipFill>
          <a:blip r:embed="rId5"/>
          <a:stretch>
            <a:fillRect/>
          </a:stretch>
        </p:blipFill>
        <p:spPr>
          <a:xfrm>
            <a:off x="250032" y="1354250"/>
            <a:ext cx="1495425" cy="1495425"/>
          </a:xfrm>
          <a:prstGeom prst="rect">
            <a:avLst/>
          </a:prstGeom>
        </p:spPr>
      </p:pic>
      <p:pic>
        <p:nvPicPr>
          <p:cNvPr id="11" name="Picture 10">
            <a:extLst>
              <a:ext uri="{FF2B5EF4-FFF2-40B4-BE49-F238E27FC236}">
                <a16:creationId xmlns:a16="http://schemas.microsoft.com/office/drawing/2014/main" id="{75E64125-5466-AE83-6BE7-46CE0991735F}"/>
              </a:ext>
            </a:extLst>
          </p:cNvPr>
          <p:cNvPicPr>
            <a:picLocks noChangeAspect="1"/>
          </p:cNvPicPr>
          <p:nvPr/>
        </p:nvPicPr>
        <p:blipFill>
          <a:blip r:embed="rId6"/>
          <a:stretch>
            <a:fillRect/>
          </a:stretch>
        </p:blipFill>
        <p:spPr>
          <a:xfrm>
            <a:off x="250032" y="3447566"/>
            <a:ext cx="1719910" cy="492919"/>
          </a:xfrm>
          <a:prstGeom prst="rect">
            <a:avLst/>
          </a:prstGeom>
        </p:spPr>
      </p:pic>
    </p:spTree>
    <p:extLst>
      <p:ext uri="{BB962C8B-B14F-4D97-AF65-F5344CB8AC3E}">
        <p14:creationId xmlns:p14="http://schemas.microsoft.com/office/powerpoint/2010/main" val="188453388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1755</TotalTime>
  <Words>2872</Words>
  <Application>Microsoft Office PowerPoint</Application>
  <PresentationFormat>On-screen Show (16:9)</PresentationFormat>
  <Paragraphs>223</Paragraphs>
  <Slides>42</Slides>
  <Notes>5</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42</vt:i4>
      </vt:variant>
    </vt:vector>
  </HeadingPairs>
  <TitlesOfParts>
    <vt:vector size="58" baseType="lpstr">
      <vt:lpstr>Aptos</vt:lpstr>
      <vt:lpstr>Aptos Display</vt:lpstr>
      <vt:lpstr>Arial</vt:lpstr>
      <vt:lpstr>Arial Black</vt:lpstr>
      <vt:lpstr>Calibri</vt:lpstr>
      <vt:lpstr>Fira Sans</vt:lpstr>
      <vt:lpstr>Fira Sans Medium</vt:lpstr>
      <vt:lpstr>Glacial Indifference</vt:lpstr>
      <vt:lpstr>Lato</vt:lpstr>
      <vt:lpstr>Lovelo</vt:lpstr>
      <vt:lpstr>Segoe UI</vt:lpstr>
      <vt:lpstr>Trebuchet MS</vt:lpstr>
      <vt:lpstr>Verdana</vt:lpstr>
      <vt:lpstr>Simple Light</vt:lpstr>
      <vt:lpstr>Office Theme</vt:lpstr>
      <vt:lpstr>1_Office Theme</vt:lpstr>
      <vt:lpstr>AI Tools and Services For History Classrooms Research and Technology Services, UCR Libraries       </vt:lpstr>
      <vt:lpstr>PowerPoint Presentation</vt:lpstr>
      <vt:lpstr>PowerPoint Presentation</vt:lpstr>
      <vt:lpstr>PowerPoint Presentation</vt:lpstr>
      <vt:lpstr>PowerPoint Presentation</vt:lpstr>
      <vt:lpstr>PowerPoint Presentation</vt:lpstr>
      <vt:lpstr>PowerPoint Presentation</vt:lpstr>
      <vt:lpstr>UCR Libraries Research Services Orbach Science Library  </vt:lpstr>
      <vt:lpstr>PowerPoint Presentation</vt:lpstr>
      <vt:lpstr>PowerPoint Presentation</vt:lpstr>
      <vt:lpstr>PowerPoint Presentation</vt:lpstr>
      <vt:lpstr>Workshops, Labs, Consultations Act as Feeder for Larger Faculty/Graduate Student Interdisciplinary  Projects </vt:lpstr>
      <vt:lpstr>PowerPoint Presentation</vt:lpstr>
      <vt:lpstr>3DXP Lab</vt:lpstr>
      <vt:lpstr>PowerPoint Presentation</vt:lpstr>
      <vt:lpstr>PowerPoint Presentation</vt:lpstr>
      <vt:lpstr>PowerPoint Presentation</vt:lpstr>
      <vt:lpstr>PowerPoint Presentation</vt:lpstr>
      <vt:lpstr>2025 Best in Class Reasoning Models   Recommended Models (Trial For Free)</vt:lpstr>
      <vt:lpstr>PowerPoint Presentation</vt:lpstr>
      <vt:lpstr>New Deep Research Models are Good at Interdisciplinary  Synthesis of Disparate Domains, Making Analogies, Statistically Pattern Matching</vt:lpstr>
      <vt:lpstr>PowerPoint Presentation</vt:lpstr>
      <vt:lpstr>Deep Research, Reports, Articles and Papers   completed in 19m ·  227 sources · 189 searches  More Precise Thinking  Window for  Sources </vt:lpstr>
      <vt:lpstr>PowerPoint Presentation</vt:lpstr>
      <vt:lpstr>Research Reports GPT o3</vt:lpstr>
      <vt:lpstr>Research Models Hallucinate</vt:lpstr>
      <vt:lpstr>Hallucinating Academic Research Sources (Claude Opus 3) Humanities Example</vt:lpstr>
      <vt:lpstr>The Paradigm Shift in Law Adam Unikowsky,  Harvard/MIT  D.C. Lawyer</vt:lpstr>
      <vt:lpstr>Interactive Dashboards</vt:lpstr>
      <vt:lpstr>Prompt: Doublecheck all Sources and Specify  how you did it? (GPT4o)</vt:lpstr>
      <vt:lpstr>Personas: Examples of Advanced Prompts</vt:lpstr>
      <vt:lpstr>PowerPoint Presentation</vt:lpstr>
      <vt:lpstr>Education and AI: NotebookLM Podcast, Briefing, Timeline, Study Guide, Video</vt:lpstr>
      <vt:lpstr>AI Literacy  Curriculum Builder  https://bit.ly/45AAaLc </vt:lpstr>
      <vt:lpstr>This learning activities and lesson plan builder app allows educators to quickly design AI literacy curricula   It is inspired by the lens of several leading AI and science, technology, society theorists. </vt:lpstr>
      <vt:lpstr>Comments and Questions</vt:lpstr>
      <vt:lpstr>PowerPoint Presentation</vt:lpstr>
      <vt:lpstr>PowerPoint Presentation</vt:lpstr>
      <vt:lpstr>Ethical Considerations and Best Practices in Academia </vt:lpstr>
      <vt:lpstr>Future Steps</vt:lpstr>
      <vt:lpstr>PowerPoint Presentation</vt:lpstr>
      <vt:lpstr>Provides More Than Basic AI Functionality  and Associated Academic Examples (2024)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Raymond Uzwyshyn</dc:creator>
  <cp:lastModifiedBy>Raymond Uzwyshyn</cp:lastModifiedBy>
  <cp:revision>104</cp:revision>
  <dcterms:modified xsi:type="dcterms:W3CDTF">2025-10-20T20:01:43Z</dcterms:modified>
</cp:coreProperties>
</file>