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sldIdLst>
    <p:sldId id="256" r:id="rId5"/>
    <p:sldId id="258" r:id="rId6"/>
    <p:sldId id="259" r:id="rId7"/>
    <p:sldId id="326" r:id="rId8"/>
    <p:sldId id="327" r:id="rId9"/>
    <p:sldId id="328" r:id="rId10"/>
    <p:sldId id="330" r:id="rId11"/>
    <p:sldId id="303" r:id="rId12"/>
    <p:sldId id="317" r:id="rId13"/>
    <p:sldId id="260" r:id="rId14"/>
    <p:sldId id="261" r:id="rId15"/>
    <p:sldId id="268" r:id="rId16"/>
    <p:sldId id="318" r:id="rId17"/>
    <p:sldId id="313" r:id="rId18"/>
    <p:sldId id="314" r:id="rId19"/>
    <p:sldId id="309" r:id="rId20"/>
    <p:sldId id="310" r:id="rId21"/>
    <p:sldId id="293" r:id="rId22"/>
    <p:sldId id="295" r:id="rId23"/>
    <p:sldId id="297" r:id="rId24"/>
    <p:sldId id="299" r:id="rId25"/>
    <p:sldId id="269" r:id="rId26"/>
    <p:sldId id="272" r:id="rId27"/>
    <p:sldId id="301" r:id="rId28"/>
    <p:sldId id="305" r:id="rId29"/>
    <p:sldId id="304" r:id="rId30"/>
    <p:sldId id="319" r:id="rId31"/>
    <p:sldId id="262" r:id="rId32"/>
    <p:sldId id="321" r:id="rId33"/>
    <p:sldId id="320" r:id="rId34"/>
    <p:sldId id="331" r:id="rId35"/>
    <p:sldId id="323" r:id="rId36"/>
    <p:sldId id="322" r:id="rId37"/>
    <p:sldId id="270" r:id="rId38"/>
    <p:sldId id="308" r:id="rId39"/>
    <p:sldId id="306" r:id="rId40"/>
    <p:sldId id="307" r:id="rId41"/>
    <p:sldId id="324" r:id="rId42"/>
    <p:sldId id="325" r:id="rId43"/>
    <p:sldId id="265" r:id="rId44"/>
    <p:sldId id="267" r:id="rId45"/>
    <p:sldId id="271" r:id="rId46"/>
    <p:sldId id="311" r:id="rId47"/>
    <p:sldId id="266" r:id="rId48"/>
    <p:sldId id="273" r:id="rId49"/>
    <p:sldId id="274" r:id="rId50"/>
    <p:sldId id="275" r:id="rId51"/>
    <p:sldId id="276" r:id="rId52"/>
    <p:sldId id="277" r:id="rId53"/>
    <p:sldId id="278" r:id="rId54"/>
    <p:sldId id="279" r:id="rId55"/>
    <p:sldId id="280" r:id="rId56"/>
    <p:sldId id="281" r:id="rId57"/>
    <p:sldId id="282" r:id="rId58"/>
    <p:sldId id="283" r:id="rId59"/>
    <p:sldId id="284" r:id="rId60"/>
    <p:sldId id="285" r:id="rId61"/>
    <p:sldId id="286" r:id="rId62"/>
    <p:sldId id="287" r:id="rId63"/>
    <p:sldId id="288" r:id="rId64"/>
    <p:sldId id="289" r:id="rId65"/>
    <p:sldId id="290" r:id="rId66"/>
    <p:sldId id="29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7" autoAdjust="0"/>
    <p:restoredTop sz="94660"/>
  </p:normalViewPr>
  <p:slideViewPr>
    <p:cSldViewPr snapToGrid="0">
      <p:cViewPr varScale="1">
        <p:scale>
          <a:sx n="84" d="100"/>
          <a:sy n="84"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zwyshyn" userId="587f6a29-cfac-4975-a4f8-0d65ace1fd6e" providerId="ADAL" clId="{343BCE8B-1DC1-423B-AAF6-5EF6E6CB1253}"/>
    <pc:docChg chg="custSel addSld modSld sldOrd">
      <pc:chgData name="Raymond Uzwyshyn" userId="587f6a29-cfac-4975-a4f8-0d65ace1fd6e" providerId="ADAL" clId="{343BCE8B-1DC1-423B-AAF6-5EF6E6CB1253}" dt="2025-03-01T20:47:31.989" v="1341" actId="20577"/>
      <pc:docMkLst>
        <pc:docMk/>
      </pc:docMkLst>
      <pc:sldChg chg="addSp delSp modSp mod">
        <pc:chgData name="Raymond Uzwyshyn" userId="587f6a29-cfac-4975-a4f8-0d65ace1fd6e" providerId="ADAL" clId="{343BCE8B-1DC1-423B-AAF6-5EF6E6CB1253}" dt="2025-03-01T19:49:51.202" v="460" actId="20577"/>
        <pc:sldMkLst>
          <pc:docMk/>
          <pc:sldMk cId="791562999" sldId="256"/>
        </pc:sldMkLst>
        <pc:spChg chg="mod">
          <ac:chgData name="Raymond Uzwyshyn" userId="587f6a29-cfac-4975-a4f8-0d65ace1fd6e" providerId="ADAL" clId="{343BCE8B-1DC1-423B-AAF6-5EF6E6CB1253}" dt="2025-03-01T19:48:00.805" v="334" actId="1076"/>
          <ac:spMkLst>
            <pc:docMk/>
            <pc:sldMk cId="791562999" sldId="256"/>
            <ac:spMk id="2" creationId="{DC2DA840-98FD-B89B-09DD-36486FA4F00C}"/>
          </ac:spMkLst>
        </pc:spChg>
        <pc:spChg chg="mod">
          <ac:chgData name="Raymond Uzwyshyn" userId="587f6a29-cfac-4975-a4f8-0d65ace1fd6e" providerId="ADAL" clId="{343BCE8B-1DC1-423B-AAF6-5EF6E6CB1253}" dt="2025-03-01T19:48:16.621" v="337" actId="1076"/>
          <ac:spMkLst>
            <pc:docMk/>
            <pc:sldMk cId="791562999" sldId="256"/>
            <ac:spMk id="3" creationId="{5245B3FE-AF3B-77D3-99FA-BB9874BAF018}"/>
          </ac:spMkLst>
        </pc:spChg>
        <pc:spChg chg="mod">
          <ac:chgData name="Raymond Uzwyshyn" userId="587f6a29-cfac-4975-a4f8-0d65ace1fd6e" providerId="ADAL" clId="{343BCE8B-1DC1-423B-AAF6-5EF6E6CB1253}" dt="2025-03-01T19:49:51.202" v="460" actId="20577"/>
          <ac:spMkLst>
            <pc:docMk/>
            <pc:sldMk cId="791562999" sldId="256"/>
            <ac:spMk id="4" creationId="{BBEB5261-F323-8B5F-5C8A-5CAA1D7DFBF3}"/>
          </ac:spMkLst>
        </pc:spChg>
        <pc:picChg chg="del">
          <ac:chgData name="Raymond Uzwyshyn" userId="587f6a29-cfac-4975-a4f8-0d65ace1fd6e" providerId="ADAL" clId="{343BCE8B-1DC1-423B-AAF6-5EF6E6CB1253}" dt="2025-03-01T19:41:05.861" v="1" actId="478"/>
          <ac:picMkLst>
            <pc:docMk/>
            <pc:sldMk cId="791562999" sldId="256"/>
            <ac:picMk id="5" creationId="{5D5ABB6C-53D1-5F43-37BE-E9DB4269FC13}"/>
          </ac:picMkLst>
        </pc:picChg>
        <pc:picChg chg="del">
          <ac:chgData name="Raymond Uzwyshyn" userId="587f6a29-cfac-4975-a4f8-0d65ace1fd6e" providerId="ADAL" clId="{343BCE8B-1DC1-423B-AAF6-5EF6E6CB1253}" dt="2025-03-01T19:41:04.494" v="0" actId="478"/>
          <ac:picMkLst>
            <pc:docMk/>
            <pc:sldMk cId="791562999" sldId="256"/>
            <ac:picMk id="6" creationId="{DC6EB042-B2AD-830F-D881-2CF3DF044B98}"/>
          </ac:picMkLst>
        </pc:picChg>
        <pc:picChg chg="add mod">
          <ac:chgData name="Raymond Uzwyshyn" userId="587f6a29-cfac-4975-a4f8-0d65ace1fd6e" providerId="ADAL" clId="{343BCE8B-1DC1-423B-AAF6-5EF6E6CB1253}" dt="2025-03-01T19:48:18.390" v="338" actId="1076"/>
          <ac:picMkLst>
            <pc:docMk/>
            <pc:sldMk cId="791562999" sldId="256"/>
            <ac:picMk id="7" creationId="{1D9BF9BC-E6D7-4774-99D1-A1AF3E00B463}"/>
          </ac:picMkLst>
        </pc:picChg>
      </pc:sldChg>
      <pc:sldChg chg="addSp modSp mod">
        <pc:chgData name="Raymond Uzwyshyn" userId="587f6a29-cfac-4975-a4f8-0d65ace1fd6e" providerId="ADAL" clId="{343BCE8B-1DC1-423B-AAF6-5EF6E6CB1253}" dt="2025-03-01T20:34:11.410" v="1270" actId="20577"/>
        <pc:sldMkLst>
          <pc:docMk/>
          <pc:sldMk cId="3653675210" sldId="258"/>
        </pc:sldMkLst>
        <pc:spChg chg="mod">
          <ac:chgData name="Raymond Uzwyshyn" userId="587f6a29-cfac-4975-a4f8-0d65ace1fd6e" providerId="ADAL" clId="{343BCE8B-1DC1-423B-AAF6-5EF6E6CB1253}" dt="2025-03-01T20:26:02.671" v="1184" actId="20577"/>
          <ac:spMkLst>
            <pc:docMk/>
            <pc:sldMk cId="3653675210" sldId="258"/>
            <ac:spMk id="2" creationId="{C6813AAE-2ADB-40D8-7DD9-A0D45008867D}"/>
          </ac:spMkLst>
        </pc:spChg>
        <pc:spChg chg="mod">
          <ac:chgData name="Raymond Uzwyshyn" userId="587f6a29-cfac-4975-a4f8-0d65ace1fd6e" providerId="ADAL" clId="{343BCE8B-1DC1-423B-AAF6-5EF6E6CB1253}" dt="2025-03-01T20:01:05.262" v="739" actId="20577"/>
          <ac:spMkLst>
            <pc:docMk/>
            <pc:sldMk cId="3653675210" sldId="258"/>
            <ac:spMk id="3" creationId="{61A15FC9-3358-6138-E4B6-E82E5E793903}"/>
          </ac:spMkLst>
        </pc:spChg>
        <pc:spChg chg="add mod">
          <ac:chgData name="Raymond Uzwyshyn" userId="587f6a29-cfac-4975-a4f8-0d65ace1fd6e" providerId="ADAL" clId="{343BCE8B-1DC1-423B-AAF6-5EF6E6CB1253}" dt="2025-03-01T20:33:37.105" v="1261" actId="20577"/>
          <ac:spMkLst>
            <pc:docMk/>
            <pc:sldMk cId="3653675210" sldId="258"/>
            <ac:spMk id="6" creationId="{311EE46B-D732-40F3-86A4-793760A52DEF}"/>
          </ac:spMkLst>
        </pc:spChg>
        <pc:graphicFrameChg chg="add mod modGraphic">
          <ac:chgData name="Raymond Uzwyshyn" userId="587f6a29-cfac-4975-a4f8-0d65ace1fd6e" providerId="ADAL" clId="{343BCE8B-1DC1-423B-AAF6-5EF6E6CB1253}" dt="2025-03-01T20:34:11.410" v="1270" actId="20577"/>
          <ac:graphicFrameMkLst>
            <pc:docMk/>
            <pc:sldMk cId="3653675210" sldId="258"/>
            <ac:graphicFrameMk id="4" creationId="{34588521-04FB-4C62-A321-D4ACF8C3C680}"/>
          </ac:graphicFrameMkLst>
        </pc:graphicFrameChg>
      </pc:sldChg>
      <pc:sldChg chg="addSp delSp modSp mod ord">
        <pc:chgData name="Raymond Uzwyshyn" userId="587f6a29-cfac-4975-a4f8-0d65ace1fd6e" providerId="ADAL" clId="{343BCE8B-1DC1-423B-AAF6-5EF6E6CB1253}" dt="2025-03-01T20:12:56.921" v="1053" actId="20577"/>
        <pc:sldMkLst>
          <pc:docMk/>
          <pc:sldMk cId="3315828521" sldId="259"/>
        </pc:sldMkLst>
        <pc:spChg chg="del">
          <ac:chgData name="Raymond Uzwyshyn" userId="587f6a29-cfac-4975-a4f8-0d65ace1fd6e" providerId="ADAL" clId="{343BCE8B-1DC1-423B-AAF6-5EF6E6CB1253}" dt="2025-03-01T20:06:14.266" v="764" actId="478"/>
          <ac:spMkLst>
            <pc:docMk/>
            <pc:sldMk cId="3315828521" sldId="259"/>
            <ac:spMk id="2" creationId="{062BB724-F645-2B20-9C3C-E84A11C4F326}"/>
          </ac:spMkLst>
        </pc:spChg>
        <pc:spChg chg="del mod">
          <ac:chgData name="Raymond Uzwyshyn" userId="587f6a29-cfac-4975-a4f8-0d65ace1fd6e" providerId="ADAL" clId="{343BCE8B-1DC1-423B-AAF6-5EF6E6CB1253}" dt="2025-03-01T20:06:36.869" v="769" actId="478"/>
          <ac:spMkLst>
            <pc:docMk/>
            <pc:sldMk cId="3315828521" sldId="259"/>
            <ac:spMk id="3" creationId="{0E79CC40-DE26-F490-4320-2B1B1EECB2BE}"/>
          </ac:spMkLst>
        </pc:spChg>
        <pc:spChg chg="mod">
          <ac:chgData name="Raymond Uzwyshyn" userId="587f6a29-cfac-4975-a4f8-0d65ace1fd6e" providerId="ADAL" clId="{343BCE8B-1DC1-423B-AAF6-5EF6E6CB1253}" dt="2025-03-01T20:12:56.921" v="1053" actId="20577"/>
          <ac:spMkLst>
            <pc:docMk/>
            <pc:sldMk cId="3315828521" sldId="259"/>
            <ac:spMk id="8" creationId="{4BC30A60-BBEF-1778-FE45-2BF77E5C16F8}"/>
          </ac:spMkLst>
        </pc:spChg>
        <pc:spChg chg="add del mod">
          <ac:chgData name="Raymond Uzwyshyn" userId="587f6a29-cfac-4975-a4f8-0d65ace1fd6e" providerId="ADAL" clId="{343BCE8B-1DC1-423B-AAF6-5EF6E6CB1253}" dt="2025-03-01T20:07:25.887" v="771" actId="478"/>
          <ac:spMkLst>
            <pc:docMk/>
            <pc:sldMk cId="3315828521" sldId="259"/>
            <ac:spMk id="9" creationId="{89024482-AFD0-47D9-A824-88EC893B802A}"/>
          </ac:spMkLst>
        </pc:spChg>
        <pc:spChg chg="add del mod">
          <ac:chgData name="Raymond Uzwyshyn" userId="587f6a29-cfac-4975-a4f8-0d65ace1fd6e" providerId="ADAL" clId="{343BCE8B-1DC1-423B-AAF6-5EF6E6CB1253}" dt="2025-03-01T20:07:22.504" v="770" actId="478"/>
          <ac:spMkLst>
            <pc:docMk/>
            <pc:sldMk cId="3315828521" sldId="259"/>
            <ac:spMk id="11" creationId="{6B8DE03A-55AB-449A-9F4A-45EC078E4330}"/>
          </ac:spMkLst>
        </pc:spChg>
        <pc:spChg chg="add mod">
          <ac:chgData name="Raymond Uzwyshyn" userId="587f6a29-cfac-4975-a4f8-0d65ace1fd6e" providerId="ADAL" clId="{343BCE8B-1DC1-423B-AAF6-5EF6E6CB1253}" dt="2025-03-01T20:10:53.740" v="988" actId="20577"/>
          <ac:spMkLst>
            <pc:docMk/>
            <pc:sldMk cId="3315828521" sldId="259"/>
            <ac:spMk id="12" creationId="{B695A16F-3635-4397-91DA-2557DB7FECA8}"/>
          </ac:spMkLst>
        </pc:spChg>
        <pc:picChg chg="mod">
          <ac:chgData name="Raymond Uzwyshyn" userId="587f6a29-cfac-4975-a4f8-0d65ace1fd6e" providerId="ADAL" clId="{343BCE8B-1DC1-423B-AAF6-5EF6E6CB1253}" dt="2025-03-01T20:12:10.956" v="990" actId="1076"/>
          <ac:picMkLst>
            <pc:docMk/>
            <pc:sldMk cId="3315828521" sldId="259"/>
            <ac:picMk id="5" creationId="{CD43F9DC-655E-86BE-DF93-AFD79E3328A4}"/>
          </ac:picMkLst>
        </pc:picChg>
        <pc:picChg chg="mod">
          <ac:chgData name="Raymond Uzwyshyn" userId="587f6a29-cfac-4975-a4f8-0d65ace1fd6e" providerId="ADAL" clId="{343BCE8B-1DC1-423B-AAF6-5EF6E6CB1253}" dt="2025-03-01T20:12:20.055" v="991" actId="1076"/>
          <ac:picMkLst>
            <pc:docMk/>
            <pc:sldMk cId="3315828521" sldId="259"/>
            <ac:picMk id="6" creationId="{940F486B-EF7E-A961-FF17-499655324972}"/>
          </ac:picMkLst>
        </pc:picChg>
        <pc:picChg chg="add mod">
          <ac:chgData name="Raymond Uzwyshyn" userId="587f6a29-cfac-4975-a4f8-0d65ace1fd6e" providerId="ADAL" clId="{343BCE8B-1DC1-423B-AAF6-5EF6E6CB1253}" dt="2025-03-01T20:06:29.105" v="768" actId="1076"/>
          <ac:picMkLst>
            <pc:docMk/>
            <pc:sldMk cId="3315828521" sldId="259"/>
            <ac:picMk id="1026" creationId="{25D15861-1E7D-4E6C-8AFE-211535B53750}"/>
          </ac:picMkLst>
        </pc:picChg>
      </pc:sldChg>
      <pc:sldChg chg="modSp mod">
        <pc:chgData name="Raymond Uzwyshyn" userId="587f6a29-cfac-4975-a4f8-0d65ace1fd6e" providerId="ADAL" clId="{343BCE8B-1DC1-423B-AAF6-5EF6E6CB1253}" dt="2025-03-01T19:41:09.457" v="10" actId="27636"/>
        <pc:sldMkLst>
          <pc:docMk/>
          <pc:sldMk cId="3279056498" sldId="267"/>
        </pc:sldMkLst>
        <pc:spChg chg="mod">
          <ac:chgData name="Raymond Uzwyshyn" userId="587f6a29-cfac-4975-a4f8-0d65ace1fd6e" providerId="ADAL" clId="{343BCE8B-1DC1-423B-AAF6-5EF6E6CB1253}" dt="2025-03-01T19:41:09.457" v="10" actId="27636"/>
          <ac:spMkLst>
            <pc:docMk/>
            <pc:sldMk cId="3279056498" sldId="267"/>
            <ac:spMk id="3" creationId="{0E79CC40-DE26-F490-4320-2B1B1EECB2BE}"/>
          </ac:spMkLst>
        </pc:spChg>
      </pc:sldChg>
      <pc:sldChg chg="modSp mod">
        <pc:chgData name="Raymond Uzwyshyn" userId="587f6a29-cfac-4975-a4f8-0d65ace1fd6e" providerId="ADAL" clId="{343BCE8B-1DC1-423B-AAF6-5EF6E6CB1253}" dt="2025-03-01T19:41:09.424" v="6" actId="27636"/>
        <pc:sldMkLst>
          <pc:docMk/>
          <pc:sldMk cId="3153780296" sldId="269"/>
        </pc:sldMkLst>
        <pc:spChg chg="mod">
          <ac:chgData name="Raymond Uzwyshyn" userId="587f6a29-cfac-4975-a4f8-0d65ace1fd6e" providerId="ADAL" clId="{343BCE8B-1DC1-423B-AAF6-5EF6E6CB1253}" dt="2025-03-01T19:41:09.424" v="6" actId="27636"/>
          <ac:spMkLst>
            <pc:docMk/>
            <pc:sldMk cId="3153780296" sldId="269"/>
            <ac:spMk id="2" creationId="{062BB724-F645-2B20-9C3C-E84A11C4F326}"/>
          </ac:spMkLst>
        </pc:spChg>
      </pc:sldChg>
      <pc:sldChg chg="modSp mod">
        <pc:chgData name="Raymond Uzwyshyn" userId="587f6a29-cfac-4975-a4f8-0d65ace1fd6e" providerId="ADAL" clId="{343BCE8B-1DC1-423B-AAF6-5EF6E6CB1253}" dt="2025-03-01T19:41:09.424" v="7" actId="27636"/>
        <pc:sldMkLst>
          <pc:docMk/>
          <pc:sldMk cId="4182546531" sldId="272"/>
        </pc:sldMkLst>
        <pc:spChg chg="mod">
          <ac:chgData name="Raymond Uzwyshyn" userId="587f6a29-cfac-4975-a4f8-0d65ace1fd6e" providerId="ADAL" clId="{343BCE8B-1DC1-423B-AAF6-5EF6E6CB1253}" dt="2025-03-01T19:41:09.424" v="7" actId="27636"/>
          <ac:spMkLst>
            <pc:docMk/>
            <pc:sldMk cId="4182546531" sldId="272"/>
            <ac:spMk id="3" creationId="{0E79CC40-DE26-F490-4320-2B1B1EECB2BE}"/>
          </ac:spMkLst>
        </pc:spChg>
      </pc:sldChg>
      <pc:sldChg chg="modSp mod">
        <pc:chgData name="Raymond Uzwyshyn" userId="587f6a29-cfac-4975-a4f8-0d65ace1fd6e" providerId="ADAL" clId="{343BCE8B-1DC1-423B-AAF6-5EF6E6CB1253}" dt="2025-03-01T19:41:09.439" v="8" actId="27636"/>
        <pc:sldMkLst>
          <pc:docMk/>
          <pc:sldMk cId="2389853392" sldId="301"/>
        </pc:sldMkLst>
        <pc:spChg chg="mod">
          <ac:chgData name="Raymond Uzwyshyn" userId="587f6a29-cfac-4975-a4f8-0d65ace1fd6e" providerId="ADAL" clId="{343BCE8B-1DC1-423B-AAF6-5EF6E6CB1253}" dt="2025-03-01T19:41:09.439" v="8" actId="27636"/>
          <ac:spMkLst>
            <pc:docMk/>
            <pc:sldMk cId="2389853392" sldId="301"/>
            <ac:spMk id="3" creationId="{0E79CC40-DE26-F490-4320-2B1B1EECB2BE}"/>
          </ac:spMkLst>
        </pc:spChg>
      </pc:sldChg>
      <pc:sldChg chg="addSp modSp mod ord">
        <pc:chgData name="Raymond Uzwyshyn" userId="587f6a29-cfac-4975-a4f8-0d65ace1fd6e" providerId="ADAL" clId="{343BCE8B-1DC1-423B-AAF6-5EF6E6CB1253}" dt="2025-03-01T20:47:31.989" v="1341" actId="20577"/>
        <pc:sldMkLst>
          <pc:docMk/>
          <pc:sldMk cId="3518393663" sldId="303"/>
        </pc:sldMkLst>
        <pc:spChg chg="add mod">
          <ac:chgData name="Raymond Uzwyshyn" userId="587f6a29-cfac-4975-a4f8-0d65ace1fd6e" providerId="ADAL" clId="{343BCE8B-1DC1-423B-AAF6-5EF6E6CB1253}" dt="2025-03-01T20:35:07.226" v="1278" actId="1076"/>
          <ac:spMkLst>
            <pc:docMk/>
            <pc:sldMk cId="3518393663" sldId="303"/>
            <ac:spMk id="6" creationId="{2B90B1E4-0F1A-4001-B51F-700B9FE50CF8}"/>
          </ac:spMkLst>
        </pc:spChg>
        <pc:spChg chg="add mod">
          <ac:chgData name="Raymond Uzwyshyn" userId="587f6a29-cfac-4975-a4f8-0d65ace1fd6e" providerId="ADAL" clId="{343BCE8B-1DC1-423B-AAF6-5EF6E6CB1253}" dt="2025-03-01T20:45:24.373" v="1321" actId="20577"/>
          <ac:spMkLst>
            <pc:docMk/>
            <pc:sldMk cId="3518393663" sldId="303"/>
            <ac:spMk id="7" creationId="{A52F321D-1CD1-46F1-9846-1C527B18E329}"/>
          </ac:spMkLst>
        </pc:spChg>
        <pc:spChg chg="add mod">
          <ac:chgData name="Raymond Uzwyshyn" userId="587f6a29-cfac-4975-a4f8-0d65ace1fd6e" providerId="ADAL" clId="{343BCE8B-1DC1-423B-AAF6-5EF6E6CB1253}" dt="2025-03-01T20:47:31.989" v="1341" actId="20577"/>
          <ac:spMkLst>
            <pc:docMk/>
            <pc:sldMk cId="3518393663" sldId="303"/>
            <ac:spMk id="8" creationId="{DA16C025-0254-4B69-88A3-4B40BDD3692D}"/>
          </ac:spMkLst>
        </pc:spChg>
      </pc:sldChg>
      <pc:sldChg chg="modSp mod">
        <pc:chgData name="Raymond Uzwyshyn" userId="587f6a29-cfac-4975-a4f8-0d65ace1fd6e" providerId="ADAL" clId="{343BCE8B-1DC1-423B-AAF6-5EF6E6CB1253}" dt="2025-03-01T19:41:09.442" v="9" actId="27636"/>
        <pc:sldMkLst>
          <pc:docMk/>
          <pc:sldMk cId="1885908812" sldId="307"/>
        </pc:sldMkLst>
        <pc:spChg chg="mod">
          <ac:chgData name="Raymond Uzwyshyn" userId="587f6a29-cfac-4975-a4f8-0d65ace1fd6e" providerId="ADAL" clId="{343BCE8B-1DC1-423B-AAF6-5EF6E6CB1253}" dt="2025-03-01T19:41:09.442" v="9" actId="27636"/>
          <ac:spMkLst>
            <pc:docMk/>
            <pc:sldMk cId="1885908812" sldId="307"/>
            <ac:spMk id="2" creationId="{47625C73-E34A-AEE1-1C5C-5F6715A387D0}"/>
          </ac:spMkLst>
        </pc:spChg>
      </pc:sldChg>
      <pc:sldChg chg="modSp mod">
        <pc:chgData name="Raymond Uzwyshyn" userId="587f6a29-cfac-4975-a4f8-0d65ace1fd6e" providerId="ADAL" clId="{343BCE8B-1DC1-423B-AAF6-5EF6E6CB1253}" dt="2025-03-01T19:41:09.391" v="3" actId="27636"/>
        <pc:sldMkLst>
          <pc:docMk/>
          <pc:sldMk cId="2163236752" sldId="312"/>
        </pc:sldMkLst>
        <pc:spChg chg="mod">
          <ac:chgData name="Raymond Uzwyshyn" userId="587f6a29-cfac-4975-a4f8-0d65ace1fd6e" providerId="ADAL" clId="{343BCE8B-1DC1-423B-AAF6-5EF6E6CB1253}" dt="2025-03-01T19:41:09.391" v="3" actId="27636"/>
          <ac:spMkLst>
            <pc:docMk/>
            <pc:sldMk cId="2163236752" sldId="312"/>
            <ac:spMk id="3" creationId="{94140AF0-32A7-084D-F897-C9CCE7BDCDB7}"/>
          </ac:spMkLst>
        </pc:spChg>
      </pc:sldChg>
      <pc:sldChg chg="modSp mod">
        <pc:chgData name="Raymond Uzwyshyn" userId="587f6a29-cfac-4975-a4f8-0d65ace1fd6e" providerId="ADAL" clId="{343BCE8B-1DC1-423B-AAF6-5EF6E6CB1253}" dt="2025-03-01T19:41:09.394" v="4" actId="27636"/>
        <pc:sldMkLst>
          <pc:docMk/>
          <pc:sldMk cId="3997287585" sldId="313"/>
        </pc:sldMkLst>
        <pc:spChg chg="mod">
          <ac:chgData name="Raymond Uzwyshyn" userId="587f6a29-cfac-4975-a4f8-0d65ace1fd6e" providerId="ADAL" clId="{343BCE8B-1DC1-423B-AAF6-5EF6E6CB1253}" dt="2025-03-01T19:41:09.394" v="4" actId="27636"/>
          <ac:spMkLst>
            <pc:docMk/>
            <pc:sldMk cId="3997287585" sldId="313"/>
            <ac:spMk id="3" creationId="{94140AF0-32A7-084D-F897-C9CCE7BDCDB7}"/>
          </ac:spMkLst>
        </pc:spChg>
      </pc:sldChg>
      <pc:sldChg chg="modSp mod">
        <pc:chgData name="Raymond Uzwyshyn" userId="587f6a29-cfac-4975-a4f8-0d65ace1fd6e" providerId="ADAL" clId="{343BCE8B-1DC1-423B-AAF6-5EF6E6CB1253}" dt="2025-03-01T19:41:09.424" v="5" actId="27636"/>
        <pc:sldMkLst>
          <pc:docMk/>
          <pc:sldMk cId="92693968" sldId="315"/>
        </pc:sldMkLst>
        <pc:spChg chg="mod">
          <ac:chgData name="Raymond Uzwyshyn" userId="587f6a29-cfac-4975-a4f8-0d65ace1fd6e" providerId="ADAL" clId="{343BCE8B-1DC1-423B-AAF6-5EF6E6CB1253}" dt="2025-03-01T19:41:09.424" v="5" actId="27636"/>
          <ac:spMkLst>
            <pc:docMk/>
            <pc:sldMk cId="92693968" sldId="315"/>
            <ac:spMk id="3" creationId="{94140AF0-32A7-084D-F897-C9CCE7BDCDB7}"/>
          </ac:spMkLst>
        </pc:spChg>
      </pc:sldChg>
      <pc:sldChg chg="addSp new">
        <pc:chgData name="Raymond Uzwyshyn" userId="587f6a29-cfac-4975-a4f8-0d65ace1fd6e" providerId="ADAL" clId="{343BCE8B-1DC1-423B-AAF6-5EF6E6CB1253}" dt="2025-03-01T20:16:04.690" v="1057"/>
        <pc:sldMkLst>
          <pc:docMk/>
          <pc:sldMk cId="3096743444" sldId="317"/>
        </pc:sldMkLst>
        <pc:picChg chg="add">
          <ac:chgData name="Raymond Uzwyshyn" userId="587f6a29-cfac-4975-a4f8-0d65ace1fd6e" providerId="ADAL" clId="{343BCE8B-1DC1-423B-AAF6-5EF6E6CB1253}" dt="2025-03-01T20:16:04.690" v="1057"/>
          <ac:picMkLst>
            <pc:docMk/>
            <pc:sldMk cId="3096743444" sldId="317"/>
            <ac:picMk id="2" creationId="{167169E3-5AF6-435C-A4CD-E7274C217C9B}"/>
          </ac:picMkLst>
        </pc:picChg>
      </pc:sldChg>
    </pc:docChg>
  </pc:docChgLst>
  <pc:docChgLst>
    <pc:chgData name="Raymond" userId="587f6a29-cfac-4975-a4f8-0d65ace1fd6e" providerId="ADAL" clId="{343BCE8B-1DC1-423B-AAF6-5EF6E6CB1253}"/>
    <pc:docChg chg="undo custSel addSld delSld modSld sldOrd">
      <pc:chgData name="Raymond" userId="587f6a29-cfac-4975-a4f8-0d65ace1fd6e" providerId="ADAL" clId="{343BCE8B-1DC1-423B-AAF6-5EF6E6CB1253}" dt="2025-03-05T17:44:19.844" v="4646" actId="20577"/>
      <pc:docMkLst>
        <pc:docMk/>
      </pc:docMkLst>
      <pc:sldChg chg="addSp modSp mod">
        <pc:chgData name="Raymond" userId="587f6a29-cfac-4975-a4f8-0d65ace1fd6e" providerId="ADAL" clId="{343BCE8B-1DC1-423B-AAF6-5EF6E6CB1253}" dt="2025-03-05T16:30:46.408" v="4098" actId="20577"/>
        <pc:sldMkLst>
          <pc:docMk/>
          <pc:sldMk cId="791562999" sldId="256"/>
        </pc:sldMkLst>
        <pc:spChg chg="mod">
          <ac:chgData name="Raymond" userId="587f6a29-cfac-4975-a4f8-0d65ace1fd6e" providerId="ADAL" clId="{343BCE8B-1DC1-423B-AAF6-5EF6E6CB1253}" dt="2025-03-05T16:30:46.408" v="4098" actId="20577"/>
          <ac:spMkLst>
            <pc:docMk/>
            <pc:sldMk cId="791562999" sldId="256"/>
            <ac:spMk id="2" creationId="{DC2DA840-98FD-B89B-09DD-36486FA4F00C}"/>
          </ac:spMkLst>
        </pc:spChg>
        <pc:spChg chg="mod">
          <ac:chgData name="Raymond" userId="587f6a29-cfac-4975-a4f8-0d65ace1fd6e" providerId="ADAL" clId="{343BCE8B-1DC1-423B-AAF6-5EF6E6CB1253}" dt="2025-03-05T01:00:15.993" v="4012" actId="20577"/>
          <ac:spMkLst>
            <pc:docMk/>
            <pc:sldMk cId="791562999" sldId="256"/>
            <ac:spMk id="3" creationId="{5245B3FE-AF3B-77D3-99FA-BB9874BAF018}"/>
          </ac:spMkLst>
        </pc:spChg>
        <pc:spChg chg="mod">
          <ac:chgData name="Raymond" userId="587f6a29-cfac-4975-a4f8-0d65ace1fd6e" providerId="ADAL" clId="{343BCE8B-1DC1-423B-AAF6-5EF6E6CB1253}" dt="2025-03-01T23:06:03.503" v="1043" actId="6549"/>
          <ac:spMkLst>
            <pc:docMk/>
            <pc:sldMk cId="791562999" sldId="256"/>
            <ac:spMk id="4" creationId="{BBEB5261-F323-8B5F-5C8A-5CAA1D7DFBF3}"/>
          </ac:spMkLst>
        </pc:spChg>
        <pc:picChg chg="mod">
          <ac:chgData name="Raymond" userId="587f6a29-cfac-4975-a4f8-0d65ace1fd6e" providerId="ADAL" clId="{343BCE8B-1DC1-423B-AAF6-5EF6E6CB1253}" dt="2025-03-03T22:32:32.407" v="1053" actId="1076"/>
          <ac:picMkLst>
            <pc:docMk/>
            <pc:sldMk cId="791562999" sldId="256"/>
            <ac:picMk id="7" creationId="{1D9BF9BC-E6D7-4774-99D1-A1AF3E00B463}"/>
          </ac:picMkLst>
        </pc:picChg>
        <pc:picChg chg="add mod">
          <ac:chgData name="Raymond" userId="587f6a29-cfac-4975-a4f8-0d65ace1fd6e" providerId="ADAL" clId="{343BCE8B-1DC1-423B-AAF6-5EF6E6CB1253}" dt="2025-03-04T22:01:19.075" v="1439" actId="1076"/>
          <ac:picMkLst>
            <pc:docMk/>
            <pc:sldMk cId="791562999" sldId="256"/>
            <ac:picMk id="1026" creationId="{47F08087-5AAE-4916-A46A-0F3A191509C8}"/>
          </ac:picMkLst>
        </pc:picChg>
      </pc:sldChg>
      <pc:sldChg chg="del">
        <pc:chgData name="Raymond" userId="587f6a29-cfac-4975-a4f8-0d65ace1fd6e" providerId="ADAL" clId="{343BCE8B-1DC1-423B-AAF6-5EF6E6CB1253}" dt="2025-03-01T21:28:34.834" v="120" actId="47"/>
        <pc:sldMkLst>
          <pc:docMk/>
          <pc:sldMk cId="1965815504" sldId="257"/>
        </pc:sldMkLst>
      </pc:sldChg>
      <pc:sldChg chg="delSp modSp mod">
        <pc:chgData name="Raymond" userId="587f6a29-cfac-4975-a4f8-0d65ace1fd6e" providerId="ADAL" clId="{343BCE8B-1DC1-423B-AAF6-5EF6E6CB1253}" dt="2025-03-05T16:39:43.365" v="4157" actId="20577"/>
        <pc:sldMkLst>
          <pc:docMk/>
          <pc:sldMk cId="3653675210" sldId="258"/>
        </pc:sldMkLst>
        <pc:spChg chg="mod">
          <ac:chgData name="Raymond" userId="587f6a29-cfac-4975-a4f8-0d65ace1fd6e" providerId="ADAL" clId="{343BCE8B-1DC1-423B-AAF6-5EF6E6CB1253}" dt="2025-03-01T21:01:34.400" v="25" actId="255"/>
          <ac:spMkLst>
            <pc:docMk/>
            <pc:sldMk cId="3653675210" sldId="258"/>
            <ac:spMk id="2" creationId="{C6813AAE-2ADB-40D8-7DD9-A0D45008867D}"/>
          </ac:spMkLst>
        </pc:spChg>
        <pc:spChg chg="mod">
          <ac:chgData name="Raymond" userId="587f6a29-cfac-4975-a4f8-0d65ace1fd6e" providerId="ADAL" clId="{343BCE8B-1DC1-423B-AAF6-5EF6E6CB1253}" dt="2025-03-05T16:32:47.255" v="4132" actId="20577"/>
          <ac:spMkLst>
            <pc:docMk/>
            <pc:sldMk cId="3653675210" sldId="258"/>
            <ac:spMk id="3" creationId="{61A15FC9-3358-6138-E4B6-E82E5E793903}"/>
          </ac:spMkLst>
        </pc:spChg>
        <pc:spChg chg="del mod">
          <ac:chgData name="Raymond" userId="587f6a29-cfac-4975-a4f8-0d65ace1fd6e" providerId="ADAL" clId="{343BCE8B-1DC1-423B-AAF6-5EF6E6CB1253}" dt="2025-03-01T21:03:35.968" v="28" actId="478"/>
          <ac:spMkLst>
            <pc:docMk/>
            <pc:sldMk cId="3653675210" sldId="258"/>
            <ac:spMk id="6" creationId="{311EE46B-D732-40F3-86A4-793760A52DEF}"/>
          </ac:spMkLst>
        </pc:spChg>
        <pc:graphicFrameChg chg="mod modGraphic">
          <ac:chgData name="Raymond" userId="587f6a29-cfac-4975-a4f8-0d65ace1fd6e" providerId="ADAL" clId="{343BCE8B-1DC1-423B-AAF6-5EF6E6CB1253}" dt="2025-03-05T16:39:43.365" v="4157" actId="20577"/>
          <ac:graphicFrameMkLst>
            <pc:docMk/>
            <pc:sldMk cId="3653675210" sldId="258"/>
            <ac:graphicFrameMk id="4" creationId="{34588521-04FB-4C62-A321-D4ACF8C3C680}"/>
          </ac:graphicFrameMkLst>
        </pc:graphicFrameChg>
        <pc:picChg chg="mod">
          <ac:chgData name="Raymond" userId="587f6a29-cfac-4975-a4f8-0d65ace1fd6e" providerId="ADAL" clId="{343BCE8B-1DC1-423B-AAF6-5EF6E6CB1253}" dt="2025-03-03T22:34:45.642" v="1055" actId="1076"/>
          <ac:picMkLst>
            <pc:docMk/>
            <pc:sldMk cId="3653675210" sldId="258"/>
            <ac:picMk id="5" creationId="{500CDBB5-CF33-0BB0-26C1-E9ABB2697BE6}"/>
          </ac:picMkLst>
        </pc:picChg>
      </pc:sldChg>
      <pc:sldChg chg="modSp mod ord">
        <pc:chgData name="Raymond" userId="587f6a29-cfac-4975-a4f8-0d65ace1fd6e" providerId="ADAL" clId="{343BCE8B-1DC1-423B-AAF6-5EF6E6CB1253}" dt="2025-03-05T00:53:23.367" v="3992" actId="20577"/>
        <pc:sldMkLst>
          <pc:docMk/>
          <pc:sldMk cId="3315828521" sldId="259"/>
        </pc:sldMkLst>
        <pc:spChg chg="mod">
          <ac:chgData name="Raymond" userId="587f6a29-cfac-4975-a4f8-0d65ace1fd6e" providerId="ADAL" clId="{343BCE8B-1DC1-423B-AAF6-5EF6E6CB1253}" dt="2025-03-05T00:53:23.367" v="3992" actId="20577"/>
          <ac:spMkLst>
            <pc:docMk/>
            <pc:sldMk cId="3315828521" sldId="259"/>
            <ac:spMk id="12" creationId="{B695A16F-3635-4397-91DA-2557DB7FECA8}"/>
          </ac:spMkLst>
        </pc:spChg>
        <pc:picChg chg="mod">
          <ac:chgData name="Raymond" userId="587f6a29-cfac-4975-a4f8-0d65ace1fd6e" providerId="ADAL" clId="{343BCE8B-1DC1-423B-AAF6-5EF6E6CB1253}" dt="2025-03-04T22:18:19.392" v="1659" actId="1076"/>
          <ac:picMkLst>
            <pc:docMk/>
            <pc:sldMk cId="3315828521" sldId="259"/>
            <ac:picMk id="1026" creationId="{25D15861-1E7D-4E6C-8AFE-211535B53750}"/>
          </ac:picMkLst>
        </pc:picChg>
      </pc:sldChg>
      <pc:sldChg chg="modSp">
        <pc:chgData name="Raymond" userId="587f6a29-cfac-4975-a4f8-0d65ace1fd6e" providerId="ADAL" clId="{343BCE8B-1DC1-423B-AAF6-5EF6E6CB1253}" dt="2025-03-05T00:49:25.038" v="3932" actId="20577"/>
        <pc:sldMkLst>
          <pc:docMk/>
          <pc:sldMk cId="3447370064" sldId="260"/>
        </pc:sldMkLst>
        <pc:graphicFrameChg chg="mod">
          <ac:chgData name="Raymond" userId="587f6a29-cfac-4975-a4f8-0d65ace1fd6e" providerId="ADAL" clId="{343BCE8B-1DC1-423B-AAF6-5EF6E6CB1253}" dt="2025-03-05T00:49:25.038" v="3932" actId="20577"/>
          <ac:graphicFrameMkLst>
            <pc:docMk/>
            <pc:sldMk cId="3447370064" sldId="260"/>
            <ac:graphicFrameMk id="7" creationId="{AFC40833-850A-E8EE-5D87-97ED29AEADD2}"/>
          </ac:graphicFrameMkLst>
        </pc:graphicFrameChg>
      </pc:sldChg>
      <pc:sldChg chg="addSp delSp modSp mod">
        <pc:chgData name="Raymond" userId="587f6a29-cfac-4975-a4f8-0d65ace1fd6e" providerId="ADAL" clId="{343BCE8B-1DC1-423B-AAF6-5EF6E6CB1253}" dt="2025-03-05T17:10:20.927" v="4351" actId="20577"/>
        <pc:sldMkLst>
          <pc:docMk/>
          <pc:sldMk cId="2149271885" sldId="261"/>
        </pc:sldMkLst>
        <pc:spChg chg="mod">
          <ac:chgData name="Raymond" userId="587f6a29-cfac-4975-a4f8-0d65ace1fd6e" providerId="ADAL" clId="{343BCE8B-1DC1-423B-AAF6-5EF6E6CB1253}" dt="2025-03-05T17:10:20.927" v="4351" actId="20577"/>
          <ac:spMkLst>
            <pc:docMk/>
            <pc:sldMk cId="2149271885" sldId="261"/>
            <ac:spMk id="2" creationId="{062BB724-F645-2B20-9C3C-E84A11C4F326}"/>
          </ac:spMkLst>
        </pc:spChg>
        <pc:spChg chg="mod">
          <ac:chgData name="Raymond" userId="587f6a29-cfac-4975-a4f8-0d65ace1fd6e" providerId="ADAL" clId="{343BCE8B-1DC1-423B-AAF6-5EF6E6CB1253}" dt="2025-03-03T22:43:19.996" v="1194" actId="20577"/>
          <ac:spMkLst>
            <pc:docMk/>
            <pc:sldMk cId="2149271885" sldId="261"/>
            <ac:spMk id="3" creationId="{0E79CC40-DE26-F490-4320-2B1B1EECB2BE}"/>
          </ac:spMkLst>
        </pc:spChg>
        <pc:picChg chg="del">
          <ac:chgData name="Raymond" userId="587f6a29-cfac-4975-a4f8-0d65ace1fd6e" providerId="ADAL" clId="{343BCE8B-1DC1-423B-AAF6-5EF6E6CB1253}" dt="2025-03-01T21:38:02.837" v="209" actId="21"/>
          <ac:picMkLst>
            <pc:docMk/>
            <pc:sldMk cId="2149271885" sldId="261"/>
            <ac:picMk id="5" creationId="{071B2429-98F1-C784-AE6B-2585E8DE12DB}"/>
          </ac:picMkLst>
        </pc:picChg>
        <pc:picChg chg="add mod">
          <ac:chgData name="Raymond" userId="587f6a29-cfac-4975-a4f8-0d65ace1fd6e" providerId="ADAL" clId="{343BCE8B-1DC1-423B-AAF6-5EF6E6CB1253}" dt="2025-03-01T21:44:03.573" v="268" actId="1076"/>
          <ac:picMkLst>
            <pc:docMk/>
            <pc:sldMk cId="2149271885" sldId="261"/>
            <ac:picMk id="1026" creationId="{38FFC066-B9AB-44A4-B5E4-89DD927558BD}"/>
          </ac:picMkLst>
        </pc:picChg>
      </pc:sldChg>
      <pc:sldChg chg="addSp delSp modSp mod">
        <pc:chgData name="Raymond" userId="587f6a29-cfac-4975-a4f8-0d65ace1fd6e" providerId="ADAL" clId="{343BCE8B-1DC1-423B-AAF6-5EF6E6CB1253}" dt="2025-03-04T22:23:01.685" v="1830" actId="113"/>
        <pc:sldMkLst>
          <pc:docMk/>
          <pc:sldMk cId="245537833" sldId="262"/>
        </pc:sldMkLst>
        <pc:spChg chg="add del">
          <ac:chgData name="Raymond" userId="587f6a29-cfac-4975-a4f8-0d65ace1fd6e" providerId="ADAL" clId="{343BCE8B-1DC1-423B-AAF6-5EF6E6CB1253}" dt="2025-03-04T22:06:18.058" v="1455" actId="478"/>
          <ac:spMkLst>
            <pc:docMk/>
            <pc:sldMk cId="245537833" sldId="262"/>
            <ac:spMk id="6" creationId="{5F933395-EBE9-41E1-A696-4C1D7B5CD73C}"/>
          </ac:spMkLst>
        </pc:spChg>
        <pc:spChg chg="add mod">
          <ac:chgData name="Raymond" userId="587f6a29-cfac-4975-a4f8-0d65ace1fd6e" providerId="ADAL" clId="{343BCE8B-1DC1-423B-AAF6-5EF6E6CB1253}" dt="2025-03-04T22:23:01.685" v="1830" actId="113"/>
          <ac:spMkLst>
            <pc:docMk/>
            <pc:sldMk cId="245537833" sldId="262"/>
            <ac:spMk id="7" creationId="{479DC62A-B629-440D-8316-13F4F54C6F3B}"/>
          </ac:spMkLst>
        </pc:spChg>
        <pc:spChg chg="add del mod">
          <ac:chgData name="Raymond" userId="587f6a29-cfac-4975-a4f8-0d65ace1fd6e" providerId="ADAL" clId="{343BCE8B-1DC1-423B-AAF6-5EF6E6CB1253}" dt="2025-03-04T22:06:14.182" v="1454" actId="478"/>
          <ac:spMkLst>
            <pc:docMk/>
            <pc:sldMk cId="245537833" sldId="262"/>
            <ac:spMk id="8" creationId="{68A5CE02-02DE-4C39-8B71-DC7B0E8AFD22}"/>
          </ac:spMkLst>
        </pc:spChg>
        <pc:picChg chg="add mod">
          <ac:chgData name="Raymond" userId="587f6a29-cfac-4975-a4f8-0d65ace1fd6e" providerId="ADAL" clId="{343BCE8B-1DC1-423B-AAF6-5EF6E6CB1253}" dt="2025-03-04T22:20:23.644" v="1666" actId="1076"/>
          <ac:picMkLst>
            <pc:docMk/>
            <pc:sldMk cId="245537833" sldId="262"/>
            <ac:picMk id="3074" creationId="{C62B62B9-DD35-493B-8AE8-63DF2DFDD6F1}"/>
          </ac:picMkLst>
        </pc:picChg>
      </pc:sldChg>
      <pc:sldChg chg="del">
        <pc:chgData name="Raymond" userId="587f6a29-cfac-4975-a4f8-0d65ace1fd6e" providerId="ADAL" clId="{343BCE8B-1DC1-423B-AAF6-5EF6E6CB1253}" dt="2025-03-01T22:29:32.550" v="776" actId="47"/>
        <pc:sldMkLst>
          <pc:docMk/>
          <pc:sldMk cId="1746034693" sldId="263"/>
        </pc:sldMkLst>
      </pc:sldChg>
      <pc:sldChg chg="del">
        <pc:chgData name="Raymond" userId="587f6a29-cfac-4975-a4f8-0d65ace1fd6e" providerId="ADAL" clId="{343BCE8B-1DC1-423B-AAF6-5EF6E6CB1253}" dt="2025-03-01T22:28:37.052" v="775" actId="47"/>
        <pc:sldMkLst>
          <pc:docMk/>
          <pc:sldMk cId="1082138183" sldId="264"/>
        </pc:sldMkLst>
      </pc:sldChg>
      <pc:sldChg chg="modSp mod ord">
        <pc:chgData name="Raymond" userId="587f6a29-cfac-4975-a4f8-0d65ace1fd6e" providerId="ADAL" clId="{343BCE8B-1DC1-423B-AAF6-5EF6E6CB1253}" dt="2025-03-05T01:01:51.495" v="4015" actId="20577"/>
        <pc:sldMkLst>
          <pc:docMk/>
          <pc:sldMk cId="2888183383" sldId="265"/>
        </pc:sldMkLst>
        <pc:spChg chg="mod">
          <ac:chgData name="Raymond" userId="587f6a29-cfac-4975-a4f8-0d65ace1fd6e" providerId="ADAL" clId="{343BCE8B-1DC1-423B-AAF6-5EF6E6CB1253}" dt="2025-03-04T22:36:00.787" v="1910" actId="6549"/>
          <ac:spMkLst>
            <pc:docMk/>
            <pc:sldMk cId="2888183383" sldId="265"/>
            <ac:spMk id="2" creationId="{062BB724-F645-2B20-9C3C-E84A11C4F326}"/>
          </ac:spMkLst>
        </pc:spChg>
        <pc:spChg chg="mod">
          <ac:chgData name="Raymond" userId="587f6a29-cfac-4975-a4f8-0d65ace1fd6e" providerId="ADAL" clId="{343BCE8B-1DC1-423B-AAF6-5EF6E6CB1253}" dt="2025-03-05T01:01:51.495" v="4015" actId="20577"/>
          <ac:spMkLst>
            <pc:docMk/>
            <pc:sldMk cId="2888183383" sldId="265"/>
            <ac:spMk id="3" creationId="{0E79CC40-DE26-F490-4320-2B1B1EECB2BE}"/>
          </ac:spMkLst>
        </pc:spChg>
      </pc:sldChg>
      <pc:sldChg chg="modSp mod ord">
        <pc:chgData name="Raymond" userId="587f6a29-cfac-4975-a4f8-0d65ace1fd6e" providerId="ADAL" clId="{343BCE8B-1DC1-423B-AAF6-5EF6E6CB1253}" dt="2025-03-04T23:44:56.632" v="3313"/>
        <pc:sldMkLst>
          <pc:docMk/>
          <pc:sldMk cId="419675869" sldId="266"/>
        </pc:sldMkLst>
        <pc:spChg chg="mod">
          <ac:chgData name="Raymond" userId="587f6a29-cfac-4975-a4f8-0d65ace1fd6e" providerId="ADAL" clId="{343BCE8B-1DC1-423B-AAF6-5EF6E6CB1253}" dt="2025-03-01T22:33:19.664" v="820" actId="20577"/>
          <ac:spMkLst>
            <pc:docMk/>
            <pc:sldMk cId="419675869" sldId="266"/>
            <ac:spMk id="3" creationId="{0E79CC40-DE26-F490-4320-2B1B1EECB2BE}"/>
          </ac:spMkLst>
        </pc:spChg>
      </pc:sldChg>
      <pc:sldChg chg="addSp delSp modSp mod">
        <pc:chgData name="Raymond" userId="587f6a29-cfac-4975-a4f8-0d65ace1fd6e" providerId="ADAL" clId="{343BCE8B-1DC1-423B-AAF6-5EF6E6CB1253}" dt="2025-03-05T02:08:13.340" v="4082" actId="20577"/>
        <pc:sldMkLst>
          <pc:docMk/>
          <pc:sldMk cId="3279056498" sldId="267"/>
        </pc:sldMkLst>
        <pc:spChg chg="add del">
          <ac:chgData name="Raymond" userId="587f6a29-cfac-4975-a4f8-0d65ace1fd6e" providerId="ADAL" clId="{343BCE8B-1DC1-423B-AAF6-5EF6E6CB1253}" dt="2025-03-01T23:07:01.865" v="1046" actId="478"/>
          <ac:spMkLst>
            <pc:docMk/>
            <pc:sldMk cId="3279056498" sldId="267"/>
            <ac:spMk id="3" creationId="{0E79CC40-DE26-F490-4320-2B1B1EECB2BE}"/>
          </ac:spMkLst>
        </pc:spChg>
        <pc:spChg chg="add del mod">
          <ac:chgData name="Raymond" userId="587f6a29-cfac-4975-a4f8-0d65ace1fd6e" providerId="ADAL" clId="{343BCE8B-1DC1-423B-AAF6-5EF6E6CB1253}" dt="2025-03-01T23:06:45.150" v="1045" actId="478"/>
          <ac:spMkLst>
            <pc:docMk/>
            <pc:sldMk cId="3279056498" sldId="267"/>
            <ac:spMk id="5" creationId="{8B02CEB6-6325-4570-9D1D-83131EB6FC6B}"/>
          </ac:spMkLst>
        </pc:spChg>
        <pc:spChg chg="add mod">
          <ac:chgData name="Raymond" userId="587f6a29-cfac-4975-a4f8-0d65ace1fd6e" providerId="ADAL" clId="{343BCE8B-1DC1-423B-AAF6-5EF6E6CB1253}" dt="2025-03-01T23:07:01.865" v="1046" actId="478"/>
          <ac:spMkLst>
            <pc:docMk/>
            <pc:sldMk cId="3279056498" sldId="267"/>
            <ac:spMk id="7" creationId="{77A85D20-76E1-420E-9BBE-BB300D4CC3E2}"/>
          </ac:spMkLst>
        </pc:spChg>
        <pc:spChg chg="add del mod">
          <ac:chgData name="Raymond" userId="587f6a29-cfac-4975-a4f8-0d65ace1fd6e" providerId="ADAL" clId="{343BCE8B-1DC1-423B-AAF6-5EF6E6CB1253}" dt="2025-03-01T23:07:10.318" v="1048"/>
          <ac:spMkLst>
            <pc:docMk/>
            <pc:sldMk cId="3279056498" sldId="267"/>
            <ac:spMk id="8" creationId="{5CBCA294-30AF-4CD2-B0FC-FF2B61DBE81B}"/>
          </ac:spMkLst>
        </pc:spChg>
        <pc:spChg chg="add mod">
          <ac:chgData name="Raymond" userId="587f6a29-cfac-4975-a4f8-0d65ace1fd6e" providerId="ADAL" clId="{343BCE8B-1DC1-423B-AAF6-5EF6E6CB1253}" dt="2025-03-05T02:08:13.340" v="4082" actId="20577"/>
          <ac:spMkLst>
            <pc:docMk/>
            <pc:sldMk cId="3279056498" sldId="267"/>
            <ac:spMk id="9" creationId="{E5110DA7-C46C-4914-A92D-42A568764519}"/>
          </ac:spMkLst>
        </pc:spChg>
      </pc:sldChg>
      <pc:sldChg chg="modSp ord">
        <pc:chgData name="Raymond" userId="587f6a29-cfac-4975-a4f8-0d65ace1fd6e" providerId="ADAL" clId="{343BCE8B-1DC1-423B-AAF6-5EF6E6CB1253}" dt="2025-03-05T17:14:43.989" v="4412"/>
        <pc:sldMkLst>
          <pc:docMk/>
          <pc:sldMk cId="1908227919" sldId="268"/>
        </pc:sldMkLst>
        <pc:graphicFrameChg chg="mod">
          <ac:chgData name="Raymond" userId="587f6a29-cfac-4975-a4f8-0d65ace1fd6e" providerId="ADAL" clId="{343BCE8B-1DC1-423B-AAF6-5EF6E6CB1253}" dt="2025-03-01T22:05:54.650" v="672" actId="20577"/>
          <ac:graphicFrameMkLst>
            <pc:docMk/>
            <pc:sldMk cId="1908227919" sldId="268"/>
            <ac:graphicFrameMk id="21" creationId="{7F9E9BD7-0E6E-5998-B84D-1F922DDAFF6C}"/>
          </ac:graphicFrameMkLst>
        </pc:graphicFrameChg>
      </pc:sldChg>
      <pc:sldChg chg="modSp mod">
        <pc:chgData name="Raymond" userId="587f6a29-cfac-4975-a4f8-0d65ace1fd6e" providerId="ADAL" clId="{343BCE8B-1DC1-423B-AAF6-5EF6E6CB1253}" dt="2025-03-01T22:09:39.967" v="722" actId="1076"/>
        <pc:sldMkLst>
          <pc:docMk/>
          <pc:sldMk cId="3153780296" sldId="269"/>
        </pc:sldMkLst>
        <pc:spChg chg="mod">
          <ac:chgData name="Raymond" userId="587f6a29-cfac-4975-a4f8-0d65ace1fd6e" providerId="ADAL" clId="{343BCE8B-1DC1-423B-AAF6-5EF6E6CB1253}" dt="2025-03-01T22:09:39.967" v="722" actId="1076"/>
          <ac:spMkLst>
            <pc:docMk/>
            <pc:sldMk cId="3153780296" sldId="269"/>
            <ac:spMk id="2" creationId="{062BB724-F645-2B20-9C3C-E84A11C4F326}"/>
          </ac:spMkLst>
        </pc:spChg>
      </pc:sldChg>
      <pc:sldChg chg="modSp mod ord">
        <pc:chgData name="Raymond" userId="587f6a29-cfac-4975-a4f8-0d65ace1fd6e" providerId="ADAL" clId="{343BCE8B-1DC1-423B-AAF6-5EF6E6CB1253}" dt="2025-03-04T23:23:50.068" v="2999" actId="20577"/>
        <pc:sldMkLst>
          <pc:docMk/>
          <pc:sldMk cId="3276683943" sldId="270"/>
        </pc:sldMkLst>
        <pc:spChg chg="mod">
          <ac:chgData name="Raymond" userId="587f6a29-cfac-4975-a4f8-0d65ace1fd6e" providerId="ADAL" clId="{343BCE8B-1DC1-423B-AAF6-5EF6E6CB1253}" dt="2025-03-04T23:17:12.734" v="2403" actId="20577"/>
          <ac:spMkLst>
            <pc:docMk/>
            <pc:sldMk cId="3276683943" sldId="270"/>
            <ac:spMk id="2" creationId="{062BB724-F645-2B20-9C3C-E84A11C4F326}"/>
          </ac:spMkLst>
        </pc:spChg>
        <pc:spChg chg="mod">
          <ac:chgData name="Raymond" userId="587f6a29-cfac-4975-a4f8-0d65ace1fd6e" providerId="ADAL" clId="{343BCE8B-1DC1-423B-AAF6-5EF6E6CB1253}" dt="2025-03-04T23:23:50.068" v="2999" actId="20577"/>
          <ac:spMkLst>
            <pc:docMk/>
            <pc:sldMk cId="3276683943" sldId="270"/>
            <ac:spMk id="3" creationId="{0E79CC40-DE26-F490-4320-2B1B1EECB2BE}"/>
          </ac:spMkLst>
        </pc:spChg>
      </pc:sldChg>
      <pc:sldChg chg="modSp mod ord">
        <pc:chgData name="Raymond" userId="587f6a29-cfac-4975-a4f8-0d65ace1fd6e" providerId="ADAL" clId="{343BCE8B-1DC1-423B-AAF6-5EF6E6CB1253}" dt="2025-03-04T23:40:43.966" v="3106"/>
        <pc:sldMkLst>
          <pc:docMk/>
          <pc:sldMk cId="4177303573" sldId="271"/>
        </pc:sldMkLst>
        <pc:spChg chg="mod">
          <ac:chgData name="Raymond" userId="587f6a29-cfac-4975-a4f8-0d65ace1fd6e" providerId="ADAL" clId="{343BCE8B-1DC1-423B-AAF6-5EF6E6CB1253}" dt="2025-03-01T22:56:08.620" v="863" actId="20577"/>
          <ac:spMkLst>
            <pc:docMk/>
            <pc:sldMk cId="4177303573" sldId="271"/>
            <ac:spMk id="2" creationId="{062BB724-F645-2B20-9C3C-E84A11C4F326}"/>
          </ac:spMkLst>
        </pc:spChg>
        <pc:spChg chg="mod">
          <ac:chgData name="Raymond" userId="587f6a29-cfac-4975-a4f8-0d65ace1fd6e" providerId="ADAL" clId="{343BCE8B-1DC1-423B-AAF6-5EF6E6CB1253}" dt="2025-03-01T23:03:34.482" v="1018" actId="20577"/>
          <ac:spMkLst>
            <pc:docMk/>
            <pc:sldMk cId="4177303573" sldId="271"/>
            <ac:spMk id="3" creationId="{0E79CC40-DE26-F490-4320-2B1B1EECB2BE}"/>
          </ac:spMkLst>
        </pc:spChg>
      </pc:sldChg>
      <pc:sldChg chg="modSp mod">
        <pc:chgData name="Raymond" userId="587f6a29-cfac-4975-a4f8-0d65ace1fd6e" providerId="ADAL" clId="{343BCE8B-1DC1-423B-AAF6-5EF6E6CB1253}" dt="2025-03-01T22:10:52.796" v="734" actId="113"/>
        <pc:sldMkLst>
          <pc:docMk/>
          <pc:sldMk cId="4182546531" sldId="272"/>
        </pc:sldMkLst>
        <pc:spChg chg="mod">
          <ac:chgData name="Raymond" userId="587f6a29-cfac-4975-a4f8-0d65ace1fd6e" providerId="ADAL" clId="{343BCE8B-1DC1-423B-AAF6-5EF6E6CB1253}" dt="2025-03-01T22:10:52.796" v="734" actId="113"/>
          <ac:spMkLst>
            <pc:docMk/>
            <pc:sldMk cId="4182546531" sldId="272"/>
            <ac:spMk id="2" creationId="{062BB724-F645-2B20-9C3C-E84A11C4F326}"/>
          </ac:spMkLst>
        </pc:spChg>
      </pc:sldChg>
      <pc:sldChg chg="del">
        <pc:chgData name="Raymond" userId="587f6a29-cfac-4975-a4f8-0d65ace1fd6e" providerId="ADAL" clId="{343BCE8B-1DC1-423B-AAF6-5EF6E6CB1253}" dt="2025-03-01T21:31:02.412" v="145" actId="47"/>
        <pc:sldMkLst>
          <pc:docMk/>
          <pc:sldMk cId="420252225" sldId="292"/>
        </pc:sldMkLst>
      </pc:sldChg>
      <pc:sldChg chg="modSp mod">
        <pc:chgData name="Raymond" userId="587f6a29-cfac-4975-a4f8-0d65ace1fd6e" providerId="ADAL" clId="{343BCE8B-1DC1-423B-AAF6-5EF6E6CB1253}" dt="2025-03-05T17:18:43.756" v="4509" actId="20577"/>
        <pc:sldMkLst>
          <pc:docMk/>
          <pc:sldMk cId="4273527439" sldId="293"/>
        </pc:sldMkLst>
        <pc:spChg chg="mod">
          <ac:chgData name="Raymond" userId="587f6a29-cfac-4975-a4f8-0d65ace1fd6e" providerId="ADAL" clId="{343BCE8B-1DC1-423B-AAF6-5EF6E6CB1253}" dt="2025-03-01T21:59:53.056" v="523" actId="20577"/>
          <ac:spMkLst>
            <pc:docMk/>
            <pc:sldMk cId="4273527439" sldId="293"/>
            <ac:spMk id="2" creationId="{DBE5E5D5-BAA8-D6A3-7E43-7A0538716798}"/>
          </ac:spMkLst>
        </pc:spChg>
        <pc:spChg chg="mod">
          <ac:chgData name="Raymond" userId="587f6a29-cfac-4975-a4f8-0d65ace1fd6e" providerId="ADAL" clId="{343BCE8B-1DC1-423B-AAF6-5EF6E6CB1253}" dt="2025-03-05T17:18:43.756" v="4509" actId="20577"/>
          <ac:spMkLst>
            <pc:docMk/>
            <pc:sldMk cId="4273527439" sldId="293"/>
            <ac:spMk id="3" creationId="{183A2E41-941E-7C6C-E983-A837A9CA28B7}"/>
          </ac:spMkLst>
        </pc:spChg>
      </pc:sldChg>
      <pc:sldChg chg="del">
        <pc:chgData name="Raymond" userId="587f6a29-cfac-4975-a4f8-0d65ace1fd6e" providerId="ADAL" clId="{343BCE8B-1DC1-423B-AAF6-5EF6E6CB1253}" dt="2025-03-01T21:33:33.710" v="150" actId="47"/>
        <pc:sldMkLst>
          <pc:docMk/>
          <pc:sldMk cId="1801841888" sldId="294"/>
        </pc:sldMkLst>
      </pc:sldChg>
      <pc:sldChg chg="modSp mod">
        <pc:chgData name="Raymond" userId="587f6a29-cfac-4975-a4f8-0d65ace1fd6e" providerId="ADAL" clId="{343BCE8B-1DC1-423B-AAF6-5EF6E6CB1253}" dt="2025-03-05T17:19:21.818" v="4512" actId="20577"/>
        <pc:sldMkLst>
          <pc:docMk/>
          <pc:sldMk cId="2577227030" sldId="295"/>
        </pc:sldMkLst>
        <pc:spChg chg="mod">
          <ac:chgData name="Raymond" userId="587f6a29-cfac-4975-a4f8-0d65ace1fd6e" providerId="ADAL" clId="{343BCE8B-1DC1-423B-AAF6-5EF6E6CB1253}" dt="2025-03-01T22:09:06.726" v="721" actId="20577"/>
          <ac:spMkLst>
            <pc:docMk/>
            <pc:sldMk cId="2577227030" sldId="295"/>
            <ac:spMk id="2" creationId="{27D025CB-9D79-970F-C696-B4D92329B2C7}"/>
          </ac:spMkLst>
        </pc:spChg>
        <pc:spChg chg="mod">
          <ac:chgData name="Raymond" userId="587f6a29-cfac-4975-a4f8-0d65ace1fd6e" providerId="ADAL" clId="{343BCE8B-1DC1-423B-AAF6-5EF6E6CB1253}" dt="2025-03-05T17:19:21.818" v="4512" actId="20577"/>
          <ac:spMkLst>
            <pc:docMk/>
            <pc:sldMk cId="2577227030" sldId="295"/>
            <ac:spMk id="3" creationId="{EF63AE94-ACAA-1B8B-7897-5D1ABC09D74F}"/>
          </ac:spMkLst>
        </pc:spChg>
      </pc:sldChg>
      <pc:sldChg chg="del">
        <pc:chgData name="Raymond" userId="587f6a29-cfac-4975-a4f8-0d65ace1fd6e" providerId="ADAL" clId="{343BCE8B-1DC1-423B-AAF6-5EF6E6CB1253}" dt="2025-03-01T21:54:26.973" v="500" actId="47"/>
        <pc:sldMkLst>
          <pc:docMk/>
          <pc:sldMk cId="2697289980" sldId="296"/>
        </pc:sldMkLst>
      </pc:sldChg>
      <pc:sldChg chg="modSp mod">
        <pc:chgData name="Raymond" userId="587f6a29-cfac-4975-a4f8-0d65ace1fd6e" providerId="ADAL" clId="{343BCE8B-1DC1-423B-AAF6-5EF6E6CB1253}" dt="2025-03-05T17:19:40.007" v="4514" actId="27636"/>
        <pc:sldMkLst>
          <pc:docMk/>
          <pc:sldMk cId="1614980195" sldId="297"/>
        </pc:sldMkLst>
        <pc:spChg chg="mod">
          <ac:chgData name="Raymond" userId="587f6a29-cfac-4975-a4f8-0d65ace1fd6e" providerId="ADAL" clId="{343BCE8B-1DC1-423B-AAF6-5EF6E6CB1253}" dt="2025-03-05T17:19:40.007" v="4514" actId="27636"/>
          <ac:spMkLst>
            <pc:docMk/>
            <pc:sldMk cId="1614980195" sldId="297"/>
            <ac:spMk id="3" creationId="{5D80A270-2897-C566-8311-6343A20A81A4}"/>
          </ac:spMkLst>
        </pc:spChg>
      </pc:sldChg>
      <pc:sldChg chg="del">
        <pc:chgData name="Raymond" userId="587f6a29-cfac-4975-a4f8-0d65ace1fd6e" providerId="ADAL" clId="{343BCE8B-1DC1-423B-AAF6-5EF6E6CB1253}" dt="2025-03-01T22:00:53.408" v="548" actId="47"/>
        <pc:sldMkLst>
          <pc:docMk/>
          <pc:sldMk cId="1558639063" sldId="298"/>
        </pc:sldMkLst>
      </pc:sldChg>
      <pc:sldChg chg="addSp delSp modSp mod">
        <pc:chgData name="Raymond" userId="587f6a29-cfac-4975-a4f8-0d65ace1fd6e" providerId="ADAL" clId="{343BCE8B-1DC1-423B-AAF6-5EF6E6CB1253}" dt="2025-03-05T17:22:43.414" v="4538" actId="1076"/>
        <pc:sldMkLst>
          <pc:docMk/>
          <pc:sldMk cId="2343887755" sldId="299"/>
        </pc:sldMkLst>
        <pc:spChg chg="mod">
          <ac:chgData name="Raymond" userId="587f6a29-cfac-4975-a4f8-0d65ace1fd6e" providerId="ADAL" clId="{343BCE8B-1DC1-423B-AAF6-5EF6E6CB1253}" dt="2025-03-01T22:01:35.174" v="608" actId="20577"/>
          <ac:spMkLst>
            <pc:docMk/>
            <pc:sldMk cId="2343887755" sldId="299"/>
            <ac:spMk id="2" creationId="{9DFAE4C4-BDEA-A3CF-6F77-2B683DD1BCFD}"/>
          </ac:spMkLst>
        </pc:spChg>
        <pc:spChg chg="add mod">
          <ac:chgData name="Raymond" userId="587f6a29-cfac-4975-a4f8-0d65ace1fd6e" providerId="ADAL" clId="{343BCE8B-1DC1-423B-AAF6-5EF6E6CB1253}" dt="2025-03-05T17:22:43.414" v="4538" actId="1076"/>
          <ac:spMkLst>
            <pc:docMk/>
            <pc:sldMk cId="2343887755" sldId="299"/>
            <ac:spMk id="6" creationId="{A8FF6A7B-C8C8-4873-8BA1-D700D4F796CC}"/>
          </ac:spMkLst>
        </pc:spChg>
        <pc:spChg chg="mod">
          <ac:chgData name="Raymond" userId="587f6a29-cfac-4975-a4f8-0d65ace1fd6e" providerId="ADAL" clId="{343BCE8B-1DC1-423B-AAF6-5EF6E6CB1253}" dt="2025-03-01T22:03:18.738" v="626" actId="1076"/>
          <ac:spMkLst>
            <pc:docMk/>
            <pc:sldMk cId="2343887755" sldId="299"/>
            <ac:spMk id="11" creationId="{CCAE0592-FE9B-D13A-6353-722E939369FB}"/>
          </ac:spMkLst>
        </pc:spChg>
        <pc:picChg chg="add del">
          <ac:chgData name="Raymond" userId="587f6a29-cfac-4975-a4f8-0d65ace1fd6e" providerId="ADAL" clId="{343BCE8B-1DC1-423B-AAF6-5EF6E6CB1253}" dt="2025-03-01T22:03:26.134" v="629" actId="478"/>
          <ac:picMkLst>
            <pc:docMk/>
            <pc:sldMk cId="2343887755" sldId="299"/>
            <ac:picMk id="3" creationId="{2ADE7558-A64E-4754-8CE2-4101470CCD5C}"/>
          </ac:picMkLst>
        </pc:picChg>
        <pc:picChg chg="add del mod">
          <ac:chgData name="Raymond" userId="587f6a29-cfac-4975-a4f8-0d65ace1fd6e" providerId="ADAL" clId="{343BCE8B-1DC1-423B-AAF6-5EF6E6CB1253}" dt="2025-03-01T22:03:19.508" v="627"/>
          <ac:picMkLst>
            <pc:docMk/>
            <pc:sldMk cId="2343887755" sldId="299"/>
            <ac:picMk id="2050" creationId="{A240E161-79BE-438A-BB6C-D88A4AF67CB5}"/>
          </ac:picMkLst>
        </pc:picChg>
        <pc:picChg chg="add mod">
          <ac:chgData name="Raymond" userId="587f6a29-cfac-4975-a4f8-0d65ace1fd6e" providerId="ADAL" clId="{343BCE8B-1DC1-423B-AAF6-5EF6E6CB1253}" dt="2025-03-01T22:03:35.867" v="631" actId="1076"/>
          <ac:picMkLst>
            <pc:docMk/>
            <pc:sldMk cId="2343887755" sldId="299"/>
            <ac:picMk id="2052" creationId="{1FFD6A79-B764-450E-887A-9CF7227DBFA7}"/>
          </ac:picMkLst>
        </pc:picChg>
      </pc:sldChg>
      <pc:sldChg chg="del">
        <pc:chgData name="Raymond" userId="587f6a29-cfac-4975-a4f8-0d65ace1fd6e" providerId="ADAL" clId="{343BCE8B-1DC1-423B-AAF6-5EF6E6CB1253}" dt="2025-03-01T22:03:50.565" v="632" actId="47"/>
        <pc:sldMkLst>
          <pc:docMk/>
          <pc:sldMk cId="3908770520" sldId="300"/>
        </pc:sldMkLst>
      </pc:sldChg>
      <pc:sldChg chg="modSp del mod ord">
        <pc:chgData name="Raymond" userId="587f6a29-cfac-4975-a4f8-0d65ace1fd6e" providerId="ADAL" clId="{343BCE8B-1DC1-423B-AAF6-5EF6E6CB1253}" dt="2025-03-05T17:26:43.182" v="4539" actId="47"/>
        <pc:sldMkLst>
          <pc:docMk/>
          <pc:sldMk cId="2069238498" sldId="302"/>
        </pc:sldMkLst>
        <pc:picChg chg="mod">
          <ac:chgData name="Raymond" userId="587f6a29-cfac-4975-a4f8-0d65ace1fd6e" providerId="ADAL" clId="{343BCE8B-1DC1-423B-AAF6-5EF6E6CB1253}" dt="2025-03-01T22:18:03.155" v="739" actId="1076"/>
          <ac:picMkLst>
            <pc:docMk/>
            <pc:sldMk cId="2069238498" sldId="302"/>
            <ac:picMk id="4" creationId="{D0CD0B05-F077-5E73-9AFC-4D767664D2FB}"/>
          </ac:picMkLst>
        </pc:picChg>
      </pc:sldChg>
      <pc:sldChg chg="addSp modSp mod">
        <pc:chgData name="Raymond" userId="587f6a29-cfac-4975-a4f8-0d65ace1fd6e" providerId="ADAL" clId="{343BCE8B-1DC1-423B-AAF6-5EF6E6CB1253}" dt="2025-03-05T17:04:21.619" v="4284" actId="20577"/>
        <pc:sldMkLst>
          <pc:docMk/>
          <pc:sldMk cId="3518393663" sldId="303"/>
        </pc:sldMkLst>
        <pc:spChg chg="add mod">
          <ac:chgData name="Raymond" userId="587f6a29-cfac-4975-a4f8-0d65ace1fd6e" providerId="ADAL" clId="{343BCE8B-1DC1-423B-AAF6-5EF6E6CB1253}" dt="2025-03-05T17:04:21.619" v="4284" actId="20577"/>
          <ac:spMkLst>
            <pc:docMk/>
            <pc:sldMk cId="3518393663" sldId="303"/>
            <ac:spMk id="9" creationId="{FD02EE59-AA27-401C-8234-FA9AB4F61196}"/>
          </ac:spMkLst>
        </pc:spChg>
      </pc:sldChg>
      <pc:sldChg chg="addSp modSp mod">
        <pc:chgData name="Raymond" userId="587f6a29-cfac-4975-a4f8-0d65ace1fd6e" providerId="ADAL" clId="{343BCE8B-1DC1-423B-AAF6-5EF6E6CB1253}" dt="2025-03-05T01:19:15.954" v="4073" actId="1076"/>
        <pc:sldMkLst>
          <pc:docMk/>
          <pc:sldMk cId="3390210560" sldId="305"/>
        </pc:sldMkLst>
        <pc:spChg chg="add mod">
          <ac:chgData name="Raymond" userId="587f6a29-cfac-4975-a4f8-0d65ace1fd6e" providerId="ADAL" clId="{343BCE8B-1DC1-423B-AAF6-5EF6E6CB1253}" dt="2025-03-05T01:19:15.954" v="4073" actId="1076"/>
          <ac:spMkLst>
            <pc:docMk/>
            <pc:sldMk cId="3390210560" sldId="305"/>
            <ac:spMk id="4" creationId="{D015661E-6002-41B1-A949-514D7EF0E9B1}"/>
          </ac:spMkLst>
        </pc:spChg>
      </pc:sldChg>
      <pc:sldChg chg="modSp mod">
        <pc:chgData name="Raymond" userId="587f6a29-cfac-4975-a4f8-0d65ace1fd6e" providerId="ADAL" clId="{343BCE8B-1DC1-423B-AAF6-5EF6E6CB1253}" dt="2025-03-04T23:24:37.066" v="3005" actId="20577"/>
        <pc:sldMkLst>
          <pc:docMk/>
          <pc:sldMk cId="1885908812" sldId="307"/>
        </pc:sldMkLst>
        <pc:spChg chg="mod">
          <ac:chgData name="Raymond" userId="587f6a29-cfac-4975-a4f8-0d65ace1fd6e" providerId="ADAL" clId="{343BCE8B-1DC1-423B-AAF6-5EF6E6CB1253}" dt="2025-03-04T23:24:37.066" v="3005" actId="20577"/>
          <ac:spMkLst>
            <pc:docMk/>
            <pc:sldMk cId="1885908812" sldId="307"/>
            <ac:spMk id="2" creationId="{47625C73-E34A-AEE1-1C5C-5F6715A387D0}"/>
          </ac:spMkLst>
        </pc:spChg>
        <pc:spChg chg="mod">
          <ac:chgData name="Raymond" userId="587f6a29-cfac-4975-a4f8-0d65ace1fd6e" providerId="ADAL" clId="{343BCE8B-1DC1-423B-AAF6-5EF6E6CB1253}" dt="2025-03-01T22:24:39.852" v="774" actId="1076"/>
          <ac:spMkLst>
            <pc:docMk/>
            <pc:sldMk cId="1885908812" sldId="307"/>
            <ac:spMk id="3" creationId="{8D0B8533-16BC-3740-CDDB-E9E39B24998C}"/>
          </ac:spMkLst>
        </pc:spChg>
      </pc:sldChg>
      <pc:sldChg chg="addSp modSp mod ord">
        <pc:chgData name="Raymond" userId="587f6a29-cfac-4975-a4f8-0d65ace1fd6e" providerId="ADAL" clId="{343BCE8B-1DC1-423B-AAF6-5EF6E6CB1253}" dt="2025-03-05T17:17:51.833" v="4508" actId="1076"/>
        <pc:sldMkLst>
          <pc:docMk/>
          <pc:sldMk cId="2919829" sldId="309"/>
        </pc:sldMkLst>
        <pc:spChg chg="add mod">
          <ac:chgData name="Raymond" userId="587f6a29-cfac-4975-a4f8-0d65ace1fd6e" providerId="ADAL" clId="{343BCE8B-1DC1-423B-AAF6-5EF6E6CB1253}" dt="2025-03-05T17:17:51.833" v="4508" actId="1076"/>
          <ac:spMkLst>
            <pc:docMk/>
            <pc:sldMk cId="2919829" sldId="309"/>
            <ac:spMk id="3" creationId="{756F6843-0434-433B-92EB-3F9E0C98C92F}"/>
          </ac:spMkLst>
        </pc:spChg>
        <pc:graphicFrameChg chg="mod">
          <ac:chgData name="Raymond" userId="587f6a29-cfac-4975-a4f8-0d65ace1fd6e" providerId="ADAL" clId="{343BCE8B-1DC1-423B-AAF6-5EF6E6CB1253}" dt="2025-03-05T17:17:03.769" v="4447" actId="1076"/>
          <ac:graphicFrameMkLst>
            <pc:docMk/>
            <pc:sldMk cId="2919829" sldId="309"/>
            <ac:graphicFrameMk id="4" creationId="{4969F2C2-40C0-0033-36AF-67E3BCCA6D35}"/>
          </ac:graphicFrameMkLst>
        </pc:graphicFrameChg>
      </pc:sldChg>
      <pc:sldChg chg="modSp mod ord">
        <pc:chgData name="Raymond" userId="587f6a29-cfac-4975-a4f8-0d65ace1fd6e" providerId="ADAL" clId="{343BCE8B-1DC1-423B-AAF6-5EF6E6CB1253}" dt="2025-03-04T23:15:54.326" v="2374" actId="20577"/>
        <pc:sldMkLst>
          <pc:docMk/>
          <pc:sldMk cId="3261913228" sldId="310"/>
        </pc:sldMkLst>
        <pc:spChg chg="mod">
          <ac:chgData name="Raymond" userId="587f6a29-cfac-4975-a4f8-0d65ace1fd6e" providerId="ADAL" clId="{343BCE8B-1DC1-423B-AAF6-5EF6E6CB1253}" dt="2025-03-04T23:15:54.326" v="2374" actId="20577"/>
          <ac:spMkLst>
            <pc:docMk/>
            <pc:sldMk cId="3261913228" sldId="310"/>
            <ac:spMk id="2" creationId="{254978C6-123C-2970-6768-D2FA6623A3CA}"/>
          </ac:spMkLst>
        </pc:spChg>
      </pc:sldChg>
      <pc:sldChg chg="ord">
        <pc:chgData name="Raymond" userId="587f6a29-cfac-4975-a4f8-0d65ace1fd6e" providerId="ADAL" clId="{343BCE8B-1DC1-423B-AAF6-5EF6E6CB1253}" dt="2025-03-01T22:32:30.198" v="783"/>
        <pc:sldMkLst>
          <pc:docMk/>
          <pc:sldMk cId="2184102915" sldId="311"/>
        </pc:sldMkLst>
      </pc:sldChg>
      <pc:sldChg chg="modSp del mod">
        <pc:chgData name="Raymond" userId="587f6a29-cfac-4975-a4f8-0d65ace1fd6e" providerId="ADAL" clId="{343BCE8B-1DC1-423B-AAF6-5EF6E6CB1253}" dt="2025-03-03T22:50:16.617" v="1282" actId="47"/>
        <pc:sldMkLst>
          <pc:docMk/>
          <pc:sldMk cId="2163236752" sldId="312"/>
        </pc:sldMkLst>
        <pc:spChg chg="mod">
          <ac:chgData name="Raymond" userId="587f6a29-cfac-4975-a4f8-0d65ace1fd6e" providerId="ADAL" clId="{343BCE8B-1DC1-423B-AAF6-5EF6E6CB1253}" dt="2025-03-01T21:47:05.704" v="382" actId="20577"/>
          <ac:spMkLst>
            <pc:docMk/>
            <pc:sldMk cId="2163236752" sldId="312"/>
            <ac:spMk id="2" creationId="{D848CD74-702B-540E-66F8-69E6D63D496A}"/>
          </ac:spMkLst>
        </pc:spChg>
        <pc:spChg chg="mod">
          <ac:chgData name="Raymond" userId="587f6a29-cfac-4975-a4f8-0d65ace1fd6e" providerId="ADAL" clId="{343BCE8B-1DC1-423B-AAF6-5EF6E6CB1253}" dt="2025-03-01T22:06:49.132" v="693" actId="20577"/>
          <ac:spMkLst>
            <pc:docMk/>
            <pc:sldMk cId="2163236752" sldId="312"/>
            <ac:spMk id="3" creationId="{94140AF0-32A7-084D-F897-C9CCE7BDCDB7}"/>
          </ac:spMkLst>
        </pc:spChg>
      </pc:sldChg>
      <pc:sldChg chg="addSp delSp modSp mod ord">
        <pc:chgData name="Raymond" userId="587f6a29-cfac-4975-a4f8-0d65ace1fd6e" providerId="ADAL" clId="{343BCE8B-1DC1-423B-AAF6-5EF6E6CB1253}" dt="2025-03-05T17:15:25.879" v="4421" actId="27636"/>
        <pc:sldMkLst>
          <pc:docMk/>
          <pc:sldMk cId="3997287585" sldId="313"/>
        </pc:sldMkLst>
        <pc:spChg chg="del">
          <ac:chgData name="Raymond" userId="587f6a29-cfac-4975-a4f8-0d65ace1fd6e" providerId="ADAL" clId="{343BCE8B-1DC1-423B-AAF6-5EF6E6CB1253}" dt="2025-03-05T17:13:14.376" v="4369" actId="478"/>
          <ac:spMkLst>
            <pc:docMk/>
            <pc:sldMk cId="3997287585" sldId="313"/>
            <ac:spMk id="2" creationId="{D848CD74-702B-540E-66F8-69E6D63D496A}"/>
          </ac:spMkLst>
        </pc:spChg>
        <pc:spChg chg="mod">
          <ac:chgData name="Raymond" userId="587f6a29-cfac-4975-a4f8-0d65ace1fd6e" providerId="ADAL" clId="{343BCE8B-1DC1-423B-AAF6-5EF6E6CB1253}" dt="2025-03-05T17:15:25.879" v="4421" actId="27636"/>
          <ac:spMkLst>
            <pc:docMk/>
            <pc:sldMk cId="3997287585" sldId="313"/>
            <ac:spMk id="3" creationId="{94140AF0-32A7-084D-F897-C9CCE7BDCDB7}"/>
          </ac:spMkLst>
        </pc:spChg>
        <pc:spChg chg="add del mod">
          <ac:chgData name="Raymond" userId="587f6a29-cfac-4975-a4f8-0d65ace1fd6e" providerId="ADAL" clId="{343BCE8B-1DC1-423B-AAF6-5EF6E6CB1253}" dt="2025-03-05T17:13:17.004" v="4370" actId="478"/>
          <ac:spMkLst>
            <pc:docMk/>
            <pc:sldMk cId="3997287585" sldId="313"/>
            <ac:spMk id="6" creationId="{A02A2614-89F8-41F7-A1CB-8686A983E3D2}"/>
          </ac:spMkLst>
        </pc:spChg>
      </pc:sldChg>
      <pc:sldChg chg="delSp modSp mod ord">
        <pc:chgData name="Raymond" userId="587f6a29-cfac-4975-a4f8-0d65ace1fd6e" providerId="ADAL" clId="{343BCE8B-1DC1-423B-AAF6-5EF6E6CB1253}" dt="2025-03-05T17:16:18.857" v="4446" actId="20577"/>
        <pc:sldMkLst>
          <pc:docMk/>
          <pc:sldMk cId="4074211685" sldId="314"/>
        </pc:sldMkLst>
        <pc:spChg chg="del mod">
          <ac:chgData name="Raymond" userId="587f6a29-cfac-4975-a4f8-0d65ace1fd6e" providerId="ADAL" clId="{343BCE8B-1DC1-423B-AAF6-5EF6E6CB1253}" dt="2025-03-04T23:10:07.161" v="2318" actId="478"/>
          <ac:spMkLst>
            <pc:docMk/>
            <pc:sldMk cId="4074211685" sldId="314"/>
            <ac:spMk id="2" creationId="{D848CD74-702B-540E-66F8-69E6D63D496A}"/>
          </ac:spMkLst>
        </pc:spChg>
        <pc:spChg chg="mod">
          <ac:chgData name="Raymond" userId="587f6a29-cfac-4975-a4f8-0d65ace1fd6e" providerId="ADAL" clId="{343BCE8B-1DC1-423B-AAF6-5EF6E6CB1253}" dt="2025-03-05T17:16:18.857" v="4446" actId="20577"/>
          <ac:spMkLst>
            <pc:docMk/>
            <pc:sldMk cId="4074211685" sldId="314"/>
            <ac:spMk id="3" creationId="{94140AF0-32A7-084D-F897-C9CCE7BDCDB7}"/>
          </ac:spMkLst>
        </pc:spChg>
      </pc:sldChg>
      <pc:sldChg chg="del">
        <pc:chgData name="Raymond" userId="587f6a29-cfac-4975-a4f8-0d65ace1fd6e" providerId="ADAL" clId="{343BCE8B-1DC1-423B-AAF6-5EF6E6CB1253}" dt="2025-03-01T21:55:59.256" v="501" actId="47"/>
        <pc:sldMkLst>
          <pc:docMk/>
          <pc:sldMk cId="92693968" sldId="315"/>
        </pc:sldMkLst>
      </pc:sldChg>
      <pc:sldChg chg="del">
        <pc:chgData name="Raymond" userId="587f6a29-cfac-4975-a4f8-0d65ace1fd6e" providerId="ADAL" clId="{343BCE8B-1DC1-423B-AAF6-5EF6E6CB1253}" dt="2025-03-01T21:56:04.886" v="502" actId="47"/>
        <pc:sldMkLst>
          <pc:docMk/>
          <pc:sldMk cId="2204168229" sldId="316"/>
        </pc:sldMkLst>
      </pc:sldChg>
      <pc:sldChg chg="addSp modSp new mod">
        <pc:chgData name="Raymond" userId="587f6a29-cfac-4975-a4f8-0d65ace1fd6e" providerId="ADAL" clId="{343BCE8B-1DC1-423B-AAF6-5EF6E6CB1253}" dt="2025-03-05T17:13:56.238" v="4403" actId="20577"/>
        <pc:sldMkLst>
          <pc:docMk/>
          <pc:sldMk cId="4100215339" sldId="318"/>
        </pc:sldMkLst>
        <pc:spChg chg="mod">
          <ac:chgData name="Raymond" userId="587f6a29-cfac-4975-a4f8-0d65ace1fd6e" providerId="ADAL" clId="{343BCE8B-1DC1-423B-AAF6-5EF6E6CB1253}" dt="2025-03-01T21:38:16.197" v="212" actId="1076"/>
          <ac:spMkLst>
            <pc:docMk/>
            <pc:sldMk cId="4100215339" sldId="318"/>
            <ac:spMk id="2" creationId="{03514B0D-4D33-46E1-8C61-BD20D27B9FC4}"/>
          </ac:spMkLst>
        </pc:spChg>
        <pc:spChg chg="mod">
          <ac:chgData name="Raymond" userId="587f6a29-cfac-4975-a4f8-0d65ace1fd6e" providerId="ADAL" clId="{343BCE8B-1DC1-423B-AAF6-5EF6E6CB1253}" dt="2025-03-05T17:13:56.238" v="4403" actId="20577"/>
          <ac:spMkLst>
            <pc:docMk/>
            <pc:sldMk cId="4100215339" sldId="318"/>
            <ac:spMk id="3" creationId="{F562545D-2D2E-46D2-80FC-7E7DBEB083B7}"/>
          </ac:spMkLst>
        </pc:spChg>
        <pc:picChg chg="add mod">
          <ac:chgData name="Raymond" userId="587f6a29-cfac-4975-a4f8-0d65ace1fd6e" providerId="ADAL" clId="{343BCE8B-1DC1-423B-AAF6-5EF6E6CB1253}" dt="2025-03-01T21:38:29.384" v="214" actId="1076"/>
          <ac:picMkLst>
            <pc:docMk/>
            <pc:sldMk cId="4100215339" sldId="318"/>
            <ac:picMk id="4" creationId="{9ED77AEE-EE2A-4097-863C-71640DF8E813}"/>
          </ac:picMkLst>
        </pc:picChg>
      </pc:sldChg>
      <pc:sldChg chg="addSp delSp modSp new mod ord">
        <pc:chgData name="Raymond" userId="587f6a29-cfac-4975-a4f8-0d65ace1fd6e" providerId="ADAL" clId="{343BCE8B-1DC1-423B-AAF6-5EF6E6CB1253}" dt="2025-03-01T22:22:13.770" v="773" actId="1076"/>
        <pc:sldMkLst>
          <pc:docMk/>
          <pc:sldMk cId="3784577598" sldId="319"/>
        </pc:sldMkLst>
        <pc:spChg chg="mod">
          <ac:chgData name="Raymond" userId="587f6a29-cfac-4975-a4f8-0d65ace1fd6e" providerId="ADAL" clId="{343BCE8B-1DC1-423B-AAF6-5EF6E6CB1253}" dt="2025-03-01T22:22:13.770" v="773" actId="1076"/>
          <ac:spMkLst>
            <pc:docMk/>
            <pc:sldMk cId="3784577598" sldId="319"/>
            <ac:spMk id="2" creationId="{8187D238-5641-4FC5-B09E-CE7B901C0134}"/>
          </ac:spMkLst>
        </pc:spChg>
        <pc:spChg chg="del">
          <ac:chgData name="Raymond" userId="587f6a29-cfac-4975-a4f8-0d65ace1fd6e" providerId="ADAL" clId="{343BCE8B-1DC1-423B-AAF6-5EF6E6CB1253}" dt="2025-03-01T22:19:46.472" v="743"/>
          <ac:spMkLst>
            <pc:docMk/>
            <pc:sldMk cId="3784577598" sldId="319"/>
            <ac:spMk id="3" creationId="{29D1356C-9E86-48D5-86AB-1AAAF072707D}"/>
          </ac:spMkLst>
        </pc:spChg>
        <pc:picChg chg="add mod">
          <ac:chgData name="Raymond" userId="587f6a29-cfac-4975-a4f8-0d65ace1fd6e" providerId="ADAL" clId="{343BCE8B-1DC1-423B-AAF6-5EF6E6CB1253}" dt="2025-03-01T22:19:46.472" v="743"/>
          <ac:picMkLst>
            <pc:docMk/>
            <pc:sldMk cId="3784577598" sldId="319"/>
            <ac:picMk id="4" creationId="{6E528F9E-E076-4B0B-A79F-24ED0AEA22E9}"/>
          </ac:picMkLst>
        </pc:picChg>
      </pc:sldChg>
      <pc:sldChg chg="addSp delSp modSp new mod ord">
        <pc:chgData name="Raymond" userId="587f6a29-cfac-4975-a4f8-0d65ace1fd6e" providerId="ADAL" clId="{343BCE8B-1DC1-423B-AAF6-5EF6E6CB1253}" dt="2025-03-05T17:40:13.515" v="4622"/>
        <pc:sldMkLst>
          <pc:docMk/>
          <pc:sldMk cId="690118504" sldId="320"/>
        </pc:sldMkLst>
        <pc:spChg chg="del">
          <ac:chgData name="Raymond" userId="587f6a29-cfac-4975-a4f8-0d65ace1fd6e" providerId="ADAL" clId="{343BCE8B-1DC1-423B-AAF6-5EF6E6CB1253}" dt="2025-03-04T21:49:47.507" v="1418" actId="478"/>
          <ac:spMkLst>
            <pc:docMk/>
            <pc:sldMk cId="690118504" sldId="320"/>
            <ac:spMk id="2" creationId="{9AF23960-7C80-42B4-BE6F-D3FF29DFCECD}"/>
          </ac:spMkLst>
        </pc:spChg>
        <pc:spChg chg="del mod">
          <ac:chgData name="Raymond" userId="587f6a29-cfac-4975-a4f8-0d65ace1fd6e" providerId="ADAL" clId="{343BCE8B-1DC1-423B-AAF6-5EF6E6CB1253}" dt="2025-03-04T21:49:27.680" v="1412"/>
          <ac:spMkLst>
            <pc:docMk/>
            <pc:sldMk cId="690118504" sldId="320"/>
            <ac:spMk id="3" creationId="{2D02FAF2-C844-4F18-9DE2-4E4598BEBA40}"/>
          </ac:spMkLst>
        </pc:spChg>
        <pc:spChg chg="add del">
          <ac:chgData name="Raymond" userId="587f6a29-cfac-4975-a4f8-0d65ace1fd6e" providerId="ADAL" clId="{343BCE8B-1DC1-423B-AAF6-5EF6E6CB1253}" dt="2025-03-04T21:49:39.672" v="1415" actId="478"/>
          <ac:spMkLst>
            <pc:docMk/>
            <pc:sldMk cId="690118504" sldId="320"/>
            <ac:spMk id="5" creationId="{A08A6E7A-7DF7-4E31-AA06-BCDC363478E2}"/>
          </ac:spMkLst>
        </pc:spChg>
        <pc:picChg chg="add mod modCrop">
          <ac:chgData name="Raymond" userId="587f6a29-cfac-4975-a4f8-0d65ace1fd6e" providerId="ADAL" clId="{343BCE8B-1DC1-423B-AAF6-5EF6E6CB1253}" dt="2025-03-04T21:55:20.054" v="1432" actId="1076"/>
          <ac:picMkLst>
            <pc:docMk/>
            <pc:sldMk cId="690118504" sldId="320"/>
            <ac:picMk id="7" creationId="{D7C5683A-3CF5-4F9F-8416-FE73D6F8FCD0}"/>
          </ac:picMkLst>
        </pc:picChg>
      </pc:sldChg>
      <pc:sldChg chg="addSp delSp modSp new mod ord">
        <pc:chgData name="Raymond" userId="587f6a29-cfac-4975-a4f8-0d65ace1fd6e" providerId="ADAL" clId="{343BCE8B-1DC1-423B-AAF6-5EF6E6CB1253}" dt="2025-03-05T17:30:27.433" v="4580" actId="1076"/>
        <pc:sldMkLst>
          <pc:docMk/>
          <pc:sldMk cId="519379122" sldId="321"/>
        </pc:sldMkLst>
        <pc:spChg chg="mod">
          <ac:chgData name="Raymond" userId="587f6a29-cfac-4975-a4f8-0d65ace1fd6e" providerId="ADAL" clId="{343BCE8B-1DC1-423B-AAF6-5EF6E6CB1253}" dt="2025-03-04T21:44:23.635" v="1405" actId="20577"/>
          <ac:spMkLst>
            <pc:docMk/>
            <pc:sldMk cId="519379122" sldId="321"/>
            <ac:spMk id="2" creationId="{F2F4FB74-2918-43EA-9440-BA6447F0DD91}"/>
          </ac:spMkLst>
        </pc:spChg>
        <pc:spChg chg="del mod">
          <ac:chgData name="Raymond" userId="587f6a29-cfac-4975-a4f8-0d65ace1fd6e" providerId="ADAL" clId="{343BCE8B-1DC1-423B-AAF6-5EF6E6CB1253}" dt="2025-03-04T21:38:42.364" v="1309"/>
          <ac:spMkLst>
            <pc:docMk/>
            <pc:sldMk cId="519379122" sldId="321"/>
            <ac:spMk id="3" creationId="{946FF216-6607-4C68-A10C-DEBA9584E9C0}"/>
          </ac:spMkLst>
        </pc:spChg>
        <pc:spChg chg="add">
          <ac:chgData name="Raymond" userId="587f6a29-cfac-4975-a4f8-0d65ace1fd6e" providerId="ADAL" clId="{343BCE8B-1DC1-423B-AAF6-5EF6E6CB1253}" dt="2025-03-04T22:32:28.870" v="1891"/>
          <ac:spMkLst>
            <pc:docMk/>
            <pc:sldMk cId="519379122" sldId="321"/>
            <ac:spMk id="7" creationId="{C61F5C74-A248-4DF5-8ECB-33FC3B9C872C}"/>
          </ac:spMkLst>
        </pc:spChg>
        <pc:spChg chg="add mod">
          <ac:chgData name="Raymond" userId="587f6a29-cfac-4975-a4f8-0d65ace1fd6e" providerId="ADAL" clId="{343BCE8B-1DC1-423B-AAF6-5EF6E6CB1253}" dt="2025-03-05T17:30:27.433" v="4580" actId="1076"/>
          <ac:spMkLst>
            <pc:docMk/>
            <pc:sldMk cId="519379122" sldId="321"/>
            <ac:spMk id="8" creationId="{A17EB74E-2E7D-4996-AE0D-6D27B58265D1}"/>
          </ac:spMkLst>
        </pc:spChg>
        <pc:picChg chg="add mod">
          <ac:chgData name="Raymond" userId="587f6a29-cfac-4975-a4f8-0d65ace1fd6e" providerId="ADAL" clId="{343BCE8B-1DC1-423B-AAF6-5EF6E6CB1253}" dt="2025-03-04T21:38:45.594" v="1310" actId="1076"/>
          <ac:picMkLst>
            <pc:docMk/>
            <pc:sldMk cId="519379122" sldId="321"/>
            <ac:picMk id="4" creationId="{232BDA04-F4ED-48A5-A4E3-493A6C19A0CC}"/>
          </ac:picMkLst>
        </pc:picChg>
        <pc:picChg chg="add mod">
          <ac:chgData name="Raymond" userId="587f6a29-cfac-4975-a4f8-0d65ace1fd6e" providerId="ADAL" clId="{343BCE8B-1DC1-423B-AAF6-5EF6E6CB1253}" dt="2025-03-04T22:32:35.618" v="1892" actId="1076"/>
          <ac:picMkLst>
            <pc:docMk/>
            <pc:sldMk cId="519379122" sldId="321"/>
            <ac:picMk id="6" creationId="{987990E3-56C6-4332-B539-3A5B9D54580E}"/>
          </ac:picMkLst>
        </pc:picChg>
      </pc:sldChg>
      <pc:sldChg chg="addSp delSp modSp new mod">
        <pc:chgData name="Raymond" userId="587f6a29-cfac-4975-a4f8-0d65ace1fd6e" providerId="ADAL" clId="{343BCE8B-1DC1-423B-AAF6-5EF6E6CB1253}" dt="2025-03-04T22:13:52.573" v="1645" actId="20577"/>
        <pc:sldMkLst>
          <pc:docMk/>
          <pc:sldMk cId="1409105940" sldId="322"/>
        </pc:sldMkLst>
        <pc:spChg chg="del">
          <ac:chgData name="Raymond" userId="587f6a29-cfac-4975-a4f8-0d65ace1fd6e" providerId="ADAL" clId="{343BCE8B-1DC1-423B-AAF6-5EF6E6CB1253}" dt="2025-03-04T22:04:11.803" v="1444" actId="478"/>
          <ac:spMkLst>
            <pc:docMk/>
            <pc:sldMk cId="1409105940" sldId="322"/>
            <ac:spMk id="2" creationId="{0887F9E6-2A0C-4DB3-B4A0-C0F600784A78}"/>
          </ac:spMkLst>
        </pc:spChg>
        <pc:spChg chg="del mod">
          <ac:chgData name="Raymond" userId="587f6a29-cfac-4975-a4f8-0d65ace1fd6e" providerId="ADAL" clId="{343BCE8B-1DC1-423B-AAF6-5EF6E6CB1253}" dt="2025-03-04T21:57:41.589" v="1437" actId="478"/>
          <ac:spMkLst>
            <pc:docMk/>
            <pc:sldMk cId="1409105940" sldId="322"/>
            <ac:spMk id="3" creationId="{DCE1B6D0-72DB-4D5F-9AF6-515B2B28AE05}"/>
          </ac:spMkLst>
        </pc:spChg>
        <pc:spChg chg="add mod">
          <ac:chgData name="Raymond" userId="587f6a29-cfac-4975-a4f8-0d65ace1fd6e" providerId="ADAL" clId="{343BCE8B-1DC1-423B-AAF6-5EF6E6CB1253}" dt="2025-03-04T22:02:50.063" v="1440"/>
          <ac:spMkLst>
            <pc:docMk/>
            <pc:sldMk cId="1409105940" sldId="322"/>
            <ac:spMk id="4" creationId="{823903CC-1CFC-4CEA-81E2-739ECB703A88}"/>
          </ac:spMkLst>
        </pc:spChg>
        <pc:spChg chg="add mod">
          <ac:chgData name="Raymond" userId="587f6a29-cfac-4975-a4f8-0d65ace1fd6e" providerId="ADAL" clId="{343BCE8B-1DC1-423B-AAF6-5EF6E6CB1253}" dt="2025-03-04T22:13:52.573" v="1645" actId="20577"/>
          <ac:spMkLst>
            <pc:docMk/>
            <pc:sldMk cId="1409105940" sldId="322"/>
            <ac:spMk id="6" creationId="{67D84E87-C3D7-4C00-B1B9-E5EA5E04FEE2}"/>
          </ac:spMkLst>
        </pc:spChg>
        <pc:picChg chg="add del mod">
          <ac:chgData name="Raymond" userId="587f6a29-cfac-4975-a4f8-0d65ace1fd6e" providerId="ADAL" clId="{343BCE8B-1DC1-423B-AAF6-5EF6E6CB1253}" dt="2025-03-04T22:04:05.940" v="1443" actId="478"/>
          <ac:picMkLst>
            <pc:docMk/>
            <pc:sldMk cId="1409105940" sldId="322"/>
            <ac:picMk id="5" creationId="{0793DDEE-CF9F-4642-9805-0418880D4EDC}"/>
          </ac:picMkLst>
        </pc:picChg>
        <pc:picChg chg="add mod">
          <ac:chgData name="Raymond" userId="587f6a29-cfac-4975-a4f8-0d65ace1fd6e" providerId="ADAL" clId="{343BCE8B-1DC1-423B-AAF6-5EF6E6CB1253}" dt="2025-03-04T22:09:32.523" v="1457" actId="1076"/>
          <ac:picMkLst>
            <pc:docMk/>
            <pc:sldMk cId="1409105940" sldId="322"/>
            <ac:picMk id="7" creationId="{47CD0642-C2CC-472B-87D9-5B931CE5028A}"/>
          </ac:picMkLst>
        </pc:picChg>
        <pc:picChg chg="add del mod">
          <ac:chgData name="Raymond" userId="587f6a29-cfac-4975-a4f8-0d65ace1fd6e" providerId="ADAL" clId="{343BCE8B-1DC1-423B-AAF6-5EF6E6CB1253}" dt="2025-03-04T22:04:48.285" v="1451" actId="21"/>
          <ac:picMkLst>
            <pc:docMk/>
            <pc:sldMk cId="1409105940" sldId="322"/>
            <ac:picMk id="2052" creationId="{65DB1310-158E-4C96-9912-EC043533AF98}"/>
          </ac:picMkLst>
        </pc:picChg>
      </pc:sldChg>
      <pc:sldChg chg="addSp delSp modSp new mod ord">
        <pc:chgData name="Raymond" userId="587f6a29-cfac-4975-a4f8-0d65ace1fd6e" providerId="ADAL" clId="{343BCE8B-1DC1-423B-AAF6-5EF6E6CB1253}" dt="2025-03-05T17:39:34.827" v="4620" actId="113"/>
        <pc:sldMkLst>
          <pc:docMk/>
          <pc:sldMk cId="3859116892" sldId="323"/>
        </pc:sldMkLst>
        <pc:spChg chg="mod">
          <ac:chgData name="Raymond" userId="587f6a29-cfac-4975-a4f8-0d65ace1fd6e" providerId="ADAL" clId="{343BCE8B-1DC1-423B-AAF6-5EF6E6CB1253}" dt="2025-03-05T17:39:34.827" v="4620" actId="113"/>
          <ac:spMkLst>
            <pc:docMk/>
            <pc:sldMk cId="3859116892" sldId="323"/>
            <ac:spMk id="2" creationId="{AC1065A2-25A3-4EE7-9AC9-3B556D69E616}"/>
          </ac:spMkLst>
        </pc:spChg>
        <pc:spChg chg="del mod">
          <ac:chgData name="Raymond" userId="587f6a29-cfac-4975-a4f8-0d65ace1fd6e" providerId="ADAL" clId="{343BCE8B-1DC1-423B-AAF6-5EF6E6CB1253}" dt="2025-03-04T22:25:20.153" v="1879" actId="478"/>
          <ac:spMkLst>
            <pc:docMk/>
            <pc:sldMk cId="3859116892" sldId="323"/>
            <ac:spMk id="3" creationId="{4D7C4C90-AE0F-4ADC-8071-47D1D6ABE62A}"/>
          </ac:spMkLst>
        </pc:spChg>
        <pc:picChg chg="add mod">
          <ac:chgData name="Raymond" userId="587f6a29-cfac-4975-a4f8-0d65ace1fd6e" providerId="ADAL" clId="{343BCE8B-1DC1-423B-AAF6-5EF6E6CB1253}" dt="2025-03-04T22:25:16.923" v="1878" actId="1076"/>
          <ac:picMkLst>
            <pc:docMk/>
            <pc:sldMk cId="3859116892" sldId="323"/>
            <ac:picMk id="4" creationId="{81F19C97-199F-4D67-97D0-B6925DDD8D98}"/>
          </ac:picMkLst>
        </pc:picChg>
      </pc:sldChg>
      <pc:sldChg chg="addSp delSp modSp new mod ord">
        <pc:chgData name="Raymond" userId="587f6a29-cfac-4975-a4f8-0d65ace1fd6e" providerId="ADAL" clId="{343BCE8B-1DC1-423B-AAF6-5EF6E6CB1253}" dt="2025-03-05T17:43:26.197" v="4634" actId="14100"/>
        <pc:sldMkLst>
          <pc:docMk/>
          <pc:sldMk cId="239978860" sldId="324"/>
        </pc:sldMkLst>
        <pc:spChg chg="mod">
          <ac:chgData name="Raymond" userId="587f6a29-cfac-4975-a4f8-0d65ace1fd6e" providerId="ADAL" clId="{343BCE8B-1DC1-423B-AAF6-5EF6E6CB1253}" dt="2025-03-05T17:43:07.405" v="4631" actId="113"/>
          <ac:spMkLst>
            <pc:docMk/>
            <pc:sldMk cId="239978860" sldId="324"/>
            <ac:spMk id="2" creationId="{C0E90B4C-869B-4CE0-872D-8A4079A83B9E}"/>
          </ac:spMkLst>
        </pc:spChg>
        <pc:spChg chg="mod">
          <ac:chgData name="Raymond" userId="587f6a29-cfac-4975-a4f8-0d65ace1fd6e" providerId="ADAL" clId="{343BCE8B-1DC1-423B-AAF6-5EF6E6CB1253}" dt="2025-03-04T22:58:05.839" v="2275" actId="1076"/>
          <ac:spMkLst>
            <pc:docMk/>
            <pc:sldMk cId="239978860" sldId="324"/>
            <ac:spMk id="3" creationId="{10C8A92B-6F6A-47A0-9651-DD08BCC4CB0A}"/>
          </ac:spMkLst>
        </pc:spChg>
        <pc:spChg chg="add mod">
          <ac:chgData name="Raymond" userId="587f6a29-cfac-4975-a4f8-0d65ace1fd6e" providerId="ADAL" clId="{343BCE8B-1DC1-423B-AAF6-5EF6E6CB1253}" dt="2025-03-04T23:00:35.638" v="2307" actId="20577"/>
          <ac:spMkLst>
            <pc:docMk/>
            <pc:sldMk cId="239978860" sldId="324"/>
            <ac:spMk id="7" creationId="{79CE1B0C-4182-48A2-9BE0-8FC279507DF5}"/>
          </ac:spMkLst>
        </pc:spChg>
        <pc:spChg chg="add del mod">
          <ac:chgData name="Raymond" userId="587f6a29-cfac-4975-a4f8-0d65ace1fd6e" providerId="ADAL" clId="{343BCE8B-1DC1-423B-AAF6-5EF6E6CB1253}" dt="2025-03-04T23:01:11.723" v="2308" actId="478"/>
          <ac:spMkLst>
            <pc:docMk/>
            <pc:sldMk cId="239978860" sldId="324"/>
            <ac:spMk id="8" creationId="{1197F1CB-448A-4387-97E8-2793FE55B0D2}"/>
          </ac:spMkLst>
        </pc:spChg>
        <pc:picChg chg="add mod">
          <ac:chgData name="Raymond" userId="587f6a29-cfac-4975-a4f8-0d65ace1fd6e" providerId="ADAL" clId="{343BCE8B-1DC1-423B-AAF6-5EF6E6CB1253}" dt="2025-03-05T17:43:20.949" v="4633" actId="1076"/>
          <ac:picMkLst>
            <pc:docMk/>
            <pc:sldMk cId="239978860" sldId="324"/>
            <ac:picMk id="5" creationId="{DDB48D43-0EE9-418A-BD6B-96D38AF438CA}"/>
          </ac:picMkLst>
        </pc:picChg>
        <pc:picChg chg="add mod">
          <ac:chgData name="Raymond" userId="587f6a29-cfac-4975-a4f8-0d65ace1fd6e" providerId="ADAL" clId="{343BCE8B-1DC1-423B-AAF6-5EF6E6CB1253}" dt="2025-03-05T17:43:26.197" v="4634" actId="14100"/>
          <ac:picMkLst>
            <pc:docMk/>
            <pc:sldMk cId="239978860" sldId="324"/>
            <ac:picMk id="1026" creationId="{5F1776DD-BBB0-45D5-B073-5912EAA7FF46}"/>
          </ac:picMkLst>
        </pc:picChg>
      </pc:sldChg>
      <pc:sldChg chg="addSp delSp modSp new mod">
        <pc:chgData name="Raymond" userId="587f6a29-cfac-4975-a4f8-0d65ace1fd6e" providerId="ADAL" clId="{343BCE8B-1DC1-423B-AAF6-5EF6E6CB1253}" dt="2025-03-05T17:44:19.844" v="4646" actId="20577"/>
        <pc:sldMkLst>
          <pc:docMk/>
          <pc:sldMk cId="179466767" sldId="325"/>
        </pc:sldMkLst>
        <pc:spChg chg="mod">
          <ac:chgData name="Raymond" userId="587f6a29-cfac-4975-a4f8-0d65ace1fd6e" providerId="ADAL" clId="{343BCE8B-1DC1-423B-AAF6-5EF6E6CB1253}" dt="2025-03-05T17:44:19.844" v="4646" actId="20577"/>
          <ac:spMkLst>
            <pc:docMk/>
            <pc:sldMk cId="179466767" sldId="325"/>
            <ac:spMk id="2" creationId="{5E603676-8837-4509-8E8E-CF4CA1CC0245}"/>
          </ac:spMkLst>
        </pc:spChg>
        <pc:spChg chg="del mod">
          <ac:chgData name="Raymond" userId="587f6a29-cfac-4975-a4f8-0d65ace1fd6e" providerId="ADAL" clId="{343BCE8B-1DC1-423B-AAF6-5EF6E6CB1253}" dt="2025-03-04T23:30:15.770" v="3026" actId="478"/>
          <ac:spMkLst>
            <pc:docMk/>
            <pc:sldMk cId="179466767" sldId="325"/>
            <ac:spMk id="3" creationId="{D1FBCE77-C0CE-40C0-8CAC-4AEE6306ADFD}"/>
          </ac:spMkLst>
        </pc:spChg>
        <pc:picChg chg="add mod">
          <ac:chgData name="Raymond" userId="587f6a29-cfac-4975-a4f8-0d65ace1fd6e" providerId="ADAL" clId="{343BCE8B-1DC1-423B-AAF6-5EF6E6CB1253}" dt="2025-03-05T01:10:46.265" v="4026" actId="14100"/>
          <ac:picMkLst>
            <pc:docMk/>
            <pc:sldMk cId="179466767" sldId="325"/>
            <ac:picMk id="4" creationId="{DCE4CD0C-0729-480C-87FE-019AEB6F47A4}"/>
          </ac:picMkLst>
        </pc:picChg>
        <pc:picChg chg="add mod">
          <ac:chgData name="Raymond" userId="587f6a29-cfac-4975-a4f8-0d65ace1fd6e" providerId="ADAL" clId="{343BCE8B-1DC1-423B-AAF6-5EF6E6CB1253}" dt="2025-03-05T00:57:37.819" v="4008" actId="1076"/>
          <ac:picMkLst>
            <pc:docMk/>
            <pc:sldMk cId="179466767" sldId="325"/>
            <ac:picMk id="5" creationId="{D96D2917-2459-4AFA-A837-919E152D4088}"/>
          </ac:picMkLst>
        </pc:picChg>
        <pc:picChg chg="add mod">
          <ac:chgData name="Raymond" userId="587f6a29-cfac-4975-a4f8-0d65ace1fd6e" providerId="ADAL" clId="{343BCE8B-1DC1-423B-AAF6-5EF6E6CB1253}" dt="2025-03-05T01:10:26.898" v="4023" actId="1076"/>
          <ac:picMkLst>
            <pc:docMk/>
            <pc:sldMk cId="179466767" sldId="325"/>
            <ac:picMk id="6" creationId="{E3FFEE41-B9CC-4816-AA31-CA84C29F369A}"/>
          </ac:picMkLst>
        </pc:picChg>
      </pc:sldChg>
      <pc:sldChg chg="addSp delSp modSp new mod">
        <pc:chgData name="Raymond" userId="587f6a29-cfac-4975-a4f8-0d65ace1fd6e" providerId="ADAL" clId="{343BCE8B-1DC1-423B-AAF6-5EF6E6CB1253}" dt="2025-03-05T00:09:07.081" v="3441" actId="20577"/>
        <pc:sldMkLst>
          <pc:docMk/>
          <pc:sldMk cId="984144174" sldId="326"/>
        </pc:sldMkLst>
        <pc:spChg chg="mod">
          <ac:chgData name="Raymond" userId="587f6a29-cfac-4975-a4f8-0d65ace1fd6e" providerId="ADAL" clId="{343BCE8B-1DC1-423B-AAF6-5EF6E6CB1253}" dt="2025-03-05T00:09:07.081" v="3441" actId="20577"/>
          <ac:spMkLst>
            <pc:docMk/>
            <pc:sldMk cId="984144174" sldId="326"/>
            <ac:spMk id="2" creationId="{A6712EC5-307B-4FD3-80CD-AF96E4F2EA0B}"/>
          </ac:spMkLst>
        </pc:spChg>
        <pc:spChg chg="del">
          <ac:chgData name="Raymond" userId="587f6a29-cfac-4975-a4f8-0d65ace1fd6e" providerId="ADAL" clId="{343BCE8B-1DC1-423B-AAF6-5EF6E6CB1253}" dt="2025-03-04T23:55:28.331" v="3363"/>
          <ac:spMkLst>
            <pc:docMk/>
            <pc:sldMk cId="984144174" sldId="326"/>
            <ac:spMk id="3" creationId="{790F411D-2A6B-4720-81E5-D12DE7F5EFDF}"/>
          </ac:spMkLst>
        </pc:spChg>
        <pc:picChg chg="add mod">
          <ac:chgData name="Raymond" userId="587f6a29-cfac-4975-a4f8-0d65ace1fd6e" providerId="ADAL" clId="{343BCE8B-1DC1-423B-AAF6-5EF6E6CB1253}" dt="2025-03-04T23:55:28.331" v="3363"/>
          <ac:picMkLst>
            <pc:docMk/>
            <pc:sldMk cId="984144174" sldId="326"/>
            <ac:picMk id="5" creationId="{6C1B2355-3170-44B3-8523-C0BBFBDDBBFE}"/>
          </ac:picMkLst>
        </pc:picChg>
      </pc:sldChg>
      <pc:sldChg chg="addSp delSp modSp new mod">
        <pc:chgData name="Raymond" userId="587f6a29-cfac-4975-a4f8-0d65ace1fd6e" providerId="ADAL" clId="{343BCE8B-1DC1-423B-AAF6-5EF6E6CB1253}" dt="2025-03-05T16:59:37.190" v="4215" actId="1076"/>
        <pc:sldMkLst>
          <pc:docMk/>
          <pc:sldMk cId="1249267683" sldId="327"/>
        </pc:sldMkLst>
        <pc:spChg chg="mod">
          <ac:chgData name="Raymond" userId="587f6a29-cfac-4975-a4f8-0d65ace1fd6e" providerId="ADAL" clId="{343BCE8B-1DC1-423B-AAF6-5EF6E6CB1253}" dt="2025-03-05T00:45:48.560" v="3904" actId="255"/>
          <ac:spMkLst>
            <pc:docMk/>
            <pc:sldMk cId="1249267683" sldId="327"/>
            <ac:spMk id="2" creationId="{C6E6307D-5251-415D-9A08-229D50C13E56}"/>
          </ac:spMkLst>
        </pc:spChg>
        <pc:spChg chg="del">
          <ac:chgData name="Raymond" userId="587f6a29-cfac-4975-a4f8-0d65ace1fd6e" providerId="ADAL" clId="{343BCE8B-1DC1-423B-AAF6-5EF6E6CB1253}" dt="2025-03-04T23:58:02.502" v="3386"/>
          <ac:spMkLst>
            <pc:docMk/>
            <pc:sldMk cId="1249267683" sldId="327"/>
            <ac:spMk id="3" creationId="{7116391A-368F-498E-BC80-CFE7BE86DCED}"/>
          </ac:spMkLst>
        </pc:spChg>
        <pc:spChg chg="add mod">
          <ac:chgData name="Raymond" userId="587f6a29-cfac-4975-a4f8-0d65ace1fd6e" providerId="ADAL" clId="{343BCE8B-1DC1-423B-AAF6-5EF6E6CB1253}" dt="2025-03-05T16:49:50.771" v="4167" actId="1076"/>
          <ac:spMkLst>
            <pc:docMk/>
            <pc:sldMk cId="1249267683" sldId="327"/>
            <ac:spMk id="12" creationId="{7E6047D6-D606-4640-ADC7-52FF914B3B51}"/>
          </ac:spMkLst>
        </pc:spChg>
        <pc:spChg chg="add mod">
          <ac:chgData name="Raymond" userId="587f6a29-cfac-4975-a4f8-0d65ace1fd6e" providerId="ADAL" clId="{343BCE8B-1DC1-423B-AAF6-5EF6E6CB1253}" dt="2025-03-05T16:58:51.978" v="4213" actId="20577"/>
          <ac:spMkLst>
            <pc:docMk/>
            <pc:sldMk cId="1249267683" sldId="327"/>
            <ac:spMk id="13" creationId="{2C043237-5F24-4E92-B4AB-54C677E63023}"/>
          </ac:spMkLst>
        </pc:spChg>
        <pc:picChg chg="add mod">
          <ac:chgData name="Raymond" userId="587f6a29-cfac-4975-a4f8-0d65ace1fd6e" providerId="ADAL" clId="{343BCE8B-1DC1-423B-AAF6-5EF6E6CB1253}" dt="2025-03-05T16:52:05.272" v="4177" actId="1076"/>
          <ac:picMkLst>
            <pc:docMk/>
            <pc:sldMk cId="1249267683" sldId="327"/>
            <ac:picMk id="5" creationId="{49C80503-5911-4BAE-8AFB-5A447246C759}"/>
          </ac:picMkLst>
        </pc:picChg>
        <pc:picChg chg="add mod">
          <ac:chgData name="Raymond" userId="587f6a29-cfac-4975-a4f8-0d65ace1fd6e" providerId="ADAL" clId="{343BCE8B-1DC1-423B-AAF6-5EF6E6CB1253}" dt="2025-03-05T16:52:26.475" v="4183" actId="1076"/>
          <ac:picMkLst>
            <pc:docMk/>
            <pc:sldMk cId="1249267683" sldId="327"/>
            <ac:picMk id="7" creationId="{D2D4C1CC-1924-43E0-AE83-3FD327B713C6}"/>
          </ac:picMkLst>
        </pc:picChg>
        <pc:picChg chg="add mod">
          <ac:chgData name="Raymond" userId="587f6a29-cfac-4975-a4f8-0d65ace1fd6e" providerId="ADAL" clId="{343BCE8B-1DC1-423B-AAF6-5EF6E6CB1253}" dt="2025-03-05T16:59:37.190" v="4215" actId="1076"/>
          <ac:picMkLst>
            <pc:docMk/>
            <pc:sldMk cId="1249267683" sldId="327"/>
            <ac:picMk id="9" creationId="{9E45C2DE-AC87-46FA-8885-C2C526BAD533}"/>
          </ac:picMkLst>
        </pc:picChg>
        <pc:picChg chg="add mod ord">
          <ac:chgData name="Raymond" userId="587f6a29-cfac-4975-a4f8-0d65ace1fd6e" providerId="ADAL" clId="{343BCE8B-1DC1-423B-AAF6-5EF6E6CB1253}" dt="2025-03-05T16:51:50.632" v="4175" actId="1076"/>
          <ac:picMkLst>
            <pc:docMk/>
            <pc:sldMk cId="1249267683" sldId="327"/>
            <ac:picMk id="11" creationId="{85CD3E49-13DB-4D13-8743-625456FB0798}"/>
          </ac:picMkLst>
        </pc:picChg>
      </pc:sldChg>
      <pc:sldChg chg="addSp delSp modSp new mod">
        <pc:chgData name="Raymond" userId="587f6a29-cfac-4975-a4f8-0d65ace1fd6e" providerId="ADAL" clId="{343BCE8B-1DC1-423B-AAF6-5EF6E6CB1253}" dt="2025-03-05T16:49:27.317" v="4164" actId="1076"/>
        <pc:sldMkLst>
          <pc:docMk/>
          <pc:sldMk cId="3263422142" sldId="328"/>
        </pc:sldMkLst>
        <pc:spChg chg="mod">
          <ac:chgData name="Raymond" userId="587f6a29-cfac-4975-a4f8-0d65ace1fd6e" providerId="ADAL" clId="{343BCE8B-1DC1-423B-AAF6-5EF6E6CB1253}" dt="2025-03-05T00:39:08.881" v="3817" actId="20577"/>
          <ac:spMkLst>
            <pc:docMk/>
            <pc:sldMk cId="3263422142" sldId="328"/>
            <ac:spMk id="2" creationId="{38566C3A-1D0D-48CA-B458-33FF8FD26E54}"/>
          </ac:spMkLst>
        </pc:spChg>
        <pc:spChg chg="del">
          <ac:chgData name="Raymond" userId="587f6a29-cfac-4975-a4f8-0d65ace1fd6e" providerId="ADAL" clId="{343BCE8B-1DC1-423B-AAF6-5EF6E6CB1253}" dt="2025-03-05T00:25:39.502" v="3784"/>
          <ac:spMkLst>
            <pc:docMk/>
            <pc:sldMk cId="3263422142" sldId="328"/>
            <ac:spMk id="3" creationId="{7D21F82B-8530-4E91-9FBA-D5F931BB3B8D}"/>
          </ac:spMkLst>
        </pc:spChg>
        <pc:spChg chg="add mod">
          <ac:chgData name="Raymond" userId="587f6a29-cfac-4975-a4f8-0d65ace1fd6e" providerId="ADAL" clId="{343BCE8B-1DC1-423B-AAF6-5EF6E6CB1253}" dt="2025-03-05T16:49:27.317" v="4164" actId="1076"/>
          <ac:spMkLst>
            <pc:docMk/>
            <pc:sldMk cId="3263422142" sldId="328"/>
            <ac:spMk id="6" creationId="{56927D2F-9FAC-4538-A7FB-85DCEB21EC48}"/>
          </ac:spMkLst>
        </pc:spChg>
        <pc:picChg chg="add mod">
          <ac:chgData name="Raymond" userId="587f6a29-cfac-4975-a4f8-0d65ace1fd6e" providerId="ADAL" clId="{343BCE8B-1DC1-423B-AAF6-5EF6E6CB1253}" dt="2025-03-05T16:49:17.850" v="4161" actId="1076"/>
          <ac:picMkLst>
            <pc:docMk/>
            <pc:sldMk cId="3263422142" sldId="328"/>
            <ac:picMk id="5" creationId="{22A5AA44-A3B9-4536-BE27-09EF200B0959}"/>
          </ac:picMkLst>
        </pc:picChg>
        <pc:picChg chg="add mod">
          <ac:chgData name="Raymond" userId="587f6a29-cfac-4975-a4f8-0d65ace1fd6e" providerId="ADAL" clId="{343BCE8B-1DC1-423B-AAF6-5EF6E6CB1253}" dt="2025-03-05T16:49:22.599" v="4163" actId="1076"/>
          <ac:picMkLst>
            <pc:docMk/>
            <pc:sldMk cId="3263422142" sldId="328"/>
            <ac:picMk id="2050" creationId="{A9934468-E816-49B2-BC4D-7952DA2F0510}"/>
          </ac:picMkLst>
        </pc:picChg>
      </pc:sldChg>
      <pc:sldChg chg="new del">
        <pc:chgData name="Raymond" userId="587f6a29-cfac-4975-a4f8-0d65ace1fd6e" providerId="ADAL" clId="{343BCE8B-1DC1-423B-AAF6-5EF6E6CB1253}" dt="2025-03-05T00:34:29.933" v="3802" actId="47"/>
        <pc:sldMkLst>
          <pc:docMk/>
          <pc:sldMk cId="1632424187" sldId="329"/>
        </pc:sldMkLst>
      </pc:sldChg>
      <pc:sldChg chg="addSp delSp modSp new mod">
        <pc:chgData name="Raymond" userId="587f6a29-cfac-4975-a4f8-0d65ace1fd6e" providerId="ADAL" clId="{343BCE8B-1DC1-423B-AAF6-5EF6E6CB1253}" dt="2025-03-05T00:39:54.981" v="3857" actId="20577"/>
        <pc:sldMkLst>
          <pc:docMk/>
          <pc:sldMk cId="38630061" sldId="330"/>
        </pc:sldMkLst>
        <pc:spChg chg="mod">
          <ac:chgData name="Raymond" userId="587f6a29-cfac-4975-a4f8-0d65ace1fd6e" providerId="ADAL" clId="{343BCE8B-1DC1-423B-AAF6-5EF6E6CB1253}" dt="2025-03-05T00:39:54.981" v="3857" actId="20577"/>
          <ac:spMkLst>
            <pc:docMk/>
            <pc:sldMk cId="38630061" sldId="330"/>
            <ac:spMk id="2" creationId="{FE81C351-D2BD-49ED-B270-CB0A944358AE}"/>
          </ac:spMkLst>
        </pc:spChg>
        <pc:spChg chg="del">
          <ac:chgData name="Raymond" userId="587f6a29-cfac-4975-a4f8-0d65ace1fd6e" providerId="ADAL" clId="{343BCE8B-1DC1-423B-AAF6-5EF6E6CB1253}" dt="2025-03-05T00:38:38.181" v="3803"/>
          <ac:spMkLst>
            <pc:docMk/>
            <pc:sldMk cId="38630061" sldId="330"/>
            <ac:spMk id="3" creationId="{8DA86CA3-9C09-4622-A839-452CFFB8FE7C}"/>
          </ac:spMkLst>
        </pc:spChg>
        <pc:picChg chg="add mod">
          <ac:chgData name="Raymond" userId="587f6a29-cfac-4975-a4f8-0d65ace1fd6e" providerId="ADAL" clId="{343BCE8B-1DC1-423B-AAF6-5EF6E6CB1253}" dt="2025-03-05T00:38:45.798" v="3806" actId="1076"/>
          <ac:picMkLst>
            <pc:docMk/>
            <pc:sldMk cId="38630061" sldId="330"/>
            <ac:picMk id="5" creationId="{70C4C09C-6DBF-479E-8B50-C2D4CAED4531}"/>
          </ac:picMkLst>
        </pc:picChg>
      </pc:sldChg>
      <pc:sldChg chg="addSp delSp modSp new mod">
        <pc:chgData name="Raymond" userId="587f6a29-cfac-4975-a4f8-0d65ace1fd6e" providerId="ADAL" clId="{343BCE8B-1DC1-423B-AAF6-5EF6E6CB1253}" dt="2025-03-05T17:39:22.299" v="4619"/>
        <pc:sldMkLst>
          <pc:docMk/>
          <pc:sldMk cId="1756741603" sldId="331"/>
        </pc:sldMkLst>
        <pc:spChg chg="add mod">
          <ac:chgData name="Raymond" userId="587f6a29-cfac-4975-a4f8-0d65ace1fd6e" providerId="ADAL" clId="{343BCE8B-1DC1-423B-AAF6-5EF6E6CB1253}" dt="2025-03-05T17:38:10.749" v="4587" actId="1076"/>
          <ac:spMkLst>
            <pc:docMk/>
            <pc:sldMk cId="1756741603" sldId="331"/>
            <ac:spMk id="2" creationId="{6D23E302-BA35-4EEA-9BDB-B40C7A50FD83}"/>
          </ac:spMkLst>
        </pc:spChg>
        <pc:spChg chg="add del mod">
          <ac:chgData name="Raymond" userId="587f6a29-cfac-4975-a4f8-0d65ace1fd6e" providerId="ADAL" clId="{343BCE8B-1DC1-423B-AAF6-5EF6E6CB1253}" dt="2025-03-05T17:39:22.299" v="4617"/>
          <ac:spMkLst>
            <pc:docMk/>
            <pc:sldMk cId="1756741603" sldId="331"/>
            <ac:spMk id="3" creationId="{86DDC5F3-DA40-44E7-B395-3D0EEA6A901E}"/>
          </ac:spMkLst>
        </pc:spChg>
        <pc:spChg chg="add del mod">
          <ac:chgData name="Raymond" userId="587f6a29-cfac-4975-a4f8-0d65ace1fd6e" providerId="ADAL" clId="{343BCE8B-1DC1-423B-AAF6-5EF6E6CB1253}" dt="2025-03-05T17:39:22.299" v="4619"/>
          <ac:spMkLst>
            <pc:docMk/>
            <pc:sldMk cId="1756741603" sldId="331"/>
            <ac:spMk id="4" creationId="{5F839951-87E4-4F99-9E2B-D85299D24D90}"/>
          </ac:spMkLst>
        </pc:spChg>
        <pc:spChg chg="add mod">
          <ac:chgData name="Raymond" userId="587f6a29-cfac-4975-a4f8-0d65ace1fd6e" providerId="ADAL" clId="{343BCE8B-1DC1-423B-AAF6-5EF6E6CB1253}" dt="2025-03-05T17:39:16.205" v="4615" actId="20577"/>
          <ac:spMkLst>
            <pc:docMk/>
            <pc:sldMk cId="1756741603" sldId="331"/>
            <ac:spMk id="5" creationId="{60BB9510-5499-4641-8E59-AB4A388C96A1}"/>
          </ac:spMkLst>
        </pc:spChg>
        <pc:picChg chg="add mod">
          <ac:chgData name="Raymond" userId="587f6a29-cfac-4975-a4f8-0d65ace1fd6e" providerId="ADAL" clId="{343BCE8B-1DC1-423B-AAF6-5EF6E6CB1253}" dt="2025-03-05T17:36:34.578" v="4583" actId="1076"/>
          <ac:picMkLst>
            <pc:docMk/>
            <pc:sldMk cId="1756741603" sldId="331"/>
            <ac:picMk id="1026" creationId="{02BA4359-3DB3-4FEA-8AF6-811E096FE8B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A145-1113-4BC4-8156-A9DE27B859E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FAE05-2971-459A-BBCE-7E440EF981DF}">
      <dgm:prSet custT="1"/>
      <dgm:spPr/>
      <dgm:t>
        <a:bodyPr/>
        <a:lstStyle/>
        <a:p>
          <a:pPr>
            <a:lnSpc>
              <a:spcPct val="100000"/>
            </a:lnSpc>
          </a:pPr>
          <a:r>
            <a:rPr lang="en-US" sz="1200" b="1" dirty="0"/>
            <a:t>Query/Response Simple Text generation </a:t>
          </a:r>
        </a:p>
      </dgm:t>
    </dgm:pt>
    <dgm:pt modelId="{11BE289B-3050-4964-8917-928511150341}" type="parTrans" cxnId="{1DF3EAEE-83BB-465B-9340-5361654DDD14}">
      <dgm:prSet/>
      <dgm:spPr/>
      <dgm:t>
        <a:bodyPr/>
        <a:lstStyle/>
        <a:p>
          <a:endParaRPr lang="en-US"/>
        </a:p>
      </dgm:t>
    </dgm:pt>
    <dgm:pt modelId="{43A1FCDA-1A4D-4A8D-9FCE-5A8E7CD43810}" type="sibTrans" cxnId="{1DF3EAEE-83BB-465B-9340-5361654DDD14}">
      <dgm:prSet/>
      <dgm:spPr/>
      <dgm:t>
        <a:bodyPr/>
        <a:lstStyle/>
        <a:p>
          <a:pPr>
            <a:lnSpc>
              <a:spcPct val="100000"/>
            </a:lnSpc>
          </a:pPr>
          <a:endParaRPr lang="en-US"/>
        </a:p>
      </dgm:t>
    </dgm:pt>
    <dgm:pt modelId="{804FB436-4CDF-4665-B645-1347EDBB5159}">
      <dgm:prSet custT="1"/>
      <dgm:spPr/>
      <dgm:t>
        <a:bodyPr/>
        <a:lstStyle/>
        <a:p>
          <a:pPr>
            <a:lnSpc>
              <a:spcPct val="100000"/>
            </a:lnSpc>
          </a:pPr>
          <a:r>
            <a:rPr lang="en-US" sz="1200" b="1" dirty="0"/>
            <a:t>Summarization Simple </a:t>
          </a:r>
          <a:br>
            <a:rPr lang="en-US" sz="1200" b="1" dirty="0"/>
          </a:br>
          <a:r>
            <a:rPr lang="en-US" sz="1200" b="1" dirty="0"/>
            <a:t>(Single Text)</a:t>
          </a:r>
          <a:r>
            <a:rPr lang="en-US" sz="1200" dirty="0"/>
            <a:t> </a:t>
          </a:r>
        </a:p>
      </dgm:t>
    </dgm:pt>
    <dgm:pt modelId="{DF4FE152-4312-441E-A4A4-36EEFE339AB7}" type="parTrans" cxnId="{405EBAAA-3796-49F9-8515-1CD5D4BC581E}">
      <dgm:prSet/>
      <dgm:spPr/>
      <dgm:t>
        <a:bodyPr/>
        <a:lstStyle/>
        <a:p>
          <a:endParaRPr lang="en-US"/>
        </a:p>
      </dgm:t>
    </dgm:pt>
    <dgm:pt modelId="{E0BBCEF3-0726-45C4-95DD-29D3BC2D7988}" type="sibTrans" cxnId="{405EBAAA-3796-49F9-8515-1CD5D4BC581E}">
      <dgm:prSet/>
      <dgm:spPr/>
      <dgm:t>
        <a:bodyPr/>
        <a:lstStyle/>
        <a:p>
          <a:pPr>
            <a:lnSpc>
              <a:spcPct val="100000"/>
            </a:lnSpc>
          </a:pPr>
          <a:endParaRPr lang="en-US"/>
        </a:p>
      </dgm:t>
    </dgm:pt>
    <dgm:pt modelId="{AE4895A4-2993-4A33-A79C-0EAC7067DE41}">
      <dgm:prSet custT="1"/>
      <dgm:spPr/>
      <dgm:t>
        <a:bodyPr/>
        <a:lstStyle/>
        <a:p>
          <a:pPr>
            <a:lnSpc>
              <a:spcPct val="100000"/>
            </a:lnSpc>
          </a:pPr>
          <a:r>
            <a:rPr lang="en-US" sz="1200" b="1" dirty="0"/>
            <a:t>Translation</a:t>
          </a:r>
          <a:br>
            <a:rPr lang="en-US" sz="1100" b="1" dirty="0"/>
          </a:br>
          <a:br>
            <a:rPr lang="en-US" sz="1100" b="1" dirty="0"/>
          </a:br>
          <a:r>
            <a:rPr lang="en-US" sz="1100" b="0" dirty="0"/>
            <a:t>Language to Language, level of language, improving translations</a:t>
          </a:r>
        </a:p>
      </dgm:t>
    </dgm:pt>
    <dgm:pt modelId="{221D2912-C1D6-4ABE-87D2-1D77907E84FC}" type="parTrans" cxnId="{7CF6EE4C-D795-42F7-ACA0-D4B50C1FAE63}">
      <dgm:prSet/>
      <dgm:spPr/>
      <dgm:t>
        <a:bodyPr/>
        <a:lstStyle/>
        <a:p>
          <a:endParaRPr lang="en-US"/>
        </a:p>
      </dgm:t>
    </dgm:pt>
    <dgm:pt modelId="{B2A4DBB7-D73D-40C6-BF69-EFE169995522}" type="sibTrans" cxnId="{7CF6EE4C-D795-42F7-ACA0-D4B50C1FAE63}">
      <dgm:prSet/>
      <dgm:spPr/>
      <dgm:t>
        <a:bodyPr/>
        <a:lstStyle/>
        <a:p>
          <a:pPr>
            <a:lnSpc>
              <a:spcPct val="100000"/>
            </a:lnSpc>
          </a:pPr>
          <a:endParaRPr lang="en-US"/>
        </a:p>
      </dgm:t>
    </dgm:pt>
    <dgm:pt modelId="{19226D11-8102-4C1F-A485-D409E822A5BB}">
      <dgm:prSet/>
      <dgm:spPr/>
      <dgm:t>
        <a:bodyPr/>
        <a:lstStyle/>
        <a:p>
          <a:pPr>
            <a:lnSpc>
              <a:spcPct val="100000"/>
            </a:lnSpc>
          </a:pPr>
          <a:r>
            <a:rPr lang="en-US" b="1" dirty="0"/>
            <a:t>Complex Question-answering and commands/Prompt Engineering</a:t>
          </a:r>
          <a:br>
            <a:rPr lang="en-US" dirty="0"/>
          </a:br>
          <a:br>
            <a:rPr lang="en-US" dirty="0"/>
          </a:br>
          <a:r>
            <a:rPr lang="en-US" dirty="0"/>
            <a:t>Generating a research paper introduction, Generate a Poem, Script, Article: </a:t>
          </a:r>
          <a:br>
            <a:rPr lang="en-US" dirty="0"/>
          </a:br>
          <a:r>
            <a:rPr lang="en-US" dirty="0"/>
            <a:t>"Write an introduction for a research paper on the effects of Generative AI on  Education."</a:t>
          </a:r>
        </a:p>
      </dgm:t>
    </dgm:pt>
    <dgm:pt modelId="{F3253E3D-B51E-402F-8835-073AD3B914B6}" type="parTrans" cxnId="{9AF3BAD1-17A0-450E-BF0F-1AAFDCF20C3F}">
      <dgm:prSet/>
      <dgm:spPr/>
      <dgm:t>
        <a:bodyPr/>
        <a:lstStyle/>
        <a:p>
          <a:endParaRPr lang="en-US"/>
        </a:p>
      </dgm:t>
    </dgm:pt>
    <dgm:pt modelId="{C3008AD9-40DF-4F64-8285-75BD1005962F}" type="sibTrans" cxnId="{9AF3BAD1-17A0-450E-BF0F-1AAFDCF20C3F}">
      <dgm:prSet/>
      <dgm:spPr/>
      <dgm:t>
        <a:bodyPr/>
        <a:lstStyle/>
        <a:p>
          <a:pPr>
            <a:lnSpc>
              <a:spcPct val="100000"/>
            </a:lnSpc>
          </a:pPr>
          <a:endParaRPr lang="en-US"/>
        </a:p>
      </dgm:t>
    </dgm:pt>
    <dgm:pt modelId="{9F1BE159-CE18-4481-8858-760B636ADFE3}">
      <dgm:prSet/>
      <dgm:spPr/>
      <dgm:t>
        <a:bodyPr/>
        <a:lstStyle/>
        <a:p>
          <a:pPr>
            <a:lnSpc>
              <a:spcPct val="100000"/>
            </a:lnSpc>
          </a:pPr>
          <a:r>
            <a:rPr lang="en-US" b="1" dirty="0"/>
            <a:t>Summarize and Synthesize  Multiple articles or Books</a:t>
          </a:r>
          <a:r>
            <a:rPr lang="en-US" dirty="0"/>
            <a:t> </a:t>
          </a:r>
          <a:br>
            <a:rPr lang="en-US" dirty="0"/>
          </a:br>
          <a:br>
            <a:rPr lang="en-US" dirty="0"/>
          </a:br>
          <a:r>
            <a:rPr lang="en-US" dirty="0"/>
            <a:t>"Summarize the key findings of the latest research on artificial intelligence for higher education."</a:t>
          </a:r>
        </a:p>
      </dgm:t>
    </dgm:pt>
    <dgm:pt modelId="{2B48CF42-C457-408A-A150-450656380EED}" type="parTrans" cxnId="{A13A946C-BC59-4E39-9B1E-E31D16105B07}">
      <dgm:prSet/>
      <dgm:spPr/>
      <dgm:t>
        <a:bodyPr/>
        <a:lstStyle/>
        <a:p>
          <a:endParaRPr lang="en-US"/>
        </a:p>
      </dgm:t>
    </dgm:pt>
    <dgm:pt modelId="{F4D8B4E2-B095-4890-93FC-22E3EF271AE3}" type="sibTrans" cxnId="{A13A946C-BC59-4E39-9B1E-E31D16105B07}">
      <dgm:prSet/>
      <dgm:spPr/>
      <dgm:t>
        <a:bodyPr/>
        <a:lstStyle/>
        <a:p>
          <a:pPr>
            <a:lnSpc>
              <a:spcPct val="100000"/>
            </a:lnSpc>
          </a:pPr>
          <a:endParaRPr lang="en-US"/>
        </a:p>
      </dgm:t>
    </dgm:pt>
    <dgm:pt modelId="{7720E595-5190-47EC-BEC7-ABEBD376FB9B}">
      <dgm:prSet/>
      <dgm:spPr/>
      <dgm:t>
        <a:bodyPr/>
        <a:lstStyle/>
        <a:p>
          <a:pPr>
            <a:lnSpc>
              <a:spcPct val="100000"/>
            </a:lnSpc>
          </a:pPr>
          <a:r>
            <a:rPr lang="en-US" b="1" dirty="0"/>
            <a:t>Brainstorming research ideas</a:t>
          </a:r>
          <a:r>
            <a:rPr lang="en-US" dirty="0"/>
            <a:t>: </a:t>
          </a:r>
          <a:br>
            <a:rPr lang="en-US" dirty="0"/>
          </a:br>
          <a:br>
            <a:rPr lang="en-US" dirty="0"/>
          </a:br>
          <a:r>
            <a:rPr lang="en-US" dirty="0"/>
            <a:t>"Suggest three potential research topics in the field  of Benchmarking AI multi-modal models."</a:t>
          </a:r>
        </a:p>
      </dgm:t>
    </dgm:pt>
    <dgm:pt modelId="{B656BD78-6349-4A66-93A7-F6F32B99E47C}" type="parTrans" cxnId="{E77C07C4-0B2D-4EDD-B35E-B08D302C53DD}">
      <dgm:prSet/>
      <dgm:spPr/>
      <dgm:t>
        <a:bodyPr/>
        <a:lstStyle/>
        <a:p>
          <a:endParaRPr lang="en-US"/>
        </a:p>
      </dgm:t>
    </dgm:pt>
    <dgm:pt modelId="{D642CD1B-208B-416B-852A-E41DE2902AEF}" type="sibTrans" cxnId="{E77C07C4-0B2D-4EDD-B35E-B08D302C53DD}">
      <dgm:prSet/>
      <dgm:spPr/>
      <dgm:t>
        <a:bodyPr/>
        <a:lstStyle/>
        <a:p>
          <a:endParaRPr lang="en-US"/>
        </a:p>
      </dgm:t>
    </dgm:pt>
    <dgm:pt modelId="{502AF2D3-95B7-4719-95F7-48342C925719}" type="pres">
      <dgm:prSet presAssocID="{62F8A145-1113-4BC4-8156-A9DE27B859EE}" presName="root" presStyleCnt="0">
        <dgm:presLayoutVars>
          <dgm:dir/>
          <dgm:resizeHandles val="exact"/>
        </dgm:presLayoutVars>
      </dgm:prSet>
      <dgm:spPr/>
    </dgm:pt>
    <dgm:pt modelId="{DEBFA7FB-EF59-4E94-BFDF-C8DB6524A17D}" type="pres">
      <dgm:prSet presAssocID="{62F8A145-1113-4BC4-8156-A9DE27B859EE}" presName="container" presStyleCnt="0">
        <dgm:presLayoutVars>
          <dgm:dir/>
          <dgm:resizeHandles val="exact"/>
        </dgm:presLayoutVars>
      </dgm:prSet>
      <dgm:spPr/>
    </dgm:pt>
    <dgm:pt modelId="{79036B90-EC16-4B49-B42B-D758DA04E47E}" type="pres">
      <dgm:prSet presAssocID="{DA0FAE05-2971-459A-BBCE-7E440EF981DF}" presName="compNode" presStyleCnt="0"/>
      <dgm:spPr/>
    </dgm:pt>
    <dgm:pt modelId="{3BA9C32E-9FEA-45F0-B376-D96EB031E33D}" type="pres">
      <dgm:prSet presAssocID="{DA0FAE05-2971-459A-BBCE-7E440EF981DF}" presName="iconBgRect" presStyleLbl="bgShp" presStyleIdx="0" presStyleCnt="6"/>
      <dgm:spPr/>
    </dgm:pt>
    <dgm:pt modelId="{6188944C-4A62-4C57-B840-D8EB907D63C5}" type="pres">
      <dgm:prSet presAssocID="{DA0FAE05-2971-459A-BBCE-7E440EF981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C5D5835E-CAF0-44CE-A761-35286FC6CA50}" type="pres">
      <dgm:prSet presAssocID="{DA0FAE05-2971-459A-BBCE-7E440EF981DF}" presName="spaceRect" presStyleCnt="0"/>
      <dgm:spPr/>
    </dgm:pt>
    <dgm:pt modelId="{F725448C-D20E-47DB-A4B9-24A6C7DB0282}" type="pres">
      <dgm:prSet presAssocID="{DA0FAE05-2971-459A-BBCE-7E440EF981DF}" presName="textRect" presStyleLbl="revTx" presStyleIdx="0" presStyleCnt="6">
        <dgm:presLayoutVars>
          <dgm:chMax val="1"/>
          <dgm:chPref val="1"/>
        </dgm:presLayoutVars>
      </dgm:prSet>
      <dgm:spPr/>
    </dgm:pt>
    <dgm:pt modelId="{A98CACCA-173A-4FB1-8672-AFB0A9D46E02}" type="pres">
      <dgm:prSet presAssocID="{43A1FCDA-1A4D-4A8D-9FCE-5A8E7CD43810}" presName="sibTrans" presStyleLbl="sibTrans2D1" presStyleIdx="0" presStyleCnt="0"/>
      <dgm:spPr/>
    </dgm:pt>
    <dgm:pt modelId="{2E2A8CEC-6076-4571-AAB5-B601F4739D41}" type="pres">
      <dgm:prSet presAssocID="{804FB436-4CDF-4665-B645-1347EDBB5159}" presName="compNode" presStyleCnt="0"/>
      <dgm:spPr/>
    </dgm:pt>
    <dgm:pt modelId="{E0E5061E-A988-411A-8E06-8AC90803B55E}" type="pres">
      <dgm:prSet presAssocID="{804FB436-4CDF-4665-B645-1347EDBB5159}" presName="iconBgRect" presStyleLbl="bgShp" presStyleIdx="1" presStyleCnt="6"/>
      <dgm:spPr/>
    </dgm:pt>
    <dgm:pt modelId="{C59F6EFB-2A99-4C42-A2DF-B2151EAAB1F3}" type="pres">
      <dgm:prSet presAssocID="{804FB436-4CDF-4665-B645-1347EDBB51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4F204F0-3777-4014-928B-747E0ADEFCB3}" type="pres">
      <dgm:prSet presAssocID="{804FB436-4CDF-4665-B645-1347EDBB5159}" presName="spaceRect" presStyleCnt="0"/>
      <dgm:spPr/>
    </dgm:pt>
    <dgm:pt modelId="{70E02DBD-8A3D-40D8-8E66-32D2D02347B3}" type="pres">
      <dgm:prSet presAssocID="{804FB436-4CDF-4665-B645-1347EDBB5159}" presName="textRect" presStyleLbl="revTx" presStyleIdx="1" presStyleCnt="6">
        <dgm:presLayoutVars>
          <dgm:chMax val="1"/>
          <dgm:chPref val="1"/>
        </dgm:presLayoutVars>
      </dgm:prSet>
      <dgm:spPr/>
    </dgm:pt>
    <dgm:pt modelId="{CD35D7E8-AF92-4D9F-B224-8953B0A460E2}" type="pres">
      <dgm:prSet presAssocID="{E0BBCEF3-0726-45C4-95DD-29D3BC2D7988}" presName="sibTrans" presStyleLbl="sibTrans2D1" presStyleIdx="0" presStyleCnt="0"/>
      <dgm:spPr/>
    </dgm:pt>
    <dgm:pt modelId="{586A71EC-BE9E-4F5C-B313-8675A9FEEB89}" type="pres">
      <dgm:prSet presAssocID="{AE4895A4-2993-4A33-A79C-0EAC7067DE41}" presName="compNode" presStyleCnt="0"/>
      <dgm:spPr/>
    </dgm:pt>
    <dgm:pt modelId="{CD4B9439-5FA3-4570-A027-33CC3C19B857}" type="pres">
      <dgm:prSet presAssocID="{AE4895A4-2993-4A33-A79C-0EAC7067DE41}" presName="iconBgRect" presStyleLbl="bgShp" presStyleIdx="2" presStyleCnt="6"/>
      <dgm:spPr/>
    </dgm:pt>
    <dgm:pt modelId="{651B7492-68BE-453F-B251-B5802DB3CCAC}" type="pres">
      <dgm:prSet presAssocID="{AE4895A4-2993-4A33-A79C-0EAC7067DE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849C72A6-E6FF-4BEB-9B64-783A10DFB946}" type="pres">
      <dgm:prSet presAssocID="{AE4895A4-2993-4A33-A79C-0EAC7067DE41}" presName="spaceRect" presStyleCnt="0"/>
      <dgm:spPr/>
    </dgm:pt>
    <dgm:pt modelId="{E39BE246-FE93-4A5C-9DF7-A84B9C58E321}" type="pres">
      <dgm:prSet presAssocID="{AE4895A4-2993-4A33-A79C-0EAC7067DE41}" presName="textRect" presStyleLbl="revTx" presStyleIdx="2" presStyleCnt="6">
        <dgm:presLayoutVars>
          <dgm:chMax val="1"/>
          <dgm:chPref val="1"/>
        </dgm:presLayoutVars>
      </dgm:prSet>
      <dgm:spPr/>
    </dgm:pt>
    <dgm:pt modelId="{AD9DC16A-F7C8-40D2-BDAC-D1892EED522E}" type="pres">
      <dgm:prSet presAssocID="{B2A4DBB7-D73D-40C6-BF69-EFE169995522}" presName="sibTrans" presStyleLbl="sibTrans2D1" presStyleIdx="0" presStyleCnt="0"/>
      <dgm:spPr/>
    </dgm:pt>
    <dgm:pt modelId="{ADA136F0-80DC-49C3-B0EA-E81BC934FB81}" type="pres">
      <dgm:prSet presAssocID="{19226D11-8102-4C1F-A485-D409E822A5BB}" presName="compNode" presStyleCnt="0"/>
      <dgm:spPr/>
    </dgm:pt>
    <dgm:pt modelId="{4361A3E0-9F6C-4E17-92CD-D28A4E97590E}" type="pres">
      <dgm:prSet presAssocID="{19226D11-8102-4C1F-A485-D409E822A5BB}" presName="iconBgRect" presStyleLbl="bgShp" presStyleIdx="3" presStyleCnt="6"/>
      <dgm:spPr/>
    </dgm:pt>
    <dgm:pt modelId="{C1F2DC96-D13E-4B77-8363-AB742D77DA0E}" type="pres">
      <dgm:prSet presAssocID="{19226D11-8102-4C1F-A485-D409E822A5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Book"/>
        </a:ext>
      </dgm:extLst>
    </dgm:pt>
    <dgm:pt modelId="{0B8A7830-00D7-4755-8B7E-44BBE0313F3B}" type="pres">
      <dgm:prSet presAssocID="{19226D11-8102-4C1F-A485-D409E822A5BB}" presName="spaceRect" presStyleCnt="0"/>
      <dgm:spPr/>
    </dgm:pt>
    <dgm:pt modelId="{66E9E551-9470-4019-83FE-81610EAAF005}" type="pres">
      <dgm:prSet presAssocID="{19226D11-8102-4C1F-A485-D409E822A5BB}" presName="textRect" presStyleLbl="revTx" presStyleIdx="3" presStyleCnt="6">
        <dgm:presLayoutVars>
          <dgm:chMax val="1"/>
          <dgm:chPref val="1"/>
        </dgm:presLayoutVars>
      </dgm:prSet>
      <dgm:spPr/>
    </dgm:pt>
    <dgm:pt modelId="{CE8E28E4-E4A7-4F9A-B9F1-5955CFE41498}" type="pres">
      <dgm:prSet presAssocID="{C3008AD9-40DF-4F64-8285-75BD1005962F}" presName="sibTrans" presStyleLbl="sibTrans2D1" presStyleIdx="0" presStyleCnt="0"/>
      <dgm:spPr/>
    </dgm:pt>
    <dgm:pt modelId="{8AED04BE-3C9D-4113-8942-300E4E2B2B10}" type="pres">
      <dgm:prSet presAssocID="{9F1BE159-CE18-4481-8858-760B636ADFE3}" presName="compNode" presStyleCnt="0"/>
      <dgm:spPr/>
    </dgm:pt>
    <dgm:pt modelId="{DC2D7DBB-81A8-4813-A670-A589D4837A55}" type="pres">
      <dgm:prSet presAssocID="{9F1BE159-CE18-4481-8858-760B636ADFE3}" presName="iconBgRect" presStyleLbl="bgShp" presStyleIdx="4" presStyleCnt="6"/>
      <dgm:spPr/>
    </dgm:pt>
    <dgm:pt modelId="{CFE8255B-0948-4C41-BB10-09D0F46C10ED}" type="pres">
      <dgm:prSet presAssocID="{9F1BE159-CE18-4481-8858-760B636ADF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rson with Idea"/>
        </a:ext>
      </dgm:extLst>
    </dgm:pt>
    <dgm:pt modelId="{DB2B2893-7C4F-4AD0-A5C0-53613DDE51E6}" type="pres">
      <dgm:prSet presAssocID="{9F1BE159-CE18-4481-8858-760B636ADFE3}" presName="spaceRect" presStyleCnt="0"/>
      <dgm:spPr/>
    </dgm:pt>
    <dgm:pt modelId="{4A6CE55C-8855-48E8-A889-AC060A6E9272}" type="pres">
      <dgm:prSet presAssocID="{9F1BE159-CE18-4481-8858-760B636ADFE3}" presName="textRect" presStyleLbl="revTx" presStyleIdx="4" presStyleCnt="6">
        <dgm:presLayoutVars>
          <dgm:chMax val="1"/>
          <dgm:chPref val="1"/>
        </dgm:presLayoutVars>
      </dgm:prSet>
      <dgm:spPr/>
    </dgm:pt>
    <dgm:pt modelId="{0AB5C0CE-67E8-40D2-9750-339C8637CF4A}" type="pres">
      <dgm:prSet presAssocID="{F4D8B4E2-B095-4890-93FC-22E3EF271AE3}" presName="sibTrans" presStyleLbl="sibTrans2D1" presStyleIdx="0" presStyleCnt="0"/>
      <dgm:spPr/>
    </dgm:pt>
    <dgm:pt modelId="{184FEC21-C7ED-486C-BF23-8E2E76BEE92E}" type="pres">
      <dgm:prSet presAssocID="{7720E595-5190-47EC-BEC7-ABEBD376FB9B}" presName="compNode" presStyleCnt="0"/>
      <dgm:spPr/>
    </dgm:pt>
    <dgm:pt modelId="{D7392766-55FF-4241-A8B8-7A4FE5EDF0E5}" type="pres">
      <dgm:prSet presAssocID="{7720E595-5190-47EC-BEC7-ABEBD376FB9B}" presName="iconBgRect" presStyleLbl="bgShp" presStyleIdx="5" presStyleCnt="6"/>
      <dgm:spPr/>
    </dgm:pt>
    <dgm:pt modelId="{5A9E20D7-E729-4283-B57D-53300E57C6F9}" type="pres">
      <dgm:prSet presAssocID="{7720E595-5190-47EC-BEC7-ABEBD376FB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117AF831-D348-483B-8A02-D414433FBF82}" type="pres">
      <dgm:prSet presAssocID="{7720E595-5190-47EC-BEC7-ABEBD376FB9B}" presName="spaceRect" presStyleCnt="0"/>
      <dgm:spPr/>
    </dgm:pt>
    <dgm:pt modelId="{A36F997B-5038-4388-B1E8-94ABDAFD9234}" type="pres">
      <dgm:prSet presAssocID="{7720E595-5190-47EC-BEC7-ABEBD376FB9B}" presName="textRect" presStyleLbl="revTx" presStyleIdx="5" presStyleCnt="6">
        <dgm:presLayoutVars>
          <dgm:chMax val="1"/>
          <dgm:chPref val="1"/>
        </dgm:presLayoutVars>
      </dgm:prSet>
      <dgm:spPr/>
    </dgm:pt>
  </dgm:ptLst>
  <dgm:cxnLst>
    <dgm:cxn modelId="{CEA4AC00-AFB6-4302-891C-F5FAA98A8E8C}" type="presOf" srcId="{AE4895A4-2993-4A33-A79C-0EAC7067DE41}" destId="{E39BE246-FE93-4A5C-9DF7-A84B9C58E321}" srcOrd="0" destOrd="0" presId="urn:microsoft.com/office/officeart/2018/2/layout/IconCircleList"/>
    <dgm:cxn modelId="{0248D500-C491-4A20-BABE-7A4642FB00A9}" type="presOf" srcId="{7720E595-5190-47EC-BEC7-ABEBD376FB9B}" destId="{A36F997B-5038-4388-B1E8-94ABDAFD9234}" srcOrd="0" destOrd="0" presId="urn:microsoft.com/office/officeart/2018/2/layout/IconCircleList"/>
    <dgm:cxn modelId="{B5AE4616-4854-45C5-8188-75B8DD01149A}" type="presOf" srcId="{62F8A145-1113-4BC4-8156-A9DE27B859EE}" destId="{502AF2D3-95B7-4719-95F7-48342C925719}" srcOrd="0" destOrd="0" presId="urn:microsoft.com/office/officeart/2018/2/layout/IconCircleList"/>
    <dgm:cxn modelId="{A0DC593B-513E-4B00-917D-63A11F3D6C6A}" type="presOf" srcId="{E0BBCEF3-0726-45C4-95DD-29D3BC2D7988}" destId="{CD35D7E8-AF92-4D9F-B224-8953B0A460E2}" srcOrd="0" destOrd="0" presId="urn:microsoft.com/office/officeart/2018/2/layout/IconCircleList"/>
    <dgm:cxn modelId="{EA3B595D-D2D4-4CB3-9242-05F2818CEA27}" type="presOf" srcId="{43A1FCDA-1A4D-4A8D-9FCE-5A8E7CD43810}" destId="{A98CACCA-173A-4FB1-8672-AFB0A9D46E02}" srcOrd="0" destOrd="0" presId="urn:microsoft.com/office/officeart/2018/2/layout/IconCircleList"/>
    <dgm:cxn modelId="{00EE9566-B9C1-4C53-85AF-022045BDAC14}" type="presOf" srcId="{804FB436-4CDF-4665-B645-1347EDBB5159}" destId="{70E02DBD-8A3D-40D8-8E66-32D2D02347B3}" srcOrd="0" destOrd="0" presId="urn:microsoft.com/office/officeart/2018/2/layout/IconCircleList"/>
    <dgm:cxn modelId="{A13A946C-BC59-4E39-9B1E-E31D16105B07}" srcId="{62F8A145-1113-4BC4-8156-A9DE27B859EE}" destId="{9F1BE159-CE18-4481-8858-760B636ADFE3}" srcOrd="4" destOrd="0" parTransId="{2B48CF42-C457-408A-A150-450656380EED}" sibTransId="{F4D8B4E2-B095-4890-93FC-22E3EF271AE3}"/>
    <dgm:cxn modelId="{7CF6EE4C-D795-42F7-ACA0-D4B50C1FAE63}" srcId="{62F8A145-1113-4BC4-8156-A9DE27B859EE}" destId="{AE4895A4-2993-4A33-A79C-0EAC7067DE41}" srcOrd="2" destOrd="0" parTransId="{221D2912-C1D6-4ABE-87D2-1D77907E84FC}" sibTransId="{B2A4DBB7-D73D-40C6-BF69-EFE169995522}"/>
    <dgm:cxn modelId="{AC564857-0199-49BD-A2F2-139886185E94}" type="presOf" srcId="{F4D8B4E2-B095-4890-93FC-22E3EF271AE3}" destId="{0AB5C0CE-67E8-40D2-9750-339C8637CF4A}" srcOrd="0" destOrd="0" presId="urn:microsoft.com/office/officeart/2018/2/layout/IconCircleList"/>
    <dgm:cxn modelId="{BB413989-ADBC-4B11-B90D-01BCE60AC148}" type="presOf" srcId="{C3008AD9-40DF-4F64-8285-75BD1005962F}" destId="{CE8E28E4-E4A7-4F9A-B9F1-5955CFE41498}" srcOrd="0" destOrd="0" presId="urn:microsoft.com/office/officeart/2018/2/layout/IconCircleList"/>
    <dgm:cxn modelId="{F958028C-FFB4-47F1-8320-4E5E8D7B8D81}" type="presOf" srcId="{9F1BE159-CE18-4481-8858-760B636ADFE3}" destId="{4A6CE55C-8855-48E8-A889-AC060A6E9272}" srcOrd="0" destOrd="0" presId="urn:microsoft.com/office/officeart/2018/2/layout/IconCircleList"/>
    <dgm:cxn modelId="{405EBAAA-3796-49F9-8515-1CD5D4BC581E}" srcId="{62F8A145-1113-4BC4-8156-A9DE27B859EE}" destId="{804FB436-4CDF-4665-B645-1347EDBB5159}" srcOrd="1" destOrd="0" parTransId="{DF4FE152-4312-441E-A4A4-36EEFE339AB7}" sibTransId="{E0BBCEF3-0726-45C4-95DD-29D3BC2D7988}"/>
    <dgm:cxn modelId="{E77C07C4-0B2D-4EDD-B35E-B08D302C53DD}" srcId="{62F8A145-1113-4BC4-8156-A9DE27B859EE}" destId="{7720E595-5190-47EC-BEC7-ABEBD376FB9B}" srcOrd="5" destOrd="0" parTransId="{B656BD78-6349-4A66-93A7-F6F32B99E47C}" sibTransId="{D642CD1B-208B-416B-852A-E41DE2902AEF}"/>
    <dgm:cxn modelId="{89ED4DCE-05F8-4629-846E-6CA012579AEF}" type="presOf" srcId="{B2A4DBB7-D73D-40C6-BF69-EFE169995522}" destId="{AD9DC16A-F7C8-40D2-BDAC-D1892EED522E}" srcOrd="0" destOrd="0" presId="urn:microsoft.com/office/officeart/2018/2/layout/IconCircleList"/>
    <dgm:cxn modelId="{9AF3BAD1-17A0-450E-BF0F-1AAFDCF20C3F}" srcId="{62F8A145-1113-4BC4-8156-A9DE27B859EE}" destId="{19226D11-8102-4C1F-A485-D409E822A5BB}" srcOrd="3" destOrd="0" parTransId="{F3253E3D-B51E-402F-8835-073AD3B914B6}" sibTransId="{C3008AD9-40DF-4F64-8285-75BD1005962F}"/>
    <dgm:cxn modelId="{E178DFE8-5551-4248-B559-27034B1C1750}" type="presOf" srcId="{DA0FAE05-2971-459A-BBCE-7E440EF981DF}" destId="{F725448C-D20E-47DB-A4B9-24A6C7DB0282}" srcOrd="0" destOrd="0" presId="urn:microsoft.com/office/officeart/2018/2/layout/IconCircleList"/>
    <dgm:cxn modelId="{1DF3EAEE-83BB-465B-9340-5361654DDD14}" srcId="{62F8A145-1113-4BC4-8156-A9DE27B859EE}" destId="{DA0FAE05-2971-459A-BBCE-7E440EF981DF}" srcOrd="0" destOrd="0" parTransId="{11BE289B-3050-4964-8917-928511150341}" sibTransId="{43A1FCDA-1A4D-4A8D-9FCE-5A8E7CD43810}"/>
    <dgm:cxn modelId="{6B0ED7F3-1D90-4795-9C5E-8A83068C96AE}" type="presOf" srcId="{19226D11-8102-4C1F-A485-D409E822A5BB}" destId="{66E9E551-9470-4019-83FE-81610EAAF005}" srcOrd="0" destOrd="0" presId="urn:microsoft.com/office/officeart/2018/2/layout/IconCircleList"/>
    <dgm:cxn modelId="{6C1D64AC-104D-43D6-90BC-90BE2A5F33CC}" type="presParOf" srcId="{502AF2D3-95B7-4719-95F7-48342C925719}" destId="{DEBFA7FB-EF59-4E94-BFDF-C8DB6524A17D}" srcOrd="0" destOrd="0" presId="urn:microsoft.com/office/officeart/2018/2/layout/IconCircleList"/>
    <dgm:cxn modelId="{39D24B86-5CB4-4F61-A426-FC4DE6C45C0B}" type="presParOf" srcId="{DEBFA7FB-EF59-4E94-BFDF-C8DB6524A17D}" destId="{79036B90-EC16-4B49-B42B-D758DA04E47E}" srcOrd="0" destOrd="0" presId="urn:microsoft.com/office/officeart/2018/2/layout/IconCircleList"/>
    <dgm:cxn modelId="{C94DC1D2-6B15-447E-9F8F-062E8021584D}" type="presParOf" srcId="{79036B90-EC16-4B49-B42B-D758DA04E47E}" destId="{3BA9C32E-9FEA-45F0-B376-D96EB031E33D}" srcOrd="0" destOrd="0" presId="urn:microsoft.com/office/officeart/2018/2/layout/IconCircleList"/>
    <dgm:cxn modelId="{C8360F9F-EC27-4B10-919F-EC2A23B8F3E6}" type="presParOf" srcId="{79036B90-EC16-4B49-B42B-D758DA04E47E}" destId="{6188944C-4A62-4C57-B840-D8EB907D63C5}" srcOrd="1" destOrd="0" presId="urn:microsoft.com/office/officeart/2018/2/layout/IconCircleList"/>
    <dgm:cxn modelId="{F5B3FD25-57AF-4E52-9144-92822403B8E8}" type="presParOf" srcId="{79036B90-EC16-4B49-B42B-D758DA04E47E}" destId="{C5D5835E-CAF0-44CE-A761-35286FC6CA50}" srcOrd="2" destOrd="0" presId="urn:microsoft.com/office/officeart/2018/2/layout/IconCircleList"/>
    <dgm:cxn modelId="{B3CD3AA3-0CA6-4B0B-A502-ADBFAC9D4582}" type="presParOf" srcId="{79036B90-EC16-4B49-B42B-D758DA04E47E}" destId="{F725448C-D20E-47DB-A4B9-24A6C7DB0282}" srcOrd="3" destOrd="0" presId="urn:microsoft.com/office/officeart/2018/2/layout/IconCircleList"/>
    <dgm:cxn modelId="{23C68FFD-5759-4D27-8BE1-860983824984}" type="presParOf" srcId="{DEBFA7FB-EF59-4E94-BFDF-C8DB6524A17D}" destId="{A98CACCA-173A-4FB1-8672-AFB0A9D46E02}" srcOrd="1" destOrd="0" presId="urn:microsoft.com/office/officeart/2018/2/layout/IconCircleList"/>
    <dgm:cxn modelId="{5C217A2C-EFE0-4B02-89C5-F574359C40F3}" type="presParOf" srcId="{DEBFA7FB-EF59-4E94-BFDF-C8DB6524A17D}" destId="{2E2A8CEC-6076-4571-AAB5-B601F4739D41}" srcOrd="2" destOrd="0" presId="urn:microsoft.com/office/officeart/2018/2/layout/IconCircleList"/>
    <dgm:cxn modelId="{26F81AE4-083E-454C-90E2-33056D3C8E4A}" type="presParOf" srcId="{2E2A8CEC-6076-4571-AAB5-B601F4739D41}" destId="{E0E5061E-A988-411A-8E06-8AC90803B55E}" srcOrd="0" destOrd="0" presId="urn:microsoft.com/office/officeart/2018/2/layout/IconCircleList"/>
    <dgm:cxn modelId="{E976F492-0B46-47B1-A0E3-F05FE1F3F059}" type="presParOf" srcId="{2E2A8CEC-6076-4571-AAB5-B601F4739D41}" destId="{C59F6EFB-2A99-4C42-A2DF-B2151EAAB1F3}" srcOrd="1" destOrd="0" presId="urn:microsoft.com/office/officeart/2018/2/layout/IconCircleList"/>
    <dgm:cxn modelId="{26B3A63B-0E68-4E90-9AFF-2F1502E693D8}" type="presParOf" srcId="{2E2A8CEC-6076-4571-AAB5-B601F4739D41}" destId="{54F204F0-3777-4014-928B-747E0ADEFCB3}" srcOrd="2" destOrd="0" presId="urn:microsoft.com/office/officeart/2018/2/layout/IconCircleList"/>
    <dgm:cxn modelId="{18D7106C-B4AB-4375-9771-64B10269D035}" type="presParOf" srcId="{2E2A8CEC-6076-4571-AAB5-B601F4739D41}" destId="{70E02DBD-8A3D-40D8-8E66-32D2D02347B3}" srcOrd="3" destOrd="0" presId="urn:microsoft.com/office/officeart/2018/2/layout/IconCircleList"/>
    <dgm:cxn modelId="{930DFCC9-2030-491A-AF14-CC198119BCA3}" type="presParOf" srcId="{DEBFA7FB-EF59-4E94-BFDF-C8DB6524A17D}" destId="{CD35D7E8-AF92-4D9F-B224-8953B0A460E2}" srcOrd="3" destOrd="0" presId="urn:microsoft.com/office/officeart/2018/2/layout/IconCircleList"/>
    <dgm:cxn modelId="{92B6217F-805D-4FAE-B815-FDCAB8A70520}" type="presParOf" srcId="{DEBFA7FB-EF59-4E94-BFDF-C8DB6524A17D}" destId="{586A71EC-BE9E-4F5C-B313-8675A9FEEB89}" srcOrd="4" destOrd="0" presId="urn:microsoft.com/office/officeart/2018/2/layout/IconCircleList"/>
    <dgm:cxn modelId="{9CFD2E2B-F161-403D-8186-4909FA701AE1}" type="presParOf" srcId="{586A71EC-BE9E-4F5C-B313-8675A9FEEB89}" destId="{CD4B9439-5FA3-4570-A027-33CC3C19B857}" srcOrd="0" destOrd="0" presId="urn:microsoft.com/office/officeart/2018/2/layout/IconCircleList"/>
    <dgm:cxn modelId="{5AB32179-BA34-4952-8B0B-C54CEC6C1AA5}" type="presParOf" srcId="{586A71EC-BE9E-4F5C-B313-8675A9FEEB89}" destId="{651B7492-68BE-453F-B251-B5802DB3CCAC}" srcOrd="1" destOrd="0" presId="urn:microsoft.com/office/officeart/2018/2/layout/IconCircleList"/>
    <dgm:cxn modelId="{46B0284B-F5EA-43B4-BE76-E37F09EB86B5}" type="presParOf" srcId="{586A71EC-BE9E-4F5C-B313-8675A9FEEB89}" destId="{849C72A6-E6FF-4BEB-9B64-783A10DFB946}" srcOrd="2" destOrd="0" presId="urn:microsoft.com/office/officeart/2018/2/layout/IconCircleList"/>
    <dgm:cxn modelId="{A05C637F-0951-4396-893F-73CD88B06A2F}" type="presParOf" srcId="{586A71EC-BE9E-4F5C-B313-8675A9FEEB89}" destId="{E39BE246-FE93-4A5C-9DF7-A84B9C58E321}" srcOrd="3" destOrd="0" presId="urn:microsoft.com/office/officeart/2018/2/layout/IconCircleList"/>
    <dgm:cxn modelId="{F712FD47-4C59-44FE-9DC3-A9E68242D073}" type="presParOf" srcId="{DEBFA7FB-EF59-4E94-BFDF-C8DB6524A17D}" destId="{AD9DC16A-F7C8-40D2-BDAC-D1892EED522E}" srcOrd="5" destOrd="0" presId="urn:microsoft.com/office/officeart/2018/2/layout/IconCircleList"/>
    <dgm:cxn modelId="{62DA681F-68A2-4F64-B0D5-E29731740CDA}" type="presParOf" srcId="{DEBFA7FB-EF59-4E94-BFDF-C8DB6524A17D}" destId="{ADA136F0-80DC-49C3-B0EA-E81BC934FB81}" srcOrd="6" destOrd="0" presId="urn:microsoft.com/office/officeart/2018/2/layout/IconCircleList"/>
    <dgm:cxn modelId="{427ABB8E-69A1-45C8-B400-C1D55C2BB4A7}" type="presParOf" srcId="{ADA136F0-80DC-49C3-B0EA-E81BC934FB81}" destId="{4361A3E0-9F6C-4E17-92CD-D28A4E97590E}" srcOrd="0" destOrd="0" presId="urn:microsoft.com/office/officeart/2018/2/layout/IconCircleList"/>
    <dgm:cxn modelId="{7456CE15-0D55-490C-9E9C-F89B34A95311}" type="presParOf" srcId="{ADA136F0-80DC-49C3-B0EA-E81BC934FB81}" destId="{C1F2DC96-D13E-4B77-8363-AB742D77DA0E}" srcOrd="1" destOrd="0" presId="urn:microsoft.com/office/officeart/2018/2/layout/IconCircleList"/>
    <dgm:cxn modelId="{84F8FF97-59CA-40DF-B4EE-9080A401FD90}" type="presParOf" srcId="{ADA136F0-80DC-49C3-B0EA-E81BC934FB81}" destId="{0B8A7830-00D7-4755-8B7E-44BBE0313F3B}" srcOrd="2" destOrd="0" presId="urn:microsoft.com/office/officeart/2018/2/layout/IconCircleList"/>
    <dgm:cxn modelId="{25EA2819-5B0D-423A-AA61-80C0D5409EB2}" type="presParOf" srcId="{ADA136F0-80DC-49C3-B0EA-E81BC934FB81}" destId="{66E9E551-9470-4019-83FE-81610EAAF005}" srcOrd="3" destOrd="0" presId="urn:microsoft.com/office/officeart/2018/2/layout/IconCircleList"/>
    <dgm:cxn modelId="{232B2964-2518-4C98-9F2B-D0C9FE8AFB46}" type="presParOf" srcId="{DEBFA7FB-EF59-4E94-BFDF-C8DB6524A17D}" destId="{CE8E28E4-E4A7-4F9A-B9F1-5955CFE41498}" srcOrd="7" destOrd="0" presId="urn:microsoft.com/office/officeart/2018/2/layout/IconCircleList"/>
    <dgm:cxn modelId="{21BA3FB1-51CD-4A7E-8C5A-263AB430AF8B}" type="presParOf" srcId="{DEBFA7FB-EF59-4E94-BFDF-C8DB6524A17D}" destId="{8AED04BE-3C9D-4113-8942-300E4E2B2B10}" srcOrd="8" destOrd="0" presId="urn:microsoft.com/office/officeart/2018/2/layout/IconCircleList"/>
    <dgm:cxn modelId="{5CC6B3C6-DDF3-4BBA-950B-44EF1619BC2D}" type="presParOf" srcId="{8AED04BE-3C9D-4113-8942-300E4E2B2B10}" destId="{DC2D7DBB-81A8-4813-A670-A589D4837A55}" srcOrd="0" destOrd="0" presId="urn:microsoft.com/office/officeart/2018/2/layout/IconCircleList"/>
    <dgm:cxn modelId="{48DB4FB2-982F-47F7-9875-DD7E4D592F0D}" type="presParOf" srcId="{8AED04BE-3C9D-4113-8942-300E4E2B2B10}" destId="{CFE8255B-0948-4C41-BB10-09D0F46C10ED}" srcOrd="1" destOrd="0" presId="urn:microsoft.com/office/officeart/2018/2/layout/IconCircleList"/>
    <dgm:cxn modelId="{6309F721-3CF1-4008-B518-211EDEC49CC3}" type="presParOf" srcId="{8AED04BE-3C9D-4113-8942-300E4E2B2B10}" destId="{DB2B2893-7C4F-4AD0-A5C0-53613DDE51E6}" srcOrd="2" destOrd="0" presId="urn:microsoft.com/office/officeart/2018/2/layout/IconCircleList"/>
    <dgm:cxn modelId="{42C02D81-7299-441F-94EA-B15BF0A4576E}" type="presParOf" srcId="{8AED04BE-3C9D-4113-8942-300E4E2B2B10}" destId="{4A6CE55C-8855-48E8-A889-AC060A6E9272}" srcOrd="3" destOrd="0" presId="urn:microsoft.com/office/officeart/2018/2/layout/IconCircleList"/>
    <dgm:cxn modelId="{0337D9A3-A7F5-4F15-8468-F03A8C8799B6}" type="presParOf" srcId="{DEBFA7FB-EF59-4E94-BFDF-C8DB6524A17D}" destId="{0AB5C0CE-67E8-40D2-9750-339C8637CF4A}" srcOrd="9" destOrd="0" presId="urn:microsoft.com/office/officeart/2018/2/layout/IconCircleList"/>
    <dgm:cxn modelId="{A0CBA01E-CF10-494C-94B4-B9757A987AD9}" type="presParOf" srcId="{DEBFA7FB-EF59-4E94-BFDF-C8DB6524A17D}" destId="{184FEC21-C7ED-486C-BF23-8E2E76BEE92E}" srcOrd="10" destOrd="0" presId="urn:microsoft.com/office/officeart/2018/2/layout/IconCircleList"/>
    <dgm:cxn modelId="{6344734F-C949-4CA4-9AB7-93B847C3B618}" type="presParOf" srcId="{184FEC21-C7ED-486C-BF23-8E2E76BEE92E}" destId="{D7392766-55FF-4241-A8B8-7A4FE5EDF0E5}" srcOrd="0" destOrd="0" presId="urn:microsoft.com/office/officeart/2018/2/layout/IconCircleList"/>
    <dgm:cxn modelId="{584E2B34-E490-4DB1-9D99-B8291C9DA5AE}" type="presParOf" srcId="{184FEC21-C7ED-486C-BF23-8E2E76BEE92E}" destId="{5A9E20D7-E729-4283-B57D-53300E57C6F9}" srcOrd="1" destOrd="0" presId="urn:microsoft.com/office/officeart/2018/2/layout/IconCircleList"/>
    <dgm:cxn modelId="{6095EB67-B71E-4420-8B8F-35DDCC9B1D63}" type="presParOf" srcId="{184FEC21-C7ED-486C-BF23-8E2E76BEE92E}" destId="{117AF831-D348-483B-8A02-D414433FBF82}" srcOrd="2" destOrd="0" presId="urn:microsoft.com/office/officeart/2018/2/layout/IconCircleList"/>
    <dgm:cxn modelId="{E22FD23C-A146-4597-9B8D-B33A018EA037}" type="presParOf" srcId="{184FEC21-C7ED-486C-BF23-8E2E76BEE92E}" destId="{A36F997B-5038-4388-B1E8-94ABDAFD92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D072A-E22D-4405-ABCD-BFE24B00CAB8}" type="doc">
      <dgm:prSet loTypeId="urn:microsoft.com/office/officeart/2016/7/layout/RepeatingBendingProcessNew" loCatId="process" qsTypeId="urn:microsoft.com/office/officeart/2005/8/quickstyle/simple2" qsCatId="simple" csTypeId="urn:microsoft.com/office/officeart/2005/8/colors/colorful2" csCatId="colorful" phldr="1"/>
      <dgm:spPr/>
      <dgm:t>
        <a:bodyPr/>
        <a:lstStyle/>
        <a:p>
          <a:endParaRPr lang="en-US"/>
        </a:p>
      </dgm:t>
    </dgm:pt>
    <dgm:pt modelId="{4828ABAE-7410-4648-A12E-6C7B41A2D264}">
      <dgm:prSet custT="1"/>
      <dgm:spPr/>
      <dgm:t>
        <a:bodyPr/>
        <a:lstStyle/>
        <a:p>
          <a:r>
            <a:rPr lang="en-US" sz="1600" b="1" dirty="0"/>
            <a:t>Techniques for Effective Prompts:</a:t>
          </a:r>
        </a:p>
      </dgm:t>
    </dgm:pt>
    <dgm:pt modelId="{B848E909-52AA-4434-82D2-42A8A65A0E52}" type="parTrans" cxnId="{A8BB42F3-BF6F-43AA-9CF5-F9A4A770C942}">
      <dgm:prSet/>
      <dgm:spPr/>
      <dgm:t>
        <a:bodyPr/>
        <a:lstStyle/>
        <a:p>
          <a:endParaRPr lang="en-US"/>
        </a:p>
      </dgm:t>
    </dgm:pt>
    <dgm:pt modelId="{38848316-BBE0-4B18-91CC-E153B26FE41F}" type="sibTrans" cxnId="{A8BB42F3-BF6F-43AA-9CF5-F9A4A770C942}">
      <dgm:prSet/>
      <dgm:spPr/>
      <dgm:t>
        <a:bodyPr/>
        <a:lstStyle/>
        <a:p>
          <a:endParaRPr lang="en-US"/>
        </a:p>
      </dgm:t>
    </dgm:pt>
    <dgm:pt modelId="{E8B51AE0-486A-4B41-880D-4C7BB4901D74}">
      <dgm:prSet custT="1"/>
      <dgm:spPr/>
      <dgm:t>
        <a:bodyPr/>
        <a:lstStyle/>
        <a:p>
          <a:r>
            <a:rPr lang="en-US" sz="1800" b="1" dirty="0"/>
            <a:t>1. Be Specific</a:t>
          </a:r>
          <a:r>
            <a:rPr lang="en-US" sz="1600" b="1" dirty="0"/>
            <a:t>:</a:t>
          </a:r>
        </a:p>
      </dgm:t>
    </dgm:pt>
    <dgm:pt modelId="{9506EBC1-2510-4331-BD58-3DDB82CF05BC}" type="parTrans" cxnId="{5C461E1E-FF2C-4420-AE4B-42EA8EAC25D0}">
      <dgm:prSet/>
      <dgm:spPr/>
      <dgm:t>
        <a:bodyPr/>
        <a:lstStyle/>
        <a:p>
          <a:endParaRPr lang="en-US"/>
        </a:p>
      </dgm:t>
    </dgm:pt>
    <dgm:pt modelId="{B97C8C49-5602-42DF-97D9-20939033564D}" type="sibTrans" cxnId="{5C461E1E-FF2C-4420-AE4B-42EA8EAC25D0}">
      <dgm:prSet/>
      <dgm:spPr/>
      <dgm:t>
        <a:bodyPr/>
        <a:lstStyle/>
        <a:p>
          <a:endParaRPr lang="en-US"/>
        </a:p>
      </dgm:t>
    </dgm:pt>
    <dgm:pt modelId="{E72F1E4E-8B86-4807-BC45-6E210A80745E}">
      <dgm:prSet/>
      <dgm:spPr/>
      <dgm:t>
        <a:bodyPr/>
        <a:lstStyle/>
        <a:p>
          <a:r>
            <a:rPr lang="en-US"/>
            <a:t>Clearly define the task and provide specific details.</a:t>
          </a:r>
        </a:p>
      </dgm:t>
    </dgm:pt>
    <dgm:pt modelId="{3565F427-D6EE-4C98-8A8D-F8519CD5C7F3}" type="parTrans" cxnId="{8F15D72C-635A-40CF-A915-7ADA633D7D69}">
      <dgm:prSet/>
      <dgm:spPr/>
      <dgm:t>
        <a:bodyPr/>
        <a:lstStyle/>
        <a:p>
          <a:endParaRPr lang="en-US"/>
        </a:p>
      </dgm:t>
    </dgm:pt>
    <dgm:pt modelId="{63236E1D-A908-49B7-AF95-4B133130A867}" type="sibTrans" cxnId="{8F15D72C-635A-40CF-A915-7ADA633D7D69}">
      <dgm:prSet/>
      <dgm:spPr/>
      <dgm:t>
        <a:bodyPr/>
        <a:lstStyle/>
        <a:p>
          <a:endParaRPr lang="en-US"/>
        </a:p>
      </dgm:t>
    </dgm:pt>
    <dgm:pt modelId="{17C79F38-71ED-4B8E-8E0F-2008A21C1D53}">
      <dgm:prSet/>
      <dgm:spPr/>
      <dgm:t>
        <a:bodyPr/>
        <a:lstStyle/>
        <a:p>
          <a:r>
            <a:rPr lang="en-US" dirty="0"/>
            <a:t>Example: Instead of "Tell me about climate change,"</a:t>
          </a:r>
        </a:p>
      </dgm:t>
    </dgm:pt>
    <dgm:pt modelId="{68464C34-3CAE-4D0A-A1C9-B3601BAC0687}" type="parTrans" cxnId="{729AC12F-860F-4D44-8ACB-9AA69941BFD3}">
      <dgm:prSet/>
      <dgm:spPr/>
      <dgm:t>
        <a:bodyPr/>
        <a:lstStyle/>
        <a:p>
          <a:endParaRPr lang="en-US"/>
        </a:p>
      </dgm:t>
    </dgm:pt>
    <dgm:pt modelId="{77A28865-40DE-428F-8848-DAE982A762E5}" type="sibTrans" cxnId="{729AC12F-860F-4D44-8ACB-9AA69941BFD3}">
      <dgm:prSet/>
      <dgm:spPr/>
      <dgm:t>
        <a:bodyPr/>
        <a:lstStyle/>
        <a:p>
          <a:endParaRPr lang="en-US"/>
        </a:p>
      </dgm:t>
    </dgm:pt>
    <dgm:pt modelId="{9DB2B17A-0244-4541-A3E3-3674AA91FB72}">
      <dgm:prSet/>
      <dgm:spPr/>
      <dgm:t>
        <a:bodyPr/>
        <a:lstStyle/>
        <a:p>
          <a:r>
            <a:rPr lang="en-US" dirty="0"/>
            <a:t>use "Explain the impact of climate change </a:t>
          </a:r>
          <a:r>
            <a:rPr lang="en-US" b="1" dirty="0"/>
            <a:t>on polar ice caps.</a:t>
          </a:r>
          <a:r>
            <a:rPr lang="en-US" dirty="0"/>
            <a:t>"</a:t>
          </a:r>
        </a:p>
      </dgm:t>
    </dgm:pt>
    <dgm:pt modelId="{A99603BA-0239-47F5-BE7E-3E71064B330D}" type="parTrans" cxnId="{0E421BEA-A18A-4D78-81A2-0470C11D73E6}">
      <dgm:prSet/>
      <dgm:spPr/>
      <dgm:t>
        <a:bodyPr/>
        <a:lstStyle/>
        <a:p>
          <a:endParaRPr lang="en-US"/>
        </a:p>
      </dgm:t>
    </dgm:pt>
    <dgm:pt modelId="{4D474D48-188F-4572-8C6A-931DD823BFFC}" type="sibTrans" cxnId="{0E421BEA-A18A-4D78-81A2-0470C11D73E6}">
      <dgm:prSet/>
      <dgm:spPr/>
      <dgm:t>
        <a:bodyPr/>
        <a:lstStyle/>
        <a:p>
          <a:endParaRPr lang="en-US"/>
        </a:p>
      </dgm:t>
    </dgm:pt>
    <dgm:pt modelId="{3B1ED02A-5A47-47A7-8505-89DFD37ACECF}">
      <dgm:prSet custT="1"/>
      <dgm:spPr/>
      <dgm:t>
        <a:bodyPr/>
        <a:lstStyle/>
        <a:p>
          <a:r>
            <a:rPr lang="en-US" sz="1800" b="1" dirty="0"/>
            <a:t>2. Offer background information.</a:t>
          </a:r>
        </a:p>
      </dgm:t>
    </dgm:pt>
    <dgm:pt modelId="{FE6023A9-A40F-4D68-9A18-1062A9C2A26A}" type="parTrans" cxnId="{0220845A-DF88-4B16-942A-334515D86D32}">
      <dgm:prSet/>
      <dgm:spPr/>
      <dgm:t>
        <a:bodyPr/>
        <a:lstStyle/>
        <a:p>
          <a:endParaRPr lang="en-US"/>
        </a:p>
      </dgm:t>
    </dgm:pt>
    <dgm:pt modelId="{F56598CA-D55C-45CE-B1C9-780781B9B8FA}" type="sibTrans" cxnId="{0220845A-DF88-4B16-942A-334515D86D32}">
      <dgm:prSet/>
      <dgm:spPr/>
      <dgm:t>
        <a:bodyPr/>
        <a:lstStyle/>
        <a:p>
          <a:endParaRPr lang="en-US"/>
        </a:p>
      </dgm:t>
    </dgm:pt>
    <dgm:pt modelId="{B30E314B-1DBD-4126-8281-A2A00735C3CD}">
      <dgm:prSet/>
      <dgm:spPr/>
      <dgm:t>
        <a:bodyPr/>
        <a:lstStyle/>
        <a:p>
          <a:r>
            <a:rPr lang="en-US" dirty="0"/>
            <a:t>Example: "</a:t>
          </a:r>
          <a:r>
            <a:rPr lang="en-US" b="1" dirty="0"/>
            <a:t>For a research paper on climate change, </a:t>
          </a:r>
        </a:p>
      </dgm:t>
    </dgm:pt>
    <dgm:pt modelId="{E47C223C-7E86-46CB-857F-D1C34469DD52}" type="parTrans" cxnId="{8C5C6CAB-944B-42CA-BE00-EEC50AD050B6}">
      <dgm:prSet/>
      <dgm:spPr/>
      <dgm:t>
        <a:bodyPr/>
        <a:lstStyle/>
        <a:p>
          <a:endParaRPr lang="en-US"/>
        </a:p>
      </dgm:t>
    </dgm:pt>
    <dgm:pt modelId="{9E30E419-940F-4611-9302-427D899150FA}" type="sibTrans" cxnId="{8C5C6CAB-944B-42CA-BE00-EEC50AD050B6}">
      <dgm:prSet/>
      <dgm:spPr/>
      <dgm:t>
        <a:bodyPr/>
        <a:lstStyle/>
        <a:p>
          <a:endParaRPr lang="en-US"/>
        </a:p>
      </dgm:t>
    </dgm:pt>
    <dgm:pt modelId="{33DB48D8-E547-431B-8568-76D515A0DF0B}">
      <dgm:prSet/>
      <dgm:spPr/>
      <dgm:t>
        <a:bodyPr/>
        <a:lstStyle/>
        <a:p>
          <a:r>
            <a:rPr lang="en-US" dirty="0"/>
            <a:t>Summarize recent findings on polar ice cap melting."</a:t>
          </a:r>
        </a:p>
      </dgm:t>
    </dgm:pt>
    <dgm:pt modelId="{0B8BB105-6CE8-4677-BF1B-6E55100B528E}" type="parTrans" cxnId="{A5E16DA4-DEF5-432D-81ED-1D35378408B4}">
      <dgm:prSet/>
      <dgm:spPr/>
      <dgm:t>
        <a:bodyPr/>
        <a:lstStyle/>
        <a:p>
          <a:endParaRPr lang="en-US"/>
        </a:p>
      </dgm:t>
    </dgm:pt>
    <dgm:pt modelId="{1173623C-4152-48EB-B5DC-2DC0BF9FC418}" type="sibTrans" cxnId="{A5E16DA4-DEF5-432D-81ED-1D35378408B4}">
      <dgm:prSet/>
      <dgm:spPr/>
      <dgm:t>
        <a:bodyPr/>
        <a:lstStyle/>
        <a:p>
          <a:endParaRPr lang="en-US"/>
        </a:p>
      </dgm:t>
    </dgm:pt>
    <dgm:pt modelId="{C9E6F70D-D778-44D0-BE17-1E76DA6B6547}">
      <dgm:prSet custT="1"/>
      <dgm:spPr/>
      <dgm:t>
        <a:bodyPr/>
        <a:lstStyle/>
        <a:p>
          <a:r>
            <a:rPr lang="en-US" sz="1800" b="1" dirty="0"/>
            <a:t>3. Use Constraints</a:t>
          </a:r>
          <a:r>
            <a:rPr lang="en-US" sz="1800" dirty="0"/>
            <a:t>:</a:t>
          </a:r>
        </a:p>
      </dgm:t>
    </dgm:pt>
    <dgm:pt modelId="{6FAEE2AD-E98B-492B-BFFA-F26AC5B1E186}" type="parTrans" cxnId="{7544C258-A952-45C2-A68A-459122537E58}">
      <dgm:prSet/>
      <dgm:spPr/>
      <dgm:t>
        <a:bodyPr/>
        <a:lstStyle/>
        <a:p>
          <a:endParaRPr lang="en-US"/>
        </a:p>
      </dgm:t>
    </dgm:pt>
    <dgm:pt modelId="{9E111BE5-97AB-4B70-B60E-4BAC604D9BBE}" type="sibTrans" cxnId="{7544C258-A952-45C2-A68A-459122537E58}">
      <dgm:prSet/>
      <dgm:spPr/>
      <dgm:t>
        <a:bodyPr/>
        <a:lstStyle/>
        <a:p>
          <a:endParaRPr lang="en-US"/>
        </a:p>
      </dgm:t>
    </dgm:pt>
    <dgm:pt modelId="{02621ADE-3754-4EC7-B019-9801021E4C3B}">
      <dgm:prSet/>
      <dgm:spPr/>
      <dgm:t>
        <a:bodyPr/>
        <a:lstStyle/>
        <a:p>
          <a:r>
            <a:rPr lang="en-US"/>
            <a:t>Set limits on length, style, or format.</a:t>
          </a:r>
        </a:p>
      </dgm:t>
    </dgm:pt>
    <dgm:pt modelId="{4A81337B-BBC8-40CB-BDFE-964EE8B42770}" type="parTrans" cxnId="{A1DB38CA-D546-4714-97E0-E58A802020AC}">
      <dgm:prSet/>
      <dgm:spPr/>
      <dgm:t>
        <a:bodyPr/>
        <a:lstStyle/>
        <a:p>
          <a:endParaRPr lang="en-US"/>
        </a:p>
      </dgm:t>
    </dgm:pt>
    <dgm:pt modelId="{D79DD483-4A8E-4544-82C6-24DCBAB64B25}" type="sibTrans" cxnId="{A1DB38CA-D546-4714-97E0-E58A802020AC}">
      <dgm:prSet/>
      <dgm:spPr/>
      <dgm:t>
        <a:bodyPr/>
        <a:lstStyle/>
        <a:p>
          <a:endParaRPr lang="en-US"/>
        </a:p>
      </dgm:t>
    </dgm:pt>
    <dgm:pt modelId="{3ABE7A61-D59E-427F-A1C9-F21233AB152E}">
      <dgm:prSet/>
      <dgm:spPr/>
      <dgm:t>
        <a:bodyPr/>
        <a:lstStyle/>
        <a:p>
          <a:r>
            <a:rPr lang="en-US" dirty="0"/>
            <a:t>Example: "Summarize the impact of climate change on polar ice caps</a:t>
          </a:r>
        </a:p>
      </dgm:t>
    </dgm:pt>
    <dgm:pt modelId="{E39A060D-E106-47C3-929E-DB40EEAFA0B9}" type="parTrans" cxnId="{43501863-5A4D-43A5-96B7-7824A524BF06}">
      <dgm:prSet/>
      <dgm:spPr/>
      <dgm:t>
        <a:bodyPr/>
        <a:lstStyle/>
        <a:p>
          <a:endParaRPr lang="en-US"/>
        </a:p>
      </dgm:t>
    </dgm:pt>
    <dgm:pt modelId="{1D5D717B-B900-4DA1-B410-9B4875432FB9}" type="sibTrans" cxnId="{43501863-5A4D-43A5-96B7-7824A524BF06}">
      <dgm:prSet/>
      <dgm:spPr/>
      <dgm:t>
        <a:bodyPr/>
        <a:lstStyle/>
        <a:p>
          <a:endParaRPr lang="en-US"/>
        </a:p>
      </dgm:t>
    </dgm:pt>
    <dgm:pt modelId="{D5B7EDC9-9359-4BC7-9839-97944B058477}">
      <dgm:prSet/>
      <dgm:spPr/>
      <dgm:t>
        <a:bodyPr/>
        <a:lstStyle/>
        <a:p>
          <a:r>
            <a:rPr lang="en-US" dirty="0"/>
            <a:t>in 200 words for a Ph.D. audience of </a:t>
          </a:r>
          <a:r>
            <a:rPr lang="en-US" dirty="0" err="1"/>
            <a:t>meteroologists</a:t>
          </a:r>
          <a:r>
            <a:rPr lang="en-US" dirty="0"/>
            <a:t>."</a:t>
          </a:r>
        </a:p>
      </dgm:t>
    </dgm:pt>
    <dgm:pt modelId="{8396FC94-5314-4040-84BC-263061A21345}" type="parTrans" cxnId="{895ABB2C-1ABA-422E-8261-2F1658B11AA3}">
      <dgm:prSet/>
      <dgm:spPr/>
      <dgm:t>
        <a:bodyPr/>
        <a:lstStyle/>
        <a:p>
          <a:endParaRPr lang="en-US"/>
        </a:p>
      </dgm:t>
    </dgm:pt>
    <dgm:pt modelId="{8BDA6113-C986-44DE-A46F-DC222FF1B402}" type="sibTrans" cxnId="{895ABB2C-1ABA-422E-8261-2F1658B11AA3}">
      <dgm:prSet/>
      <dgm:spPr/>
      <dgm:t>
        <a:bodyPr/>
        <a:lstStyle/>
        <a:p>
          <a:endParaRPr lang="en-US"/>
        </a:p>
      </dgm:t>
    </dgm:pt>
    <dgm:pt modelId="{3A63945F-AECA-45AB-ABCE-433714C096E7}">
      <dgm:prSet custT="1"/>
      <dgm:spPr/>
      <dgm:t>
        <a:bodyPr/>
        <a:lstStyle/>
        <a:p>
          <a:r>
            <a:rPr lang="en-US" sz="1600" b="1" dirty="0"/>
            <a:t>4. Keep Refining </a:t>
          </a:r>
          <a:br>
            <a:rPr lang="en-US" sz="1600" b="1" dirty="0"/>
          </a:br>
          <a:endParaRPr lang="en-US" sz="1600" b="1" dirty="0"/>
        </a:p>
      </dgm:t>
    </dgm:pt>
    <dgm:pt modelId="{801F85EF-679B-4572-A811-852A109BF477}" type="parTrans" cxnId="{403AC834-B32A-410E-9477-D7E632AB4ACE}">
      <dgm:prSet/>
      <dgm:spPr/>
      <dgm:t>
        <a:bodyPr/>
        <a:lstStyle/>
        <a:p>
          <a:endParaRPr lang="en-US"/>
        </a:p>
      </dgm:t>
    </dgm:pt>
    <dgm:pt modelId="{BFCDBA2C-73A3-4AF7-A2D8-C913FD703533}" type="sibTrans" cxnId="{403AC834-B32A-410E-9477-D7E632AB4ACE}">
      <dgm:prSet/>
      <dgm:spPr/>
      <dgm:t>
        <a:bodyPr/>
        <a:lstStyle/>
        <a:p>
          <a:endParaRPr lang="en-US"/>
        </a:p>
      </dgm:t>
    </dgm:pt>
    <dgm:pt modelId="{EFE213C5-60CF-4DCA-827E-1361980DEFAC}">
      <dgm:prSet/>
      <dgm:spPr/>
      <dgm:t>
        <a:bodyPr/>
        <a:lstStyle/>
        <a:p>
          <a:r>
            <a:rPr lang="en-US" dirty="0"/>
            <a:t>Refine prompts based on initial outputs to improve results.</a:t>
          </a:r>
        </a:p>
      </dgm:t>
    </dgm:pt>
    <dgm:pt modelId="{98E526E7-8757-4B84-8C60-4F0293199C43}" type="parTrans" cxnId="{423275F6-1844-4600-B301-E68EC9E7C36F}">
      <dgm:prSet/>
      <dgm:spPr/>
      <dgm:t>
        <a:bodyPr/>
        <a:lstStyle/>
        <a:p>
          <a:endParaRPr lang="en-US"/>
        </a:p>
      </dgm:t>
    </dgm:pt>
    <dgm:pt modelId="{D9A8E98F-910C-4F94-A501-5CBE6437D0F8}" type="sibTrans" cxnId="{423275F6-1844-4600-B301-E68EC9E7C36F}">
      <dgm:prSet/>
      <dgm:spPr/>
      <dgm:t>
        <a:bodyPr/>
        <a:lstStyle/>
        <a:p>
          <a:endParaRPr lang="en-US"/>
        </a:p>
      </dgm:t>
    </dgm:pt>
    <dgm:pt modelId="{41512BD9-DBFA-4ACB-AEB0-33E3307D73A8}">
      <dgm:prSet/>
      <dgm:spPr/>
      <dgm:t>
        <a:bodyPr/>
        <a:lstStyle/>
        <a:p>
          <a:r>
            <a:rPr lang="en-US" dirty="0"/>
            <a:t>Example: Try again focusing just on the first two points.</a:t>
          </a:r>
        </a:p>
      </dgm:t>
    </dgm:pt>
    <dgm:pt modelId="{9D6A89D5-428E-4C53-9F6D-1A8E6CE224BC}" type="parTrans" cxnId="{45FE06C6-C35D-4A0A-BF23-F4EE936DB302}">
      <dgm:prSet/>
      <dgm:spPr/>
      <dgm:t>
        <a:bodyPr/>
        <a:lstStyle/>
        <a:p>
          <a:endParaRPr lang="en-US"/>
        </a:p>
      </dgm:t>
    </dgm:pt>
    <dgm:pt modelId="{B0D81AD8-29A5-4DA5-ADAB-FFD3F6399681}" type="sibTrans" cxnId="{45FE06C6-C35D-4A0A-BF23-F4EE936DB302}">
      <dgm:prSet/>
      <dgm:spPr/>
      <dgm:t>
        <a:bodyPr/>
        <a:lstStyle/>
        <a:p>
          <a:endParaRPr lang="en-US"/>
        </a:p>
      </dgm:t>
    </dgm:pt>
    <dgm:pt modelId="{D1A57A98-233C-4120-A81E-1A91EDA7973E}" type="pres">
      <dgm:prSet presAssocID="{34DD072A-E22D-4405-ABCD-BFE24B00CAB8}" presName="Name0" presStyleCnt="0">
        <dgm:presLayoutVars>
          <dgm:dir/>
          <dgm:resizeHandles val="exact"/>
        </dgm:presLayoutVars>
      </dgm:prSet>
      <dgm:spPr/>
    </dgm:pt>
    <dgm:pt modelId="{2D0D3805-B332-4611-B217-B484B6DFBD8C}" type="pres">
      <dgm:prSet presAssocID="{4828ABAE-7410-4648-A12E-6C7B41A2D264}" presName="node" presStyleLbl="node1" presStyleIdx="0" presStyleCnt="15">
        <dgm:presLayoutVars>
          <dgm:bulletEnabled val="1"/>
        </dgm:presLayoutVars>
      </dgm:prSet>
      <dgm:spPr/>
    </dgm:pt>
    <dgm:pt modelId="{D056B8A0-3DF7-4436-B5BA-5EE68481A383}" type="pres">
      <dgm:prSet presAssocID="{38848316-BBE0-4B18-91CC-E153B26FE41F}" presName="sibTrans" presStyleLbl="sibTrans1D1" presStyleIdx="0" presStyleCnt="14"/>
      <dgm:spPr/>
    </dgm:pt>
    <dgm:pt modelId="{63A990A3-2E2F-41CB-A383-7A80885E3E90}" type="pres">
      <dgm:prSet presAssocID="{38848316-BBE0-4B18-91CC-E153B26FE41F}" presName="connectorText" presStyleLbl="sibTrans1D1" presStyleIdx="0" presStyleCnt="14"/>
      <dgm:spPr/>
    </dgm:pt>
    <dgm:pt modelId="{455FB87F-273B-413A-BCAC-CB04433CE949}" type="pres">
      <dgm:prSet presAssocID="{E8B51AE0-486A-4B41-880D-4C7BB4901D74}" presName="node" presStyleLbl="node1" presStyleIdx="1" presStyleCnt="15">
        <dgm:presLayoutVars>
          <dgm:bulletEnabled val="1"/>
        </dgm:presLayoutVars>
      </dgm:prSet>
      <dgm:spPr/>
    </dgm:pt>
    <dgm:pt modelId="{49316C15-1CB3-4041-9F10-1F915439B3FA}" type="pres">
      <dgm:prSet presAssocID="{B97C8C49-5602-42DF-97D9-20939033564D}" presName="sibTrans" presStyleLbl="sibTrans1D1" presStyleIdx="1" presStyleCnt="14"/>
      <dgm:spPr/>
    </dgm:pt>
    <dgm:pt modelId="{E371DBB7-2996-4AFD-B176-D939349C2D0A}" type="pres">
      <dgm:prSet presAssocID="{B97C8C49-5602-42DF-97D9-20939033564D}" presName="connectorText" presStyleLbl="sibTrans1D1" presStyleIdx="1" presStyleCnt="14"/>
      <dgm:spPr/>
    </dgm:pt>
    <dgm:pt modelId="{91E1BA9E-9A96-4EF8-B24D-ED38C897ED8F}" type="pres">
      <dgm:prSet presAssocID="{E72F1E4E-8B86-4807-BC45-6E210A80745E}" presName="node" presStyleLbl="node1" presStyleIdx="2" presStyleCnt="15">
        <dgm:presLayoutVars>
          <dgm:bulletEnabled val="1"/>
        </dgm:presLayoutVars>
      </dgm:prSet>
      <dgm:spPr/>
    </dgm:pt>
    <dgm:pt modelId="{20918359-03B4-4228-A594-09FA7C422627}" type="pres">
      <dgm:prSet presAssocID="{63236E1D-A908-49B7-AF95-4B133130A867}" presName="sibTrans" presStyleLbl="sibTrans1D1" presStyleIdx="2" presStyleCnt="14"/>
      <dgm:spPr/>
    </dgm:pt>
    <dgm:pt modelId="{8BDBE938-BEC9-49AA-B737-09FCC96DC7D3}" type="pres">
      <dgm:prSet presAssocID="{63236E1D-A908-49B7-AF95-4B133130A867}" presName="connectorText" presStyleLbl="sibTrans1D1" presStyleIdx="2" presStyleCnt="14"/>
      <dgm:spPr/>
    </dgm:pt>
    <dgm:pt modelId="{6E6F2B6D-8BC0-430A-8A1E-48383F22C68F}" type="pres">
      <dgm:prSet presAssocID="{17C79F38-71ED-4B8E-8E0F-2008A21C1D53}" presName="node" presStyleLbl="node1" presStyleIdx="3" presStyleCnt="15">
        <dgm:presLayoutVars>
          <dgm:bulletEnabled val="1"/>
        </dgm:presLayoutVars>
      </dgm:prSet>
      <dgm:spPr/>
    </dgm:pt>
    <dgm:pt modelId="{FFF454EE-5A26-4792-97DE-AE2D252CB568}" type="pres">
      <dgm:prSet presAssocID="{77A28865-40DE-428F-8848-DAE982A762E5}" presName="sibTrans" presStyleLbl="sibTrans1D1" presStyleIdx="3" presStyleCnt="14"/>
      <dgm:spPr/>
    </dgm:pt>
    <dgm:pt modelId="{F105024A-7288-40E4-A2A1-5E8855DB679A}" type="pres">
      <dgm:prSet presAssocID="{77A28865-40DE-428F-8848-DAE982A762E5}" presName="connectorText" presStyleLbl="sibTrans1D1" presStyleIdx="3" presStyleCnt="14"/>
      <dgm:spPr/>
    </dgm:pt>
    <dgm:pt modelId="{D56A0B27-CE10-47D4-9BEB-AA8059870849}" type="pres">
      <dgm:prSet presAssocID="{9DB2B17A-0244-4541-A3E3-3674AA91FB72}" presName="node" presStyleLbl="node1" presStyleIdx="4" presStyleCnt="15">
        <dgm:presLayoutVars>
          <dgm:bulletEnabled val="1"/>
        </dgm:presLayoutVars>
      </dgm:prSet>
      <dgm:spPr/>
    </dgm:pt>
    <dgm:pt modelId="{A690DE11-6F19-47D2-8F23-35E895C70808}" type="pres">
      <dgm:prSet presAssocID="{4D474D48-188F-4572-8C6A-931DD823BFFC}" presName="sibTrans" presStyleLbl="sibTrans1D1" presStyleIdx="4" presStyleCnt="14"/>
      <dgm:spPr/>
    </dgm:pt>
    <dgm:pt modelId="{2B31F169-8671-4A60-BAAF-ECA5BADF0262}" type="pres">
      <dgm:prSet presAssocID="{4D474D48-188F-4572-8C6A-931DD823BFFC}" presName="connectorText" presStyleLbl="sibTrans1D1" presStyleIdx="4" presStyleCnt="14"/>
      <dgm:spPr/>
    </dgm:pt>
    <dgm:pt modelId="{C2101319-1593-41B8-A4C1-FE2CEFDC4F49}" type="pres">
      <dgm:prSet presAssocID="{3B1ED02A-5A47-47A7-8505-89DFD37ACECF}" presName="node" presStyleLbl="node1" presStyleIdx="5" presStyleCnt="15" custScaleX="106780" custScaleY="108741">
        <dgm:presLayoutVars>
          <dgm:bulletEnabled val="1"/>
        </dgm:presLayoutVars>
      </dgm:prSet>
      <dgm:spPr/>
    </dgm:pt>
    <dgm:pt modelId="{B54AE6D3-1B90-4167-A002-B713E88EC9DE}" type="pres">
      <dgm:prSet presAssocID="{F56598CA-D55C-45CE-B1C9-780781B9B8FA}" presName="sibTrans" presStyleLbl="sibTrans1D1" presStyleIdx="5" presStyleCnt="14"/>
      <dgm:spPr/>
    </dgm:pt>
    <dgm:pt modelId="{781438B6-50FF-4132-9F2A-1F0C97B445EC}" type="pres">
      <dgm:prSet presAssocID="{F56598CA-D55C-45CE-B1C9-780781B9B8FA}" presName="connectorText" presStyleLbl="sibTrans1D1" presStyleIdx="5" presStyleCnt="14"/>
      <dgm:spPr/>
    </dgm:pt>
    <dgm:pt modelId="{895E0E49-3D21-41A5-A869-943A5A1AB1A2}" type="pres">
      <dgm:prSet presAssocID="{B30E314B-1DBD-4126-8281-A2A00735C3CD}" presName="node" presStyleLbl="node1" presStyleIdx="6" presStyleCnt="15">
        <dgm:presLayoutVars>
          <dgm:bulletEnabled val="1"/>
        </dgm:presLayoutVars>
      </dgm:prSet>
      <dgm:spPr/>
    </dgm:pt>
    <dgm:pt modelId="{7FBBA598-89D1-482C-9ACE-F7FC6DAF44D5}" type="pres">
      <dgm:prSet presAssocID="{9E30E419-940F-4611-9302-427D899150FA}" presName="sibTrans" presStyleLbl="sibTrans1D1" presStyleIdx="6" presStyleCnt="14"/>
      <dgm:spPr/>
    </dgm:pt>
    <dgm:pt modelId="{BCA2CB4C-9304-490C-8F42-531EEB68EAC0}" type="pres">
      <dgm:prSet presAssocID="{9E30E419-940F-4611-9302-427D899150FA}" presName="connectorText" presStyleLbl="sibTrans1D1" presStyleIdx="6" presStyleCnt="14"/>
      <dgm:spPr/>
    </dgm:pt>
    <dgm:pt modelId="{F9711D31-1F2B-4BA3-8622-65CE31448ECA}" type="pres">
      <dgm:prSet presAssocID="{33DB48D8-E547-431B-8568-76D515A0DF0B}" presName="node" presStyleLbl="node1" presStyleIdx="7" presStyleCnt="15">
        <dgm:presLayoutVars>
          <dgm:bulletEnabled val="1"/>
        </dgm:presLayoutVars>
      </dgm:prSet>
      <dgm:spPr/>
    </dgm:pt>
    <dgm:pt modelId="{C342C459-025A-4658-BC7C-70E27BC550CF}" type="pres">
      <dgm:prSet presAssocID="{1173623C-4152-48EB-B5DC-2DC0BF9FC418}" presName="sibTrans" presStyleLbl="sibTrans1D1" presStyleIdx="7" presStyleCnt="14"/>
      <dgm:spPr/>
    </dgm:pt>
    <dgm:pt modelId="{0DC9AC4F-F6DA-48B5-B4A8-7C0F636036F0}" type="pres">
      <dgm:prSet presAssocID="{1173623C-4152-48EB-B5DC-2DC0BF9FC418}" presName="connectorText" presStyleLbl="sibTrans1D1" presStyleIdx="7" presStyleCnt="14"/>
      <dgm:spPr/>
    </dgm:pt>
    <dgm:pt modelId="{578ABBA1-2B44-45AC-9BBB-92D4969B4F53}" type="pres">
      <dgm:prSet presAssocID="{C9E6F70D-D778-44D0-BE17-1E76DA6B6547}" presName="node" presStyleLbl="node1" presStyleIdx="8" presStyleCnt="15">
        <dgm:presLayoutVars>
          <dgm:bulletEnabled val="1"/>
        </dgm:presLayoutVars>
      </dgm:prSet>
      <dgm:spPr/>
    </dgm:pt>
    <dgm:pt modelId="{E77D39A1-2276-481E-ABED-358127F24DC9}" type="pres">
      <dgm:prSet presAssocID="{9E111BE5-97AB-4B70-B60E-4BAC604D9BBE}" presName="sibTrans" presStyleLbl="sibTrans1D1" presStyleIdx="8" presStyleCnt="14"/>
      <dgm:spPr/>
    </dgm:pt>
    <dgm:pt modelId="{F858DC21-4D91-462C-89B6-1C1DFE79AFB0}" type="pres">
      <dgm:prSet presAssocID="{9E111BE5-97AB-4B70-B60E-4BAC604D9BBE}" presName="connectorText" presStyleLbl="sibTrans1D1" presStyleIdx="8" presStyleCnt="14"/>
      <dgm:spPr/>
    </dgm:pt>
    <dgm:pt modelId="{E94E6045-6BCD-4EA5-BC82-9B14539B065A}" type="pres">
      <dgm:prSet presAssocID="{02621ADE-3754-4EC7-B019-9801021E4C3B}" presName="node" presStyleLbl="node1" presStyleIdx="9" presStyleCnt="15">
        <dgm:presLayoutVars>
          <dgm:bulletEnabled val="1"/>
        </dgm:presLayoutVars>
      </dgm:prSet>
      <dgm:spPr/>
    </dgm:pt>
    <dgm:pt modelId="{BC75776C-465D-4E3D-8EDA-0866AE09A7C9}" type="pres">
      <dgm:prSet presAssocID="{D79DD483-4A8E-4544-82C6-24DCBAB64B25}" presName="sibTrans" presStyleLbl="sibTrans1D1" presStyleIdx="9" presStyleCnt="14"/>
      <dgm:spPr/>
    </dgm:pt>
    <dgm:pt modelId="{1DF19F0D-E589-4502-B812-9FCCAD232363}" type="pres">
      <dgm:prSet presAssocID="{D79DD483-4A8E-4544-82C6-24DCBAB64B25}" presName="connectorText" presStyleLbl="sibTrans1D1" presStyleIdx="9" presStyleCnt="14"/>
      <dgm:spPr/>
    </dgm:pt>
    <dgm:pt modelId="{2E110AE1-0112-4AA9-9B37-DFE576C587F7}" type="pres">
      <dgm:prSet presAssocID="{3ABE7A61-D59E-427F-A1C9-F21233AB152E}" presName="node" presStyleLbl="node1" presStyleIdx="10" presStyleCnt="15">
        <dgm:presLayoutVars>
          <dgm:bulletEnabled val="1"/>
        </dgm:presLayoutVars>
      </dgm:prSet>
      <dgm:spPr/>
    </dgm:pt>
    <dgm:pt modelId="{A470610C-D363-44E4-81A9-9B6282831940}" type="pres">
      <dgm:prSet presAssocID="{1D5D717B-B900-4DA1-B410-9B4875432FB9}" presName="sibTrans" presStyleLbl="sibTrans1D1" presStyleIdx="10" presStyleCnt="14"/>
      <dgm:spPr/>
    </dgm:pt>
    <dgm:pt modelId="{B15F7C70-4229-4F34-8211-5C2AB102061D}" type="pres">
      <dgm:prSet presAssocID="{1D5D717B-B900-4DA1-B410-9B4875432FB9}" presName="connectorText" presStyleLbl="sibTrans1D1" presStyleIdx="10" presStyleCnt="14"/>
      <dgm:spPr/>
    </dgm:pt>
    <dgm:pt modelId="{B548881B-E597-4CAD-924B-69567FFA3CE4}" type="pres">
      <dgm:prSet presAssocID="{D5B7EDC9-9359-4BC7-9839-97944B058477}" presName="node" presStyleLbl="node1" presStyleIdx="11" presStyleCnt="15">
        <dgm:presLayoutVars>
          <dgm:bulletEnabled val="1"/>
        </dgm:presLayoutVars>
      </dgm:prSet>
      <dgm:spPr/>
    </dgm:pt>
    <dgm:pt modelId="{3CC21041-F9CD-4C4D-8390-8BF0B02ECA35}" type="pres">
      <dgm:prSet presAssocID="{8BDA6113-C986-44DE-A46F-DC222FF1B402}" presName="sibTrans" presStyleLbl="sibTrans1D1" presStyleIdx="11" presStyleCnt="14"/>
      <dgm:spPr/>
    </dgm:pt>
    <dgm:pt modelId="{81BB7751-47C6-4F41-A08F-D6E982221CB5}" type="pres">
      <dgm:prSet presAssocID="{8BDA6113-C986-44DE-A46F-DC222FF1B402}" presName="connectorText" presStyleLbl="sibTrans1D1" presStyleIdx="11" presStyleCnt="14"/>
      <dgm:spPr/>
    </dgm:pt>
    <dgm:pt modelId="{DCA9AC2B-AEE7-45D3-8653-039BC0213E11}" type="pres">
      <dgm:prSet presAssocID="{3A63945F-AECA-45AB-ABCE-433714C096E7}" presName="node" presStyleLbl="node1" presStyleIdx="12" presStyleCnt="15">
        <dgm:presLayoutVars>
          <dgm:bulletEnabled val="1"/>
        </dgm:presLayoutVars>
      </dgm:prSet>
      <dgm:spPr/>
    </dgm:pt>
    <dgm:pt modelId="{F617CF5C-1E6B-4109-848F-C22E2BEC964B}" type="pres">
      <dgm:prSet presAssocID="{BFCDBA2C-73A3-4AF7-A2D8-C913FD703533}" presName="sibTrans" presStyleLbl="sibTrans1D1" presStyleIdx="12" presStyleCnt="14"/>
      <dgm:spPr/>
    </dgm:pt>
    <dgm:pt modelId="{6554A7D6-AA2F-4DCA-AA98-D485248E28E1}" type="pres">
      <dgm:prSet presAssocID="{BFCDBA2C-73A3-4AF7-A2D8-C913FD703533}" presName="connectorText" presStyleLbl="sibTrans1D1" presStyleIdx="12" presStyleCnt="14"/>
      <dgm:spPr/>
    </dgm:pt>
    <dgm:pt modelId="{90D152C4-A909-4B18-9D0A-75BBE4FA6B3A}" type="pres">
      <dgm:prSet presAssocID="{EFE213C5-60CF-4DCA-827E-1361980DEFAC}" presName="node" presStyleLbl="node1" presStyleIdx="13" presStyleCnt="15">
        <dgm:presLayoutVars>
          <dgm:bulletEnabled val="1"/>
        </dgm:presLayoutVars>
      </dgm:prSet>
      <dgm:spPr/>
    </dgm:pt>
    <dgm:pt modelId="{0B044D07-589B-4CBD-8A1B-36110D5DF634}" type="pres">
      <dgm:prSet presAssocID="{D9A8E98F-910C-4F94-A501-5CBE6437D0F8}" presName="sibTrans" presStyleLbl="sibTrans1D1" presStyleIdx="13" presStyleCnt="14"/>
      <dgm:spPr/>
    </dgm:pt>
    <dgm:pt modelId="{C9BC95E6-0770-4ED8-A04B-6F04F1696493}" type="pres">
      <dgm:prSet presAssocID="{D9A8E98F-910C-4F94-A501-5CBE6437D0F8}" presName="connectorText" presStyleLbl="sibTrans1D1" presStyleIdx="13" presStyleCnt="14"/>
      <dgm:spPr/>
    </dgm:pt>
    <dgm:pt modelId="{26ACF8EB-7729-485F-BB16-4ECA7ADAFBB9}" type="pres">
      <dgm:prSet presAssocID="{41512BD9-DBFA-4ACB-AEB0-33E3307D73A8}" presName="node" presStyleLbl="node1" presStyleIdx="14" presStyleCnt="15">
        <dgm:presLayoutVars>
          <dgm:bulletEnabled val="1"/>
        </dgm:presLayoutVars>
      </dgm:prSet>
      <dgm:spPr/>
    </dgm:pt>
  </dgm:ptLst>
  <dgm:cxnLst>
    <dgm:cxn modelId="{0279A506-8FF0-48BB-B730-C591823922F3}" type="presOf" srcId="{E72F1E4E-8B86-4807-BC45-6E210A80745E}" destId="{91E1BA9E-9A96-4EF8-B24D-ED38C897ED8F}" srcOrd="0" destOrd="0" presId="urn:microsoft.com/office/officeart/2016/7/layout/RepeatingBendingProcessNew"/>
    <dgm:cxn modelId="{31F18C0C-2AC3-4E1A-895E-780D7DD8D675}" type="presOf" srcId="{77A28865-40DE-428F-8848-DAE982A762E5}" destId="{FFF454EE-5A26-4792-97DE-AE2D252CB568}" srcOrd="0" destOrd="0" presId="urn:microsoft.com/office/officeart/2016/7/layout/RepeatingBendingProcessNew"/>
    <dgm:cxn modelId="{E448FE11-7968-442B-AE86-D6703DC270C5}" type="presOf" srcId="{34DD072A-E22D-4405-ABCD-BFE24B00CAB8}" destId="{D1A57A98-233C-4120-A81E-1A91EDA7973E}" srcOrd="0" destOrd="0" presId="urn:microsoft.com/office/officeart/2016/7/layout/RepeatingBendingProcessNew"/>
    <dgm:cxn modelId="{7519F018-F464-4541-933E-E431BB942272}" type="presOf" srcId="{D79DD483-4A8E-4544-82C6-24DCBAB64B25}" destId="{BC75776C-465D-4E3D-8EDA-0866AE09A7C9}" srcOrd="0" destOrd="0" presId="urn:microsoft.com/office/officeart/2016/7/layout/RepeatingBendingProcessNew"/>
    <dgm:cxn modelId="{77D16C1B-1DBB-4DAF-B600-357E53633389}" type="presOf" srcId="{9E30E419-940F-4611-9302-427D899150FA}" destId="{BCA2CB4C-9304-490C-8F42-531EEB68EAC0}" srcOrd="1" destOrd="0" presId="urn:microsoft.com/office/officeart/2016/7/layout/RepeatingBendingProcessNew"/>
    <dgm:cxn modelId="{0F51071C-3E4C-4C87-A82C-FECBB923A466}" type="presOf" srcId="{9DB2B17A-0244-4541-A3E3-3674AA91FB72}" destId="{D56A0B27-CE10-47D4-9BEB-AA8059870849}" srcOrd="0" destOrd="0" presId="urn:microsoft.com/office/officeart/2016/7/layout/RepeatingBendingProcessNew"/>
    <dgm:cxn modelId="{DC43BE1C-0D3C-42AB-A723-B0472A5F1BEB}" type="presOf" srcId="{02621ADE-3754-4EC7-B019-9801021E4C3B}" destId="{E94E6045-6BCD-4EA5-BC82-9B14539B065A}" srcOrd="0" destOrd="0" presId="urn:microsoft.com/office/officeart/2016/7/layout/RepeatingBendingProcessNew"/>
    <dgm:cxn modelId="{AC43171D-ADF9-42AC-8DFE-68723097BEB5}" type="presOf" srcId="{41512BD9-DBFA-4ACB-AEB0-33E3307D73A8}" destId="{26ACF8EB-7729-485F-BB16-4ECA7ADAFBB9}" srcOrd="0" destOrd="0" presId="urn:microsoft.com/office/officeart/2016/7/layout/RepeatingBendingProcessNew"/>
    <dgm:cxn modelId="{3DF3A31D-F515-4208-9531-BF5749B5C4E7}" type="presOf" srcId="{D9A8E98F-910C-4F94-A501-5CBE6437D0F8}" destId="{0B044D07-589B-4CBD-8A1B-36110D5DF634}" srcOrd="0" destOrd="0" presId="urn:microsoft.com/office/officeart/2016/7/layout/RepeatingBendingProcessNew"/>
    <dgm:cxn modelId="{5C461E1E-FF2C-4420-AE4B-42EA8EAC25D0}" srcId="{34DD072A-E22D-4405-ABCD-BFE24B00CAB8}" destId="{E8B51AE0-486A-4B41-880D-4C7BB4901D74}" srcOrd="1" destOrd="0" parTransId="{9506EBC1-2510-4331-BD58-3DDB82CF05BC}" sibTransId="{B97C8C49-5602-42DF-97D9-20939033564D}"/>
    <dgm:cxn modelId="{4FBCB41F-5560-46DF-8447-36C6B53C2366}" type="presOf" srcId="{8BDA6113-C986-44DE-A46F-DC222FF1B402}" destId="{3CC21041-F9CD-4C4D-8390-8BF0B02ECA35}" srcOrd="0" destOrd="0" presId="urn:microsoft.com/office/officeart/2016/7/layout/RepeatingBendingProcessNew"/>
    <dgm:cxn modelId="{522F622C-B6FA-4DDD-AD1E-9F1815F8B6DE}" type="presOf" srcId="{1173623C-4152-48EB-B5DC-2DC0BF9FC418}" destId="{0DC9AC4F-F6DA-48B5-B4A8-7C0F636036F0}" srcOrd="1" destOrd="0" presId="urn:microsoft.com/office/officeart/2016/7/layout/RepeatingBendingProcessNew"/>
    <dgm:cxn modelId="{895ABB2C-1ABA-422E-8261-2F1658B11AA3}" srcId="{34DD072A-E22D-4405-ABCD-BFE24B00CAB8}" destId="{D5B7EDC9-9359-4BC7-9839-97944B058477}" srcOrd="11" destOrd="0" parTransId="{8396FC94-5314-4040-84BC-263061A21345}" sibTransId="{8BDA6113-C986-44DE-A46F-DC222FF1B402}"/>
    <dgm:cxn modelId="{8F15D72C-635A-40CF-A915-7ADA633D7D69}" srcId="{34DD072A-E22D-4405-ABCD-BFE24B00CAB8}" destId="{E72F1E4E-8B86-4807-BC45-6E210A80745E}" srcOrd="2" destOrd="0" parTransId="{3565F427-D6EE-4C98-8A8D-F8519CD5C7F3}" sibTransId="{63236E1D-A908-49B7-AF95-4B133130A867}"/>
    <dgm:cxn modelId="{729AC12F-860F-4D44-8ACB-9AA69941BFD3}" srcId="{34DD072A-E22D-4405-ABCD-BFE24B00CAB8}" destId="{17C79F38-71ED-4B8E-8E0F-2008A21C1D53}" srcOrd="3" destOrd="0" parTransId="{68464C34-3CAE-4D0A-A1C9-B3601BAC0687}" sibTransId="{77A28865-40DE-428F-8848-DAE982A762E5}"/>
    <dgm:cxn modelId="{04DF8C34-97B0-475B-B75B-88CC65CC6E57}" type="presOf" srcId="{3B1ED02A-5A47-47A7-8505-89DFD37ACECF}" destId="{C2101319-1593-41B8-A4C1-FE2CEFDC4F49}" srcOrd="0" destOrd="0" presId="urn:microsoft.com/office/officeart/2016/7/layout/RepeatingBendingProcessNew"/>
    <dgm:cxn modelId="{75419C34-0964-450A-B8BB-81D4BE3155B1}" type="presOf" srcId="{1D5D717B-B900-4DA1-B410-9B4875432FB9}" destId="{B15F7C70-4229-4F34-8211-5C2AB102061D}" srcOrd="1" destOrd="0" presId="urn:microsoft.com/office/officeart/2016/7/layout/RepeatingBendingProcessNew"/>
    <dgm:cxn modelId="{403AC834-B32A-410E-9477-D7E632AB4ACE}" srcId="{34DD072A-E22D-4405-ABCD-BFE24B00CAB8}" destId="{3A63945F-AECA-45AB-ABCE-433714C096E7}" srcOrd="12" destOrd="0" parTransId="{801F85EF-679B-4572-A811-852A109BF477}" sibTransId="{BFCDBA2C-73A3-4AF7-A2D8-C913FD703533}"/>
    <dgm:cxn modelId="{14988C35-705F-48AE-A768-60E3B1AE1635}" type="presOf" srcId="{1D5D717B-B900-4DA1-B410-9B4875432FB9}" destId="{A470610C-D363-44E4-81A9-9B6282831940}" srcOrd="0" destOrd="0" presId="urn:microsoft.com/office/officeart/2016/7/layout/RepeatingBendingProcessNew"/>
    <dgm:cxn modelId="{43501863-5A4D-43A5-96B7-7824A524BF06}" srcId="{34DD072A-E22D-4405-ABCD-BFE24B00CAB8}" destId="{3ABE7A61-D59E-427F-A1C9-F21233AB152E}" srcOrd="10" destOrd="0" parTransId="{E39A060D-E106-47C3-929E-DB40EEAFA0B9}" sibTransId="{1D5D717B-B900-4DA1-B410-9B4875432FB9}"/>
    <dgm:cxn modelId="{22375C63-EC32-4AE1-BB81-04F00B0F0953}" type="presOf" srcId="{3ABE7A61-D59E-427F-A1C9-F21233AB152E}" destId="{2E110AE1-0112-4AA9-9B37-DFE576C587F7}" srcOrd="0" destOrd="0" presId="urn:microsoft.com/office/officeart/2016/7/layout/RepeatingBendingProcessNew"/>
    <dgm:cxn modelId="{46428346-39C8-416D-A20F-856FF8F61177}" type="presOf" srcId="{F56598CA-D55C-45CE-B1C9-780781B9B8FA}" destId="{781438B6-50FF-4132-9F2A-1F0C97B445EC}" srcOrd="1" destOrd="0" presId="urn:microsoft.com/office/officeart/2016/7/layout/RepeatingBendingProcessNew"/>
    <dgm:cxn modelId="{E407B568-5C65-4424-B1CB-D2A5F45A0471}" type="presOf" srcId="{77A28865-40DE-428F-8848-DAE982A762E5}" destId="{F105024A-7288-40E4-A2A1-5E8855DB679A}" srcOrd="1" destOrd="0" presId="urn:microsoft.com/office/officeart/2016/7/layout/RepeatingBendingProcessNew"/>
    <dgm:cxn modelId="{A478F169-1769-4736-B5B1-0B0226BFB819}" type="presOf" srcId="{D5B7EDC9-9359-4BC7-9839-97944B058477}" destId="{B548881B-E597-4CAD-924B-69567FFA3CE4}" srcOrd="0" destOrd="0" presId="urn:microsoft.com/office/officeart/2016/7/layout/RepeatingBendingProcessNew"/>
    <dgm:cxn modelId="{E3F4224B-A6CD-40F7-8C85-D5B56BE9393A}" type="presOf" srcId="{B97C8C49-5602-42DF-97D9-20939033564D}" destId="{E371DBB7-2996-4AFD-B176-D939349C2D0A}" srcOrd="1" destOrd="0" presId="urn:microsoft.com/office/officeart/2016/7/layout/RepeatingBendingProcessNew"/>
    <dgm:cxn modelId="{5F8EC64B-5987-4E4E-88E0-1C4BB0D6F3FB}" type="presOf" srcId="{38848316-BBE0-4B18-91CC-E153B26FE41F}" destId="{63A990A3-2E2F-41CB-A383-7A80885E3E90}" srcOrd="1" destOrd="0" presId="urn:microsoft.com/office/officeart/2016/7/layout/RepeatingBendingProcessNew"/>
    <dgm:cxn modelId="{8F4DC46C-193D-4DF6-B9CE-DBBFD7CF7215}" type="presOf" srcId="{B97C8C49-5602-42DF-97D9-20939033564D}" destId="{49316C15-1CB3-4041-9F10-1F915439B3FA}" srcOrd="0" destOrd="0" presId="urn:microsoft.com/office/officeart/2016/7/layout/RepeatingBendingProcessNew"/>
    <dgm:cxn modelId="{7C650F4D-612D-4CF5-B4C9-DE4D16BB3DFF}" type="presOf" srcId="{D79DD483-4A8E-4544-82C6-24DCBAB64B25}" destId="{1DF19F0D-E589-4502-B812-9FCCAD232363}" srcOrd="1" destOrd="0" presId="urn:microsoft.com/office/officeart/2016/7/layout/RepeatingBendingProcessNew"/>
    <dgm:cxn modelId="{427B294D-3122-453C-A40F-F5C4E79C64BB}" type="presOf" srcId="{17C79F38-71ED-4B8E-8E0F-2008A21C1D53}" destId="{6E6F2B6D-8BC0-430A-8A1E-48383F22C68F}" srcOrd="0" destOrd="0" presId="urn:microsoft.com/office/officeart/2016/7/layout/RepeatingBendingProcessNew"/>
    <dgm:cxn modelId="{602A4070-534A-4E75-A88F-5B0ED825DE4F}" type="presOf" srcId="{4828ABAE-7410-4648-A12E-6C7B41A2D264}" destId="{2D0D3805-B332-4611-B217-B484B6DFBD8C}" srcOrd="0" destOrd="0" presId="urn:microsoft.com/office/officeart/2016/7/layout/RepeatingBendingProcessNew"/>
    <dgm:cxn modelId="{BFC0CF70-26EB-4E4D-A196-BF5BF03B0599}" type="presOf" srcId="{9E111BE5-97AB-4B70-B60E-4BAC604D9BBE}" destId="{E77D39A1-2276-481E-ABED-358127F24DC9}" srcOrd="0" destOrd="0" presId="urn:microsoft.com/office/officeart/2016/7/layout/RepeatingBendingProcessNew"/>
    <dgm:cxn modelId="{25FB6C51-609C-48B1-9478-32F0C24E468A}" type="presOf" srcId="{C9E6F70D-D778-44D0-BE17-1E76DA6B6547}" destId="{578ABBA1-2B44-45AC-9BBB-92D4969B4F53}" srcOrd="0" destOrd="0" presId="urn:microsoft.com/office/officeart/2016/7/layout/RepeatingBendingProcessNew"/>
    <dgm:cxn modelId="{F55DC374-0187-4A36-B689-222C7A215C29}" type="presOf" srcId="{38848316-BBE0-4B18-91CC-E153B26FE41F}" destId="{D056B8A0-3DF7-4436-B5BA-5EE68481A383}" srcOrd="0" destOrd="0" presId="urn:microsoft.com/office/officeart/2016/7/layout/RepeatingBendingProcessNew"/>
    <dgm:cxn modelId="{1BE1DC57-FAF6-4F89-AE59-7B8BD780D9B8}" type="presOf" srcId="{9E111BE5-97AB-4B70-B60E-4BAC604D9BBE}" destId="{F858DC21-4D91-462C-89B6-1C1DFE79AFB0}" srcOrd="1" destOrd="0" presId="urn:microsoft.com/office/officeart/2016/7/layout/RepeatingBendingProcessNew"/>
    <dgm:cxn modelId="{7544C258-A952-45C2-A68A-459122537E58}" srcId="{34DD072A-E22D-4405-ABCD-BFE24B00CAB8}" destId="{C9E6F70D-D778-44D0-BE17-1E76DA6B6547}" srcOrd="8" destOrd="0" parTransId="{6FAEE2AD-E98B-492B-BFFA-F26AC5B1E186}" sibTransId="{9E111BE5-97AB-4B70-B60E-4BAC604D9BBE}"/>
    <dgm:cxn modelId="{0220845A-DF88-4B16-942A-334515D86D32}" srcId="{34DD072A-E22D-4405-ABCD-BFE24B00CAB8}" destId="{3B1ED02A-5A47-47A7-8505-89DFD37ACECF}" srcOrd="5" destOrd="0" parTransId="{FE6023A9-A40F-4D68-9A18-1062A9C2A26A}" sibTransId="{F56598CA-D55C-45CE-B1C9-780781B9B8FA}"/>
    <dgm:cxn modelId="{3167827C-E866-40D7-B981-E8D6ACCE66F4}" type="presOf" srcId="{63236E1D-A908-49B7-AF95-4B133130A867}" destId="{20918359-03B4-4228-A594-09FA7C422627}" srcOrd="0" destOrd="0" presId="urn:microsoft.com/office/officeart/2016/7/layout/RepeatingBendingProcessNew"/>
    <dgm:cxn modelId="{C9140A8C-BDEB-431F-A0C7-CF7B44265C78}" type="presOf" srcId="{D9A8E98F-910C-4F94-A501-5CBE6437D0F8}" destId="{C9BC95E6-0770-4ED8-A04B-6F04F1696493}" srcOrd="1" destOrd="0" presId="urn:microsoft.com/office/officeart/2016/7/layout/RepeatingBendingProcessNew"/>
    <dgm:cxn modelId="{BEE9D697-BC27-4183-92E9-79C3A0036C13}" type="presOf" srcId="{BFCDBA2C-73A3-4AF7-A2D8-C913FD703533}" destId="{6554A7D6-AA2F-4DCA-AA98-D485248E28E1}" srcOrd="1" destOrd="0" presId="urn:microsoft.com/office/officeart/2016/7/layout/RepeatingBendingProcessNew"/>
    <dgm:cxn modelId="{10DF9499-C946-459B-B473-EABEA7629679}" type="presOf" srcId="{BFCDBA2C-73A3-4AF7-A2D8-C913FD703533}" destId="{F617CF5C-1E6B-4109-848F-C22E2BEC964B}" srcOrd="0" destOrd="0" presId="urn:microsoft.com/office/officeart/2016/7/layout/RepeatingBendingProcessNew"/>
    <dgm:cxn modelId="{F3626FA3-AFC2-4125-93B3-679D56003A91}" type="presOf" srcId="{EFE213C5-60CF-4DCA-827E-1361980DEFAC}" destId="{90D152C4-A909-4B18-9D0A-75BBE4FA6B3A}" srcOrd="0" destOrd="0" presId="urn:microsoft.com/office/officeart/2016/7/layout/RepeatingBendingProcessNew"/>
    <dgm:cxn modelId="{A5E16DA4-DEF5-432D-81ED-1D35378408B4}" srcId="{34DD072A-E22D-4405-ABCD-BFE24B00CAB8}" destId="{33DB48D8-E547-431B-8568-76D515A0DF0B}" srcOrd="7" destOrd="0" parTransId="{0B8BB105-6CE8-4677-BF1B-6E55100B528E}" sibTransId="{1173623C-4152-48EB-B5DC-2DC0BF9FC418}"/>
    <dgm:cxn modelId="{8C5C6CAB-944B-42CA-BE00-EEC50AD050B6}" srcId="{34DD072A-E22D-4405-ABCD-BFE24B00CAB8}" destId="{B30E314B-1DBD-4126-8281-A2A00735C3CD}" srcOrd="6" destOrd="0" parTransId="{E47C223C-7E86-46CB-857F-D1C34469DD52}" sibTransId="{9E30E419-940F-4611-9302-427D899150FA}"/>
    <dgm:cxn modelId="{82ED23AD-C26C-4503-B743-089153019F46}" type="presOf" srcId="{9E30E419-940F-4611-9302-427D899150FA}" destId="{7FBBA598-89D1-482C-9ACE-F7FC6DAF44D5}" srcOrd="0" destOrd="0" presId="urn:microsoft.com/office/officeart/2016/7/layout/RepeatingBendingProcessNew"/>
    <dgm:cxn modelId="{D1C4C4AD-0360-4E9B-8258-1405663DC5A8}" type="presOf" srcId="{1173623C-4152-48EB-B5DC-2DC0BF9FC418}" destId="{C342C459-025A-4658-BC7C-70E27BC550CF}" srcOrd="0" destOrd="0" presId="urn:microsoft.com/office/officeart/2016/7/layout/RepeatingBendingProcessNew"/>
    <dgm:cxn modelId="{08D71AB1-97F1-4259-BB75-ED46D8D0F6E4}" type="presOf" srcId="{63236E1D-A908-49B7-AF95-4B133130A867}" destId="{8BDBE938-BEC9-49AA-B737-09FCC96DC7D3}" srcOrd="1" destOrd="0" presId="urn:microsoft.com/office/officeart/2016/7/layout/RepeatingBendingProcessNew"/>
    <dgm:cxn modelId="{98A514B7-AD1F-4E57-B1D2-A872E75B8FE7}" type="presOf" srcId="{F56598CA-D55C-45CE-B1C9-780781B9B8FA}" destId="{B54AE6D3-1B90-4167-A002-B713E88EC9DE}" srcOrd="0" destOrd="0" presId="urn:microsoft.com/office/officeart/2016/7/layout/RepeatingBendingProcessNew"/>
    <dgm:cxn modelId="{45FE06C6-C35D-4A0A-BF23-F4EE936DB302}" srcId="{34DD072A-E22D-4405-ABCD-BFE24B00CAB8}" destId="{41512BD9-DBFA-4ACB-AEB0-33E3307D73A8}" srcOrd="14" destOrd="0" parTransId="{9D6A89D5-428E-4C53-9F6D-1A8E6CE224BC}" sibTransId="{B0D81AD8-29A5-4DA5-ADAB-FFD3F6399681}"/>
    <dgm:cxn modelId="{A1DB38CA-D546-4714-97E0-E58A802020AC}" srcId="{34DD072A-E22D-4405-ABCD-BFE24B00CAB8}" destId="{02621ADE-3754-4EC7-B019-9801021E4C3B}" srcOrd="9" destOrd="0" parTransId="{4A81337B-BBC8-40CB-BDFE-964EE8B42770}" sibTransId="{D79DD483-4A8E-4544-82C6-24DCBAB64B25}"/>
    <dgm:cxn modelId="{7AF48BD3-CD6B-4A30-A1E9-E7CAEBCFC726}" type="presOf" srcId="{4D474D48-188F-4572-8C6A-931DD823BFFC}" destId="{2B31F169-8671-4A60-BAAF-ECA5BADF0262}" srcOrd="1" destOrd="0" presId="urn:microsoft.com/office/officeart/2016/7/layout/RepeatingBendingProcessNew"/>
    <dgm:cxn modelId="{04443FDF-8896-4416-8E8C-4C830DFBFB52}" type="presOf" srcId="{4D474D48-188F-4572-8C6A-931DD823BFFC}" destId="{A690DE11-6F19-47D2-8F23-35E895C70808}" srcOrd="0" destOrd="0" presId="urn:microsoft.com/office/officeart/2016/7/layout/RepeatingBendingProcessNew"/>
    <dgm:cxn modelId="{0E421BEA-A18A-4D78-81A2-0470C11D73E6}" srcId="{34DD072A-E22D-4405-ABCD-BFE24B00CAB8}" destId="{9DB2B17A-0244-4541-A3E3-3674AA91FB72}" srcOrd="4" destOrd="0" parTransId="{A99603BA-0239-47F5-BE7E-3E71064B330D}" sibTransId="{4D474D48-188F-4572-8C6A-931DD823BFFC}"/>
    <dgm:cxn modelId="{62ACFCEE-5798-4E28-95C5-1F4848FCB5D9}" type="presOf" srcId="{8BDA6113-C986-44DE-A46F-DC222FF1B402}" destId="{81BB7751-47C6-4F41-A08F-D6E982221CB5}" srcOrd="1" destOrd="0" presId="urn:microsoft.com/office/officeart/2016/7/layout/RepeatingBendingProcessNew"/>
    <dgm:cxn modelId="{05B442F0-2661-4CA8-BAA4-40E31AB98AC9}" type="presOf" srcId="{E8B51AE0-486A-4B41-880D-4C7BB4901D74}" destId="{455FB87F-273B-413A-BCAC-CB04433CE949}" srcOrd="0" destOrd="0" presId="urn:microsoft.com/office/officeart/2016/7/layout/RepeatingBendingProcessNew"/>
    <dgm:cxn modelId="{A8BB42F3-BF6F-43AA-9CF5-F9A4A770C942}" srcId="{34DD072A-E22D-4405-ABCD-BFE24B00CAB8}" destId="{4828ABAE-7410-4648-A12E-6C7B41A2D264}" srcOrd="0" destOrd="0" parTransId="{B848E909-52AA-4434-82D2-42A8A65A0E52}" sibTransId="{38848316-BBE0-4B18-91CC-E153B26FE41F}"/>
    <dgm:cxn modelId="{0F96B7F3-2981-412C-9357-2D1F8E06C172}" type="presOf" srcId="{33DB48D8-E547-431B-8568-76D515A0DF0B}" destId="{F9711D31-1F2B-4BA3-8622-65CE31448ECA}" srcOrd="0" destOrd="0" presId="urn:microsoft.com/office/officeart/2016/7/layout/RepeatingBendingProcessNew"/>
    <dgm:cxn modelId="{3F0ACAF5-AC4B-4C14-91EC-9A68E2762896}" type="presOf" srcId="{B30E314B-1DBD-4126-8281-A2A00735C3CD}" destId="{895E0E49-3D21-41A5-A869-943A5A1AB1A2}" srcOrd="0" destOrd="0" presId="urn:microsoft.com/office/officeart/2016/7/layout/RepeatingBendingProcessNew"/>
    <dgm:cxn modelId="{423275F6-1844-4600-B301-E68EC9E7C36F}" srcId="{34DD072A-E22D-4405-ABCD-BFE24B00CAB8}" destId="{EFE213C5-60CF-4DCA-827E-1361980DEFAC}" srcOrd="13" destOrd="0" parTransId="{98E526E7-8757-4B84-8C60-4F0293199C43}" sibTransId="{D9A8E98F-910C-4F94-A501-5CBE6437D0F8}"/>
    <dgm:cxn modelId="{1D5FA0F6-170B-49BA-9D1A-1E18562EA56F}" type="presOf" srcId="{3A63945F-AECA-45AB-ABCE-433714C096E7}" destId="{DCA9AC2B-AEE7-45D3-8653-039BC0213E11}" srcOrd="0" destOrd="0" presId="urn:microsoft.com/office/officeart/2016/7/layout/RepeatingBendingProcessNew"/>
    <dgm:cxn modelId="{85BDAD76-6857-4EA0-8CDB-3DE30C4A1CE9}" type="presParOf" srcId="{D1A57A98-233C-4120-A81E-1A91EDA7973E}" destId="{2D0D3805-B332-4611-B217-B484B6DFBD8C}" srcOrd="0" destOrd="0" presId="urn:microsoft.com/office/officeart/2016/7/layout/RepeatingBendingProcessNew"/>
    <dgm:cxn modelId="{4FFE86B4-E081-4D8E-B322-34FE6BB69D46}" type="presParOf" srcId="{D1A57A98-233C-4120-A81E-1A91EDA7973E}" destId="{D056B8A0-3DF7-4436-B5BA-5EE68481A383}" srcOrd="1" destOrd="0" presId="urn:microsoft.com/office/officeart/2016/7/layout/RepeatingBendingProcessNew"/>
    <dgm:cxn modelId="{F257D9D5-7DE1-4E75-A901-18D6AD41D23A}" type="presParOf" srcId="{D056B8A0-3DF7-4436-B5BA-5EE68481A383}" destId="{63A990A3-2E2F-41CB-A383-7A80885E3E90}" srcOrd="0" destOrd="0" presId="urn:microsoft.com/office/officeart/2016/7/layout/RepeatingBendingProcessNew"/>
    <dgm:cxn modelId="{C28A8B3F-79DC-43CC-BC6E-9BCE779E8B6B}" type="presParOf" srcId="{D1A57A98-233C-4120-A81E-1A91EDA7973E}" destId="{455FB87F-273B-413A-BCAC-CB04433CE949}" srcOrd="2" destOrd="0" presId="urn:microsoft.com/office/officeart/2016/7/layout/RepeatingBendingProcessNew"/>
    <dgm:cxn modelId="{13DB410A-21EA-41ED-9A47-E6FEF6C2C6F0}" type="presParOf" srcId="{D1A57A98-233C-4120-A81E-1A91EDA7973E}" destId="{49316C15-1CB3-4041-9F10-1F915439B3FA}" srcOrd="3" destOrd="0" presId="urn:microsoft.com/office/officeart/2016/7/layout/RepeatingBendingProcessNew"/>
    <dgm:cxn modelId="{0FD2D287-2636-430F-AD95-D8F25B28430F}" type="presParOf" srcId="{49316C15-1CB3-4041-9F10-1F915439B3FA}" destId="{E371DBB7-2996-4AFD-B176-D939349C2D0A}" srcOrd="0" destOrd="0" presId="urn:microsoft.com/office/officeart/2016/7/layout/RepeatingBendingProcessNew"/>
    <dgm:cxn modelId="{10F3B9DD-824D-45FD-9CF4-22BFB1D36538}" type="presParOf" srcId="{D1A57A98-233C-4120-A81E-1A91EDA7973E}" destId="{91E1BA9E-9A96-4EF8-B24D-ED38C897ED8F}" srcOrd="4" destOrd="0" presId="urn:microsoft.com/office/officeart/2016/7/layout/RepeatingBendingProcessNew"/>
    <dgm:cxn modelId="{26298A44-756C-4011-9558-2BD0E7DBF9CA}" type="presParOf" srcId="{D1A57A98-233C-4120-A81E-1A91EDA7973E}" destId="{20918359-03B4-4228-A594-09FA7C422627}" srcOrd="5" destOrd="0" presId="urn:microsoft.com/office/officeart/2016/7/layout/RepeatingBendingProcessNew"/>
    <dgm:cxn modelId="{4D231570-86D1-4A3D-83AE-B16E05D097E6}" type="presParOf" srcId="{20918359-03B4-4228-A594-09FA7C422627}" destId="{8BDBE938-BEC9-49AA-B737-09FCC96DC7D3}" srcOrd="0" destOrd="0" presId="urn:microsoft.com/office/officeart/2016/7/layout/RepeatingBendingProcessNew"/>
    <dgm:cxn modelId="{5FB1256F-C146-4A66-AC97-326142673977}" type="presParOf" srcId="{D1A57A98-233C-4120-A81E-1A91EDA7973E}" destId="{6E6F2B6D-8BC0-430A-8A1E-48383F22C68F}" srcOrd="6" destOrd="0" presId="urn:microsoft.com/office/officeart/2016/7/layout/RepeatingBendingProcessNew"/>
    <dgm:cxn modelId="{28A327F8-5F43-4698-956B-F7CD5D87942A}" type="presParOf" srcId="{D1A57A98-233C-4120-A81E-1A91EDA7973E}" destId="{FFF454EE-5A26-4792-97DE-AE2D252CB568}" srcOrd="7" destOrd="0" presId="urn:microsoft.com/office/officeart/2016/7/layout/RepeatingBendingProcessNew"/>
    <dgm:cxn modelId="{22F02AEE-1835-4D0B-8555-E647675E4838}" type="presParOf" srcId="{FFF454EE-5A26-4792-97DE-AE2D252CB568}" destId="{F105024A-7288-40E4-A2A1-5E8855DB679A}" srcOrd="0" destOrd="0" presId="urn:microsoft.com/office/officeart/2016/7/layout/RepeatingBendingProcessNew"/>
    <dgm:cxn modelId="{27E00FDA-31AA-4D8D-9B82-C49F2BEFD315}" type="presParOf" srcId="{D1A57A98-233C-4120-A81E-1A91EDA7973E}" destId="{D56A0B27-CE10-47D4-9BEB-AA8059870849}" srcOrd="8" destOrd="0" presId="urn:microsoft.com/office/officeart/2016/7/layout/RepeatingBendingProcessNew"/>
    <dgm:cxn modelId="{E84EF940-AE70-46B1-AB60-2713ABFB1010}" type="presParOf" srcId="{D1A57A98-233C-4120-A81E-1A91EDA7973E}" destId="{A690DE11-6F19-47D2-8F23-35E895C70808}" srcOrd="9" destOrd="0" presId="urn:microsoft.com/office/officeart/2016/7/layout/RepeatingBendingProcessNew"/>
    <dgm:cxn modelId="{2D93A338-C8F4-41BC-9269-26DD88AB6540}" type="presParOf" srcId="{A690DE11-6F19-47D2-8F23-35E895C70808}" destId="{2B31F169-8671-4A60-BAAF-ECA5BADF0262}" srcOrd="0" destOrd="0" presId="urn:microsoft.com/office/officeart/2016/7/layout/RepeatingBendingProcessNew"/>
    <dgm:cxn modelId="{9C0A8EB6-A9FE-4E18-8BDC-D6589DDB8F47}" type="presParOf" srcId="{D1A57A98-233C-4120-A81E-1A91EDA7973E}" destId="{C2101319-1593-41B8-A4C1-FE2CEFDC4F49}" srcOrd="10" destOrd="0" presId="urn:microsoft.com/office/officeart/2016/7/layout/RepeatingBendingProcessNew"/>
    <dgm:cxn modelId="{11D7068F-9F5B-4F39-9F6C-19BF254AA42A}" type="presParOf" srcId="{D1A57A98-233C-4120-A81E-1A91EDA7973E}" destId="{B54AE6D3-1B90-4167-A002-B713E88EC9DE}" srcOrd="11" destOrd="0" presId="urn:microsoft.com/office/officeart/2016/7/layout/RepeatingBendingProcessNew"/>
    <dgm:cxn modelId="{E21B7EAC-CBB7-4B39-8B26-9E3B9E4510D6}" type="presParOf" srcId="{B54AE6D3-1B90-4167-A002-B713E88EC9DE}" destId="{781438B6-50FF-4132-9F2A-1F0C97B445EC}" srcOrd="0" destOrd="0" presId="urn:microsoft.com/office/officeart/2016/7/layout/RepeatingBendingProcessNew"/>
    <dgm:cxn modelId="{6CA87955-4B65-40CF-B5F9-5DDC6CC261E5}" type="presParOf" srcId="{D1A57A98-233C-4120-A81E-1A91EDA7973E}" destId="{895E0E49-3D21-41A5-A869-943A5A1AB1A2}" srcOrd="12" destOrd="0" presId="urn:microsoft.com/office/officeart/2016/7/layout/RepeatingBendingProcessNew"/>
    <dgm:cxn modelId="{2343F80E-AFD2-4C5C-8D15-3E16698D0B19}" type="presParOf" srcId="{D1A57A98-233C-4120-A81E-1A91EDA7973E}" destId="{7FBBA598-89D1-482C-9ACE-F7FC6DAF44D5}" srcOrd="13" destOrd="0" presId="urn:microsoft.com/office/officeart/2016/7/layout/RepeatingBendingProcessNew"/>
    <dgm:cxn modelId="{2F692A69-EC49-4F5C-A541-11B59E3CD535}" type="presParOf" srcId="{7FBBA598-89D1-482C-9ACE-F7FC6DAF44D5}" destId="{BCA2CB4C-9304-490C-8F42-531EEB68EAC0}" srcOrd="0" destOrd="0" presId="urn:microsoft.com/office/officeart/2016/7/layout/RepeatingBendingProcessNew"/>
    <dgm:cxn modelId="{CAD302C5-91B1-4524-8E6F-28BE51A07743}" type="presParOf" srcId="{D1A57A98-233C-4120-A81E-1A91EDA7973E}" destId="{F9711D31-1F2B-4BA3-8622-65CE31448ECA}" srcOrd="14" destOrd="0" presId="urn:microsoft.com/office/officeart/2016/7/layout/RepeatingBendingProcessNew"/>
    <dgm:cxn modelId="{EFFAE5BF-0100-48AB-86E6-1188900EC417}" type="presParOf" srcId="{D1A57A98-233C-4120-A81E-1A91EDA7973E}" destId="{C342C459-025A-4658-BC7C-70E27BC550CF}" srcOrd="15" destOrd="0" presId="urn:microsoft.com/office/officeart/2016/7/layout/RepeatingBendingProcessNew"/>
    <dgm:cxn modelId="{DE81E76D-3F75-4163-A77D-F45C81426987}" type="presParOf" srcId="{C342C459-025A-4658-BC7C-70E27BC550CF}" destId="{0DC9AC4F-F6DA-48B5-B4A8-7C0F636036F0}" srcOrd="0" destOrd="0" presId="urn:microsoft.com/office/officeart/2016/7/layout/RepeatingBendingProcessNew"/>
    <dgm:cxn modelId="{23F6CE6F-892A-4AA3-875F-A09DA0692A4E}" type="presParOf" srcId="{D1A57A98-233C-4120-A81E-1A91EDA7973E}" destId="{578ABBA1-2B44-45AC-9BBB-92D4969B4F53}" srcOrd="16" destOrd="0" presId="urn:microsoft.com/office/officeart/2016/7/layout/RepeatingBendingProcessNew"/>
    <dgm:cxn modelId="{140FA7AD-47BC-4B50-94CB-3647B064333F}" type="presParOf" srcId="{D1A57A98-233C-4120-A81E-1A91EDA7973E}" destId="{E77D39A1-2276-481E-ABED-358127F24DC9}" srcOrd="17" destOrd="0" presId="urn:microsoft.com/office/officeart/2016/7/layout/RepeatingBendingProcessNew"/>
    <dgm:cxn modelId="{14E2BCFF-17B9-4C73-B53B-7E285FF4B8CF}" type="presParOf" srcId="{E77D39A1-2276-481E-ABED-358127F24DC9}" destId="{F858DC21-4D91-462C-89B6-1C1DFE79AFB0}" srcOrd="0" destOrd="0" presId="urn:microsoft.com/office/officeart/2016/7/layout/RepeatingBendingProcessNew"/>
    <dgm:cxn modelId="{1DD7CA2A-FB20-4A5D-9E96-34275151C550}" type="presParOf" srcId="{D1A57A98-233C-4120-A81E-1A91EDA7973E}" destId="{E94E6045-6BCD-4EA5-BC82-9B14539B065A}" srcOrd="18" destOrd="0" presId="urn:microsoft.com/office/officeart/2016/7/layout/RepeatingBendingProcessNew"/>
    <dgm:cxn modelId="{F001A639-D551-4C3B-8878-18CC22D7D5FC}" type="presParOf" srcId="{D1A57A98-233C-4120-A81E-1A91EDA7973E}" destId="{BC75776C-465D-4E3D-8EDA-0866AE09A7C9}" srcOrd="19" destOrd="0" presId="urn:microsoft.com/office/officeart/2016/7/layout/RepeatingBendingProcessNew"/>
    <dgm:cxn modelId="{4D198869-67B0-47C0-AB67-A0ABCF30C5FA}" type="presParOf" srcId="{BC75776C-465D-4E3D-8EDA-0866AE09A7C9}" destId="{1DF19F0D-E589-4502-B812-9FCCAD232363}" srcOrd="0" destOrd="0" presId="urn:microsoft.com/office/officeart/2016/7/layout/RepeatingBendingProcessNew"/>
    <dgm:cxn modelId="{8D11F402-4673-4AB9-A596-B52D4D3FF8A9}" type="presParOf" srcId="{D1A57A98-233C-4120-A81E-1A91EDA7973E}" destId="{2E110AE1-0112-4AA9-9B37-DFE576C587F7}" srcOrd="20" destOrd="0" presId="urn:microsoft.com/office/officeart/2016/7/layout/RepeatingBendingProcessNew"/>
    <dgm:cxn modelId="{17DFC482-A0E0-4A7B-BA2D-FE0B1E21B37C}" type="presParOf" srcId="{D1A57A98-233C-4120-A81E-1A91EDA7973E}" destId="{A470610C-D363-44E4-81A9-9B6282831940}" srcOrd="21" destOrd="0" presId="urn:microsoft.com/office/officeart/2016/7/layout/RepeatingBendingProcessNew"/>
    <dgm:cxn modelId="{3B918C04-CCA0-4EF9-AA94-06F819221B5B}" type="presParOf" srcId="{A470610C-D363-44E4-81A9-9B6282831940}" destId="{B15F7C70-4229-4F34-8211-5C2AB102061D}" srcOrd="0" destOrd="0" presId="urn:microsoft.com/office/officeart/2016/7/layout/RepeatingBendingProcessNew"/>
    <dgm:cxn modelId="{C597BC3A-0E1B-41D5-9698-566AA148C3BC}" type="presParOf" srcId="{D1A57A98-233C-4120-A81E-1A91EDA7973E}" destId="{B548881B-E597-4CAD-924B-69567FFA3CE4}" srcOrd="22" destOrd="0" presId="urn:microsoft.com/office/officeart/2016/7/layout/RepeatingBendingProcessNew"/>
    <dgm:cxn modelId="{B52A6461-D8AE-48E8-9999-A1575602C51E}" type="presParOf" srcId="{D1A57A98-233C-4120-A81E-1A91EDA7973E}" destId="{3CC21041-F9CD-4C4D-8390-8BF0B02ECA35}" srcOrd="23" destOrd="0" presId="urn:microsoft.com/office/officeart/2016/7/layout/RepeatingBendingProcessNew"/>
    <dgm:cxn modelId="{BD5221C9-BBA1-4C55-AF9B-A7F89EE37356}" type="presParOf" srcId="{3CC21041-F9CD-4C4D-8390-8BF0B02ECA35}" destId="{81BB7751-47C6-4F41-A08F-D6E982221CB5}" srcOrd="0" destOrd="0" presId="urn:microsoft.com/office/officeart/2016/7/layout/RepeatingBendingProcessNew"/>
    <dgm:cxn modelId="{D00BE297-6505-4A7F-BAD5-AC6292DD29AA}" type="presParOf" srcId="{D1A57A98-233C-4120-A81E-1A91EDA7973E}" destId="{DCA9AC2B-AEE7-45D3-8653-039BC0213E11}" srcOrd="24" destOrd="0" presId="urn:microsoft.com/office/officeart/2016/7/layout/RepeatingBendingProcessNew"/>
    <dgm:cxn modelId="{FE5DABBC-B4BE-4BC6-B292-9119B0016A95}" type="presParOf" srcId="{D1A57A98-233C-4120-A81E-1A91EDA7973E}" destId="{F617CF5C-1E6B-4109-848F-C22E2BEC964B}" srcOrd="25" destOrd="0" presId="urn:microsoft.com/office/officeart/2016/7/layout/RepeatingBendingProcessNew"/>
    <dgm:cxn modelId="{C02D63DC-E308-4310-AC2A-BAAE5695C081}" type="presParOf" srcId="{F617CF5C-1E6B-4109-848F-C22E2BEC964B}" destId="{6554A7D6-AA2F-4DCA-AA98-D485248E28E1}" srcOrd="0" destOrd="0" presId="urn:microsoft.com/office/officeart/2016/7/layout/RepeatingBendingProcessNew"/>
    <dgm:cxn modelId="{98949129-F89E-4041-BABF-81256358053F}" type="presParOf" srcId="{D1A57A98-233C-4120-A81E-1A91EDA7973E}" destId="{90D152C4-A909-4B18-9D0A-75BBE4FA6B3A}" srcOrd="26" destOrd="0" presId="urn:microsoft.com/office/officeart/2016/7/layout/RepeatingBendingProcessNew"/>
    <dgm:cxn modelId="{9DC8CCC4-1BFA-4BBB-8CDD-9D43BE2373DC}" type="presParOf" srcId="{D1A57A98-233C-4120-A81E-1A91EDA7973E}" destId="{0B044D07-589B-4CBD-8A1B-36110D5DF634}" srcOrd="27" destOrd="0" presId="urn:microsoft.com/office/officeart/2016/7/layout/RepeatingBendingProcessNew"/>
    <dgm:cxn modelId="{5BDF2D96-D131-4604-9428-0F0496F2235B}" type="presParOf" srcId="{0B044D07-589B-4CBD-8A1B-36110D5DF634}" destId="{C9BC95E6-0770-4ED8-A04B-6F04F1696493}" srcOrd="0" destOrd="0" presId="urn:microsoft.com/office/officeart/2016/7/layout/RepeatingBendingProcessNew"/>
    <dgm:cxn modelId="{9E1244DB-5CE1-4FF0-BCAE-BC889158EFE0}" type="presParOf" srcId="{D1A57A98-233C-4120-A81E-1A91EDA7973E}" destId="{26ACF8EB-7729-485F-BB16-4ECA7ADAFBB9}"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20F580-BC61-4EE2-B239-F007E0E625D7}"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DE8BBB4F-7EF7-4A96-8CDB-B6FEABF60046}">
      <dgm:prSet/>
      <dgm:spPr/>
      <dgm:t>
        <a:bodyPr/>
        <a:lstStyle/>
        <a:p>
          <a:r>
            <a:rPr lang="en-US" dirty="0"/>
            <a:t>1</a:t>
          </a:r>
          <a:r>
            <a:rPr lang="en-US" b="1" dirty="0"/>
            <a:t>. Research Paper Introduction:</a:t>
          </a:r>
        </a:p>
      </dgm:t>
    </dgm:pt>
    <dgm:pt modelId="{C1DC89CB-51AB-433A-9A05-C4DB45B09D27}" type="parTrans" cxnId="{F73206E5-F0F2-4C77-BE5F-7A50CCBB10F5}">
      <dgm:prSet/>
      <dgm:spPr/>
      <dgm:t>
        <a:bodyPr/>
        <a:lstStyle/>
        <a:p>
          <a:endParaRPr lang="en-US"/>
        </a:p>
      </dgm:t>
    </dgm:pt>
    <dgm:pt modelId="{0D56846D-D059-4B85-88DB-104D9D117DBF}" type="sibTrans" cxnId="{F73206E5-F0F2-4C77-BE5F-7A50CCBB10F5}">
      <dgm:prSet/>
      <dgm:spPr/>
      <dgm:t>
        <a:bodyPr/>
        <a:lstStyle/>
        <a:p>
          <a:endParaRPr lang="en-US"/>
        </a:p>
      </dgm:t>
    </dgm:pt>
    <dgm:pt modelId="{41C24291-6CE5-47E5-B967-1DCA5D914281}">
      <dgm:prSet/>
      <dgm:spPr/>
      <dgm:t>
        <a:bodyPr/>
        <a:lstStyle/>
        <a:p>
          <a:r>
            <a:rPr lang="en-US" dirty="0"/>
            <a:t> "Write an introduction for a research paper on the effects of urbanization</a:t>
          </a:r>
        </a:p>
      </dgm:t>
    </dgm:pt>
    <dgm:pt modelId="{992F85A7-7C14-4D19-8243-B4A4411E7933}" type="parTrans" cxnId="{5691234C-25AD-4B74-AEC6-3F84D548E86B}">
      <dgm:prSet/>
      <dgm:spPr/>
      <dgm:t>
        <a:bodyPr/>
        <a:lstStyle/>
        <a:p>
          <a:endParaRPr lang="en-US"/>
        </a:p>
      </dgm:t>
    </dgm:pt>
    <dgm:pt modelId="{851D86B2-9106-4575-99C6-A9E1D6E33A2D}" type="sibTrans" cxnId="{5691234C-25AD-4B74-AEC6-3F84D548E86B}">
      <dgm:prSet/>
      <dgm:spPr/>
      <dgm:t>
        <a:bodyPr/>
        <a:lstStyle/>
        <a:p>
          <a:endParaRPr lang="en-US"/>
        </a:p>
      </dgm:t>
    </dgm:pt>
    <dgm:pt modelId="{09C5BECC-19D4-4C54-8F38-47F30EB0CF33}">
      <dgm:prSet/>
      <dgm:spPr/>
      <dgm:t>
        <a:bodyPr/>
        <a:lstStyle/>
        <a:p>
          <a:r>
            <a:rPr lang="en-US" b="1" dirty="0"/>
            <a:t>on local wildlife, including recent studies and key findings."</a:t>
          </a:r>
        </a:p>
      </dgm:t>
    </dgm:pt>
    <dgm:pt modelId="{9F79BD4B-8D5C-4E81-88AF-28E83B5BCCD3}" type="parTrans" cxnId="{F7914AEB-7255-47B5-8760-743FAB07E4C3}">
      <dgm:prSet/>
      <dgm:spPr/>
      <dgm:t>
        <a:bodyPr/>
        <a:lstStyle/>
        <a:p>
          <a:endParaRPr lang="en-US"/>
        </a:p>
      </dgm:t>
    </dgm:pt>
    <dgm:pt modelId="{80BD6207-D922-4C0C-811D-67A1B3F2A605}" type="sibTrans" cxnId="{F7914AEB-7255-47B5-8760-743FAB07E4C3}">
      <dgm:prSet/>
      <dgm:spPr/>
      <dgm:t>
        <a:bodyPr/>
        <a:lstStyle/>
        <a:p>
          <a:endParaRPr lang="en-US"/>
        </a:p>
      </dgm:t>
    </dgm:pt>
    <dgm:pt modelId="{D6F012F0-5B1C-4311-8CDF-7696C2F3DF12}">
      <dgm:prSet/>
      <dgm:spPr/>
      <dgm:t>
        <a:bodyPr/>
        <a:lstStyle/>
        <a:p>
          <a:r>
            <a:rPr lang="en-US" dirty="0"/>
            <a:t>2</a:t>
          </a:r>
          <a:r>
            <a:rPr lang="en-US" b="1" dirty="0"/>
            <a:t>. Literature Review</a:t>
          </a:r>
          <a:r>
            <a:rPr lang="en-US" dirty="0"/>
            <a:t>:</a:t>
          </a:r>
        </a:p>
      </dgm:t>
    </dgm:pt>
    <dgm:pt modelId="{2DAF9AB0-2B9A-4926-A121-DBF8A37859B9}" type="parTrans" cxnId="{72938B2A-F829-4F20-8EEC-A5984255480F}">
      <dgm:prSet/>
      <dgm:spPr/>
      <dgm:t>
        <a:bodyPr/>
        <a:lstStyle/>
        <a:p>
          <a:endParaRPr lang="en-US"/>
        </a:p>
      </dgm:t>
    </dgm:pt>
    <dgm:pt modelId="{22EC3F72-3F4D-44F5-A50F-0040DF0A1F84}" type="sibTrans" cxnId="{72938B2A-F829-4F20-8EEC-A5984255480F}">
      <dgm:prSet/>
      <dgm:spPr/>
      <dgm:t>
        <a:bodyPr/>
        <a:lstStyle/>
        <a:p>
          <a:endParaRPr lang="en-US"/>
        </a:p>
      </dgm:t>
    </dgm:pt>
    <dgm:pt modelId="{DE2775DE-543F-461A-8388-B2D80692E7E4}">
      <dgm:prSet/>
      <dgm:spPr/>
      <dgm:t>
        <a:bodyPr/>
        <a:lstStyle/>
        <a:p>
          <a:r>
            <a:rPr lang="en-US" dirty="0"/>
            <a:t>"Summarize the key points from the last 10 years of research</a:t>
          </a:r>
        </a:p>
      </dgm:t>
    </dgm:pt>
    <dgm:pt modelId="{E53E47FD-977F-488D-9BB4-737305AA45BF}" type="parTrans" cxnId="{D9F36E7C-7B89-4C27-8541-B305AB2F862B}">
      <dgm:prSet/>
      <dgm:spPr/>
      <dgm:t>
        <a:bodyPr/>
        <a:lstStyle/>
        <a:p>
          <a:endParaRPr lang="en-US"/>
        </a:p>
      </dgm:t>
    </dgm:pt>
    <dgm:pt modelId="{F23818C2-9C77-4B93-9EB1-4BDB4D92F8C1}" type="sibTrans" cxnId="{D9F36E7C-7B89-4C27-8541-B305AB2F862B}">
      <dgm:prSet/>
      <dgm:spPr/>
      <dgm:t>
        <a:bodyPr/>
        <a:lstStyle/>
        <a:p>
          <a:endParaRPr lang="en-US"/>
        </a:p>
      </dgm:t>
    </dgm:pt>
    <dgm:pt modelId="{EABD559B-5E27-484F-B968-B37968D06547}">
      <dgm:prSet/>
      <dgm:spPr/>
      <dgm:t>
        <a:bodyPr/>
        <a:lstStyle/>
        <a:p>
          <a:r>
            <a:rPr lang="en-US" dirty="0"/>
            <a:t>on the relationship between </a:t>
          </a:r>
          <a:br>
            <a:rPr lang="en-US" dirty="0"/>
          </a:br>
          <a:r>
            <a:rPr lang="en-US" dirty="0"/>
            <a:t>social media use </a:t>
          </a:r>
          <a:br>
            <a:rPr lang="en-US" dirty="0"/>
          </a:br>
          <a:r>
            <a:rPr lang="en-US" dirty="0"/>
            <a:t>and mental health. Use Full Sources."</a:t>
          </a:r>
        </a:p>
      </dgm:t>
    </dgm:pt>
    <dgm:pt modelId="{FED28827-410C-4BB5-8463-0B7405E60B13}" type="parTrans" cxnId="{DC1D002D-48AF-4760-BC86-7F64A872A888}">
      <dgm:prSet/>
      <dgm:spPr/>
      <dgm:t>
        <a:bodyPr/>
        <a:lstStyle/>
        <a:p>
          <a:endParaRPr lang="en-US"/>
        </a:p>
      </dgm:t>
    </dgm:pt>
    <dgm:pt modelId="{D6568F6E-63F3-403E-9779-5ED3FE01CA1E}" type="sibTrans" cxnId="{DC1D002D-48AF-4760-BC86-7F64A872A888}">
      <dgm:prSet/>
      <dgm:spPr/>
      <dgm:t>
        <a:bodyPr/>
        <a:lstStyle/>
        <a:p>
          <a:endParaRPr lang="en-US"/>
        </a:p>
      </dgm:t>
    </dgm:pt>
    <dgm:pt modelId="{6D3C8716-887F-4F70-97F8-98476DFA5B70}">
      <dgm:prSet/>
      <dgm:spPr/>
      <dgm:t>
        <a:bodyPr/>
        <a:lstStyle/>
        <a:p>
          <a:r>
            <a:rPr lang="en-US" b="1" dirty="0"/>
            <a:t>3. Data Analysis</a:t>
          </a:r>
          <a:r>
            <a:rPr lang="en-US" dirty="0"/>
            <a:t>:</a:t>
          </a:r>
        </a:p>
      </dgm:t>
    </dgm:pt>
    <dgm:pt modelId="{8E1EE154-BB80-41D3-A326-509F2C1862DE}" type="parTrans" cxnId="{B984A9A9-CD1D-4CF6-BDED-45A95C5F99A5}">
      <dgm:prSet/>
      <dgm:spPr/>
      <dgm:t>
        <a:bodyPr/>
        <a:lstStyle/>
        <a:p>
          <a:endParaRPr lang="en-US"/>
        </a:p>
      </dgm:t>
    </dgm:pt>
    <dgm:pt modelId="{AE832EBC-E7F4-4E3D-8307-28780B72BB55}" type="sibTrans" cxnId="{B984A9A9-CD1D-4CF6-BDED-45A95C5F99A5}">
      <dgm:prSet/>
      <dgm:spPr/>
      <dgm:t>
        <a:bodyPr/>
        <a:lstStyle/>
        <a:p>
          <a:endParaRPr lang="en-US"/>
        </a:p>
      </dgm:t>
    </dgm:pt>
    <dgm:pt modelId="{E67A789E-2A46-499B-9334-A7BCB44A0C1F}">
      <dgm:prSet/>
      <dgm:spPr/>
      <dgm:t>
        <a:bodyPr/>
        <a:lstStyle/>
        <a:p>
          <a:r>
            <a:rPr lang="en-US" dirty="0"/>
            <a:t> "Analyze the following dataset on annual rainfall and crop yields</a:t>
          </a:r>
        </a:p>
      </dgm:t>
    </dgm:pt>
    <dgm:pt modelId="{ABC5549A-6B12-46E5-A303-567297C83B02}" type="parTrans" cxnId="{12F630CA-5E48-4073-A2CF-C9F374649A2F}">
      <dgm:prSet/>
      <dgm:spPr/>
      <dgm:t>
        <a:bodyPr/>
        <a:lstStyle/>
        <a:p>
          <a:endParaRPr lang="en-US"/>
        </a:p>
      </dgm:t>
    </dgm:pt>
    <dgm:pt modelId="{8457E506-32F6-4581-AAD1-90146ADFE11B}" type="sibTrans" cxnId="{12F630CA-5E48-4073-A2CF-C9F374649A2F}">
      <dgm:prSet/>
      <dgm:spPr/>
      <dgm:t>
        <a:bodyPr/>
        <a:lstStyle/>
        <a:p>
          <a:endParaRPr lang="en-US"/>
        </a:p>
      </dgm:t>
    </dgm:pt>
    <dgm:pt modelId="{DBA00312-3096-40EC-8570-8DF29F0BBF36}">
      <dgm:prSet/>
      <dgm:spPr/>
      <dgm:t>
        <a:bodyPr/>
        <a:lstStyle/>
        <a:p>
          <a:r>
            <a:rPr lang="en-US" dirty="0"/>
            <a:t> </a:t>
          </a:r>
          <a:r>
            <a:rPr lang="en-US" b="1" dirty="0"/>
            <a:t>and summarize the key 3,5 and 10 year  trends and correlations.</a:t>
          </a:r>
        </a:p>
      </dgm:t>
    </dgm:pt>
    <dgm:pt modelId="{888B9AF7-A720-49F1-AB2E-3009D2354C1A}" type="parTrans" cxnId="{459DC632-1A28-412E-B95E-8180E68EF52F}">
      <dgm:prSet/>
      <dgm:spPr/>
      <dgm:t>
        <a:bodyPr/>
        <a:lstStyle/>
        <a:p>
          <a:endParaRPr lang="en-US"/>
        </a:p>
      </dgm:t>
    </dgm:pt>
    <dgm:pt modelId="{BF09A5F2-ED04-4AD5-933F-0706CE60A16E}" type="sibTrans" cxnId="{459DC632-1A28-412E-B95E-8180E68EF52F}">
      <dgm:prSet/>
      <dgm:spPr/>
      <dgm:t>
        <a:bodyPr/>
        <a:lstStyle/>
        <a:p>
          <a:endParaRPr lang="en-US"/>
        </a:p>
      </dgm:t>
    </dgm:pt>
    <dgm:pt modelId="{6323E560-7CAC-423A-AAF4-42026D6363F9}" type="pres">
      <dgm:prSet presAssocID="{8B20F580-BC61-4EE2-B239-F007E0E625D7}" presName="diagram" presStyleCnt="0">
        <dgm:presLayoutVars>
          <dgm:dir/>
          <dgm:resizeHandles val="exact"/>
        </dgm:presLayoutVars>
      </dgm:prSet>
      <dgm:spPr/>
    </dgm:pt>
    <dgm:pt modelId="{A189F9B3-9F3B-4A55-946F-AFCC617D3F4E}" type="pres">
      <dgm:prSet presAssocID="{DE8BBB4F-7EF7-4A96-8CDB-B6FEABF60046}" presName="node" presStyleLbl="node1" presStyleIdx="0" presStyleCnt="9">
        <dgm:presLayoutVars>
          <dgm:bulletEnabled val="1"/>
        </dgm:presLayoutVars>
      </dgm:prSet>
      <dgm:spPr/>
    </dgm:pt>
    <dgm:pt modelId="{AD3BFD2E-2606-4142-98E0-2A85645C2915}" type="pres">
      <dgm:prSet presAssocID="{0D56846D-D059-4B85-88DB-104D9D117DBF}" presName="sibTrans" presStyleCnt="0"/>
      <dgm:spPr/>
    </dgm:pt>
    <dgm:pt modelId="{9F1A6F83-78FF-428B-8FFE-5876314B0E5C}" type="pres">
      <dgm:prSet presAssocID="{41C24291-6CE5-47E5-B967-1DCA5D914281}" presName="node" presStyleLbl="node1" presStyleIdx="1" presStyleCnt="9">
        <dgm:presLayoutVars>
          <dgm:bulletEnabled val="1"/>
        </dgm:presLayoutVars>
      </dgm:prSet>
      <dgm:spPr/>
    </dgm:pt>
    <dgm:pt modelId="{6D444EFD-7DBF-4C1F-881E-1488180DCA7B}" type="pres">
      <dgm:prSet presAssocID="{851D86B2-9106-4575-99C6-A9E1D6E33A2D}" presName="sibTrans" presStyleCnt="0"/>
      <dgm:spPr/>
    </dgm:pt>
    <dgm:pt modelId="{CC0790C4-1545-4D83-895B-DA13D372C270}" type="pres">
      <dgm:prSet presAssocID="{09C5BECC-19D4-4C54-8F38-47F30EB0CF33}" presName="node" presStyleLbl="node1" presStyleIdx="2" presStyleCnt="9" custLinFactNeighborX="-1120" custLinFactNeighborY="794">
        <dgm:presLayoutVars>
          <dgm:bulletEnabled val="1"/>
        </dgm:presLayoutVars>
      </dgm:prSet>
      <dgm:spPr/>
    </dgm:pt>
    <dgm:pt modelId="{A8CDC154-44F2-4BCB-AE0B-B9F0C1C4CE9B}" type="pres">
      <dgm:prSet presAssocID="{80BD6207-D922-4C0C-811D-67A1B3F2A605}" presName="sibTrans" presStyleCnt="0"/>
      <dgm:spPr/>
    </dgm:pt>
    <dgm:pt modelId="{1F9D7066-9570-464C-BF12-2481826889EA}" type="pres">
      <dgm:prSet presAssocID="{D6F012F0-5B1C-4311-8CDF-7696C2F3DF12}" presName="node" presStyleLbl="node1" presStyleIdx="3" presStyleCnt="9">
        <dgm:presLayoutVars>
          <dgm:bulletEnabled val="1"/>
        </dgm:presLayoutVars>
      </dgm:prSet>
      <dgm:spPr/>
    </dgm:pt>
    <dgm:pt modelId="{17ED941D-9728-431A-95A6-2EAC589D7E21}" type="pres">
      <dgm:prSet presAssocID="{22EC3F72-3F4D-44F5-A50F-0040DF0A1F84}" presName="sibTrans" presStyleCnt="0"/>
      <dgm:spPr/>
    </dgm:pt>
    <dgm:pt modelId="{05429517-6952-49E7-980F-D4B5DE94C7B7}" type="pres">
      <dgm:prSet presAssocID="{DE2775DE-543F-461A-8388-B2D80692E7E4}" presName="node" presStyleLbl="node1" presStyleIdx="4" presStyleCnt="9">
        <dgm:presLayoutVars>
          <dgm:bulletEnabled val="1"/>
        </dgm:presLayoutVars>
      </dgm:prSet>
      <dgm:spPr/>
    </dgm:pt>
    <dgm:pt modelId="{4C968166-ECC3-45F0-8C55-D17259C68527}" type="pres">
      <dgm:prSet presAssocID="{F23818C2-9C77-4B93-9EB1-4BDB4D92F8C1}" presName="sibTrans" presStyleCnt="0"/>
      <dgm:spPr/>
    </dgm:pt>
    <dgm:pt modelId="{BE7D65D8-60CA-402C-B967-A52DD4DF53BA}" type="pres">
      <dgm:prSet presAssocID="{EABD559B-5E27-484F-B968-B37968D06547}" presName="node" presStyleLbl="node1" presStyleIdx="5" presStyleCnt="9">
        <dgm:presLayoutVars>
          <dgm:bulletEnabled val="1"/>
        </dgm:presLayoutVars>
      </dgm:prSet>
      <dgm:spPr/>
    </dgm:pt>
    <dgm:pt modelId="{778F71F7-3754-4D94-9793-BEAD61CF4149}" type="pres">
      <dgm:prSet presAssocID="{D6568F6E-63F3-403E-9779-5ED3FE01CA1E}" presName="sibTrans" presStyleCnt="0"/>
      <dgm:spPr/>
    </dgm:pt>
    <dgm:pt modelId="{CFE323E3-DA77-4EE8-B749-92B9C73DFAC0}" type="pres">
      <dgm:prSet presAssocID="{6D3C8716-887F-4F70-97F8-98476DFA5B70}" presName="node" presStyleLbl="node1" presStyleIdx="6" presStyleCnt="9">
        <dgm:presLayoutVars>
          <dgm:bulletEnabled val="1"/>
        </dgm:presLayoutVars>
      </dgm:prSet>
      <dgm:spPr/>
    </dgm:pt>
    <dgm:pt modelId="{69B62787-AE5F-49CD-AEE2-4A85350E2CB9}" type="pres">
      <dgm:prSet presAssocID="{AE832EBC-E7F4-4E3D-8307-28780B72BB55}" presName="sibTrans" presStyleCnt="0"/>
      <dgm:spPr/>
    </dgm:pt>
    <dgm:pt modelId="{0E9F8A46-FE98-42C2-985F-D5F861FBDA3F}" type="pres">
      <dgm:prSet presAssocID="{E67A789E-2A46-499B-9334-A7BCB44A0C1F}" presName="node" presStyleLbl="node1" presStyleIdx="7" presStyleCnt="9">
        <dgm:presLayoutVars>
          <dgm:bulletEnabled val="1"/>
        </dgm:presLayoutVars>
      </dgm:prSet>
      <dgm:spPr/>
    </dgm:pt>
    <dgm:pt modelId="{3B4F500D-A026-4718-B187-DD583E958593}" type="pres">
      <dgm:prSet presAssocID="{8457E506-32F6-4581-AAD1-90146ADFE11B}" presName="sibTrans" presStyleCnt="0"/>
      <dgm:spPr/>
    </dgm:pt>
    <dgm:pt modelId="{F1B847B5-CD96-4145-A8D4-62D6F9B30DB0}" type="pres">
      <dgm:prSet presAssocID="{DBA00312-3096-40EC-8570-8DF29F0BBF36}" presName="node" presStyleLbl="node1" presStyleIdx="8" presStyleCnt="9">
        <dgm:presLayoutVars>
          <dgm:bulletEnabled val="1"/>
        </dgm:presLayoutVars>
      </dgm:prSet>
      <dgm:spPr/>
    </dgm:pt>
  </dgm:ptLst>
  <dgm:cxnLst>
    <dgm:cxn modelId="{17196D07-B6DF-4EAD-959B-0DD8309E556D}" type="presOf" srcId="{D6F012F0-5B1C-4311-8CDF-7696C2F3DF12}" destId="{1F9D7066-9570-464C-BF12-2481826889EA}" srcOrd="0" destOrd="0" presId="urn:microsoft.com/office/officeart/2005/8/layout/default"/>
    <dgm:cxn modelId="{821E4428-AE5A-484E-AAB6-0BA466C94250}" type="presOf" srcId="{DE2775DE-543F-461A-8388-B2D80692E7E4}" destId="{05429517-6952-49E7-980F-D4B5DE94C7B7}" srcOrd="0" destOrd="0" presId="urn:microsoft.com/office/officeart/2005/8/layout/default"/>
    <dgm:cxn modelId="{72938B2A-F829-4F20-8EEC-A5984255480F}" srcId="{8B20F580-BC61-4EE2-B239-F007E0E625D7}" destId="{D6F012F0-5B1C-4311-8CDF-7696C2F3DF12}" srcOrd="3" destOrd="0" parTransId="{2DAF9AB0-2B9A-4926-A121-DBF8A37859B9}" sibTransId="{22EC3F72-3F4D-44F5-A50F-0040DF0A1F84}"/>
    <dgm:cxn modelId="{C76A7B2B-3AFE-44CA-B6E9-365280655E23}" type="presOf" srcId="{E67A789E-2A46-499B-9334-A7BCB44A0C1F}" destId="{0E9F8A46-FE98-42C2-985F-D5F861FBDA3F}" srcOrd="0" destOrd="0" presId="urn:microsoft.com/office/officeart/2005/8/layout/default"/>
    <dgm:cxn modelId="{5DD8E72C-F487-461D-A590-F6FB801EC6CF}" type="presOf" srcId="{DBA00312-3096-40EC-8570-8DF29F0BBF36}" destId="{F1B847B5-CD96-4145-A8D4-62D6F9B30DB0}" srcOrd="0" destOrd="0" presId="urn:microsoft.com/office/officeart/2005/8/layout/default"/>
    <dgm:cxn modelId="{DC1D002D-48AF-4760-BC86-7F64A872A888}" srcId="{8B20F580-BC61-4EE2-B239-F007E0E625D7}" destId="{EABD559B-5E27-484F-B968-B37968D06547}" srcOrd="5" destOrd="0" parTransId="{FED28827-410C-4BB5-8463-0B7405E60B13}" sibTransId="{D6568F6E-63F3-403E-9779-5ED3FE01CA1E}"/>
    <dgm:cxn modelId="{459DC632-1A28-412E-B95E-8180E68EF52F}" srcId="{8B20F580-BC61-4EE2-B239-F007E0E625D7}" destId="{DBA00312-3096-40EC-8570-8DF29F0BBF36}" srcOrd="8" destOrd="0" parTransId="{888B9AF7-A720-49F1-AB2E-3009D2354C1A}" sibTransId="{BF09A5F2-ED04-4AD5-933F-0706CE60A16E}"/>
    <dgm:cxn modelId="{2D94DD36-C1DC-4941-980A-C4462C911433}" type="presOf" srcId="{09C5BECC-19D4-4C54-8F38-47F30EB0CF33}" destId="{CC0790C4-1545-4D83-895B-DA13D372C270}" srcOrd="0" destOrd="0" presId="urn:microsoft.com/office/officeart/2005/8/layout/default"/>
    <dgm:cxn modelId="{789A9B48-595A-4E27-9FBF-436C3E620DAA}" type="presOf" srcId="{6D3C8716-887F-4F70-97F8-98476DFA5B70}" destId="{CFE323E3-DA77-4EE8-B749-92B9C73DFAC0}" srcOrd="0" destOrd="0" presId="urn:microsoft.com/office/officeart/2005/8/layout/default"/>
    <dgm:cxn modelId="{5691234C-25AD-4B74-AEC6-3F84D548E86B}" srcId="{8B20F580-BC61-4EE2-B239-F007E0E625D7}" destId="{41C24291-6CE5-47E5-B967-1DCA5D914281}" srcOrd="1" destOrd="0" parTransId="{992F85A7-7C14-4D19-8243-B4A4411E7933}" sibTransId="{851D86B2-9106-4575-99C6-A9E1D6E33A2D}"/>
    <dgm:cxn modelId="{D9F36E7C-7B89-4C27-8541-B305AB2F862B}" srcId="{8B20F580-BC61-4EE2-B239-F007E0E625D7}" destId="{DE2775DE-543F-461A-8388-B2D80692E7E4}" srcOrd="4" destOrd="0" parTransId="{E53E47FD-977F-488D-9BB4-737305AA45BF}" sibTransId="{F23818C2-9C77-4B93-9EB1-4BDB4D92F8C1}"/>
    <dgm:cxn modelId="{B984A9A9-CD1D-4CF6-BDED-45A95C5F99A5}" srcId="{8B20F580-BC61-4EE2-B239-F007E0E625D7}" destId="{6D3C8716-887F-4F70-97F8-98476DFA5B70}" srcOrd="6" destOrd="0" parTransId="{8E1EE154-BB80-41D3-A326-509F2C1862DE}" sibTransId="{AE832EBC-E7F4-4E3D-8307-28780B72BB55}"/>
    <dgm:cxn modelId="{52E6CCB4-AA95-4061-AA52-E04730319B4F}" type="presOf" srcId="{DE8BBB4F-7EF7-4A96-8CDB-B6FEABF60046}" destId="{A189F9B3-9F3B-4A55-946F-AFCC617D3F4E}" srcOrd="0" destOrd="0" presId="urn:microsoft.com/office/officeart/2005/8/layout/default"/>
    <dgm:cxn modelId="{E0C322C3-8178-40D3-8632-A49524D1D5AC}" type="presOf" srcId="{EABD559B-5E27-484F-B968-B37968D06547}" destId="{BE7D65D8-60CA-402C-B967-A52DD4DF53BA}" srcOrd="0" destOrd="0" presId="urn:microsoft.com/office/officeart/2005/8/layout/default"/>
    <dgm:cxn modelId="{12F630CA-5E48-4073-A2CF-C9F374649A2F}" srcId="{8B20F580-BC61-4EE2-B239-F007E0E625D7}" destId="{E67A789E-2A46-499B-9334-A7BCB44A0C1F}" srcOrd="7" destOrd="0" parTransId="{ABC5549A-6B12-46E5-A303-567297C83B02}" sibTransId="{8457E506-32F6-4581-AAD1-90146ADFE11B}"/>
    <dgm:cxn modelId="{30EC01E2-5DA8-4CEC-8971-77E0184CCF83}" type="presOf" srcId="{41C24291-6CE5-47E5-B967-1DCA5D914281}" destId="{9F1A6F83-78FF-428B-8FFE-5876314B0E5C}" srcOrd="0" destOrd="0" presId="urn:microsoft.com/office/officeart/2005/8/layout/default"/>
    <dgm:cxn modelId="{F73206E5-F0F2-4C77-BE5F-7A50CCBB10F5}" srcId="{8B20F580-BC61-4EE2-B239-F007E0E625D7}" destId="{DE8BBB4F-7EF7-4A96-8CDB-B6FEABF60046}" srcOrd="0" destOrd="0" parTransId="{C1DC89CB-51AB-433A-9A05-C4DB45B09D27}" sibTransId="{0D56846D-D059-4B85-88DB-104D9D117DBF}"/>
    <dgm:cxn modelId="{F7914AEB-7255-47B5-8760-743FAB07E4C3}" srcId="{8B20F580-BC61-4EE2-B239-F007E0E625D7}" destId="{09C5BECC-19D4-4C54-8F38-47F30EB0CF33}" srcOrd="2" destOrd="0" parTransId="{9F79BD4B-8D5C-4E81-88AF-28E83B5BCCD3}" sibTransId="{80BD6207-D922-4C0C-811D-67A1B3F2A605}"/>
    <dgm:cxn modelId="{A3555FF3-DF89-4249-9358-DFCA72C02382}" type="presOf" srcId="{8B20F580-BC61-4EE2-B239-F007E0E625D7}" destId="{6323E560-7CAC-423A-AAF4-42026D6363F9}" srcOrd="0" destOrd="0" presId="urn:microsoft.com/office/officeart/2005/8/layout/default"/>
    <dgm:cxn modelId="{4B6E287A-02E9-411B-8745-E7491881F661}" type="presParOf" srcId="{6323E560-7CAC-423A-AAF4-42026D6363F9}" destId="{A189F9B3-9F3B-4A55-946F-AFCC617D3F4E}" srcOrd="0" destOrd="0" presId="urn:microsoft.com/office/officeart/2005/8/layout/default"/>
    <dgm:cxn modelId="{0D02A8C0-56E8-4F3D-B03B-465314C48D6D}" type="presParOf" srcId="{6323E560-7CAC-423A-AAF4-42026D6363F9}" destId="{AD3BFD2E-2606-4142-98E0-2A85645C2915}" srcOrd="1" destOrd="0" presId="urn:microsoft.com/office/officeart/2005/8/layout/default"/>
    <dgm:cxn modelId="{1D01B895-5CDC-4D60-A58A-E22E2A3014D9}" type="presParOf" srcId="{6323E560-7CAC-423A-AAF4-42026D6363F9}" destId="{9F1A6F83-78FF-428B-8FFE-5876314B0E5C}" srcOrd="2" destOrd="0" presId="urn:microsoft.com/office/officeart/2005/8/layout/default"/>
    <dgm:cxn modelId="{6E9BBBDE-9F88-40E0-B28A-7E87EE9A43E2}" type="presParOf" srcId="{6323E560-7CAC-423A-AAF4-42026D6363F9}" destId="{6D444EFD-7DBF-4C1F-881E-1488180DCA7B}" srcOrd="3" destOrd="0" presId="urn:microsoft.com/office/officeart/2005/8/layout/default"/>
    <dgm:cxn modelId="{E7D3DAD8-1278-4436-ACAF-242DB0EB90F7}" type="presParOf" srcId="{6323E560-7CAC-423A-AAF4-42026D6363F9}" destId="{CC0790C4-1545-4D83-895B-DA13D372C270}" srcOrd="4" destOrd="0" presId="urn:microsoft.com/office/officeart/2005/8/layout/default"/>
    <dgm:cxn modelId="{6BB99C78-10D8-445F-8AA1-DC4EC11EE340}" type="presParOf" srcId="{6323E560-7CAC-423A-AAF4-42026D6363F9}" destId="{A8CDC154-44F2-4BCB-AE0B-B9F0C1C4CE9B}" srcOrd="5" destOrd="0" presId="urn:microsoft.com/office/officeart/2005/8/layout/default"/>
    <dgm:cxn modelId="{3F2758DA-DDB2-448C-A349-4259A19B879F}" type="presParOf" srcId="{6323E560-7CAC-423A-AAF4-42026D6363F9}" destId="{1F9D7066-9570-464C-BF12-2481826889EA}" srcOrd="6" destOrd="0" presId="urn:microsoft.com/office/officeart/2005/8/layout/default"/>
    <dgm:cxn modelId="{F56D4317-736C-42B4-B7C8-7EB9FACE55BE}" type="presParOf" srcId="{6323E560-7CAC-423A-AAF4-42026D6363F9}" destId="{17ED941D-9728-431A-95A6-2EAC589D7E21}" srcOrd="7" destOrd="0" presId="urn:microsoft.com/office/officeart/2005/8/layout/default"/>
    <dgm:cxn modelId="{41377658-A80E-4E22-A2D0-042B189B6BFB}" type="presParOf" srcId="{6323E560-7CAC-423A-AAF4-42026D6363F9}" destId="{05429517-6952-49E7-980F-D4B5DE94C7B7}" srcOrd="8" destOrd="0" presId="urn:microsoft.com/office/officeart/2005/8/layout/default"/>
    <dgm:cxn modelId="{BCD63D3E-6932-470E-B914-27B7A2C05BBE}" type="presParOf" srcId="{6323E560-7CAC-423A-AAF4-42026D6363F9}" destId="{4C968166-ECC3-45F0-8C55-D17259C68527}" srcOrd="9" destOrd="0" presId="urn:microsoft.com/office/officeart/2005/8/layout/default"/>
    <dgm:cxn modelId="{7F417EAA-53CF-478B-A35F-0E328C975F85}" type="presParOf" srcId="{6323E560-7CAC-423A-AAF4-42026D6363F9}" destId="{BE7D65D8-60CA-402C-B967-A52DD4DF53BA}" srcOrd="10" destOrd="0" presId="urn:microsoft.com/office/officeart/2005/8/layout/default"/>
    <dgm:cxn modelId="{C0DB6ADD-0542-48AD-BF01-E1604DE19FB5}" type="presParOf" srcId="{6323E560-7CAC-423A-AAF4-42026D6363F9}" destId="{778F71F7-3754-4D94-9793-BEAD61CF4149}" srcOrd="11" destOrd="0" presId="urn:microsoft.com/office/officeart/2005/8/layout/default"/>
    <dgm:cxn modelId="{1D93A99B-0C17-4B0F-8BBD-125EF528DE47}" type="presParOf" srcId="{6323E560-7CAC-423A-AAF4-42026D6363F9}" destId="{CFE323E3-DA77-4EE8-B749-92B9C73DFAC0}" srcOrd="12" destOrd="0" presId="urn:microsoft.com/office/officeart/2005/8/layout/default"/>
    <dgm:cxn modelId="{A288D985-6969-47E1-9DD8-AD2AF4F4A5C3}" type="presParOf" srcId="{6323E560-7CAC-423A-AAF4-42026D6363F9}" destId="{69B62787-AE5F-49CD-AEE2-4A85350E2CB9}" srcOrd="13" destOrd="0" presId="urn:microsoft.com/office/officeart/2005/8/layout/default"/>
    <dgm:cxn modelId="{DD585B80-D2AE-4F73-A7A4-2AC3C8547C06}" type="presParOf" srcId="{6323E560-7CAC-423A-AAF4-42026D6363F9}" destId="{0E9F8A46-FE98-42C2-985F-D5F861FBDA3F}" srcOrd="14" destOrd="0" presId="urn:microsoft.com/office/officeart/2005/8/layout/default"/>
    <dgm:cxn modelId="{51D5F936-1A2C-437A-8EB9-A4009CBBC304}" type="presParOf" srcId="{6323E560-7CAC-423A-AAF4-42026D6363F9}" destId="{3B4F500D-A026-4718-B187-DD583E958593}" srcOrd="15" destOrd="0" presId="urn:microsoft.com/office/officeart/2005/8/layout/default"/>
    <dgm:cxn modelId="{8B771612-A5A6-42F5-AF7F-D2E47E8065AD}" type="presParOf" srcId="{6323E560-7CAC-423A-AAF4-42026D6363F9}" destId="{F1B847B5-CD96-4145-A8D4-62D6F9B30DB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C32E-9FEA-45F0-B376-D96EB031E33D}">
      <dsp:nvSpPr>
        <dsp:cNvPr id="0" name=""/>
        <dsp:cNvSpPr/>
      </dsp:nvSpPr>
      <dsp:spPr>
        <a:xfrm>
          <a:off x="1813621" y="90225"/>
          <a:ext cx="999194" cy="9991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8944C-4A62-4C57-B840-D8EB907D63C5}">
      <dsp:nvSpPr>
        <dsp:cNvPr id="0" name=""/>
        <dsp:cNvSpPr/>
      </dsp:nvSpPr>
      <dsp:spPr>
        <a:xfrm>
          <a:off x="2023452" y="300056"/>
          <a:ext cx="579532" cy="5795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5448C-D20E-47DB-A4B9-24A6C7DB0282}">
      <dsp:nvSpPr>
        <dsp:cNvPr id="0" name=""/>
        <dsp:cNvSpPr/>
      </dsp:nvSpPr>
      <dsp:spPr>
        <a:xfrm>
          <a:off x="3026929" y="90225"/>
          <a:ext cx="2355244" cy="99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Query/Response Simple Text generation </a:t>
          </a:r>
        </a:p>
      </dsp:txBody>
      <dsp:txXfrm>
        <a:off x="3026929" y="90225"/>
        <a:ext cx="2355244" cy="999194"/>
      </dsp:txXfrm>
    </dsp:sp>
    <dsp:sp modelId="{E0E5061E-A988-411A-8E06-8AC90803B55E}">
      <dsp:nvSpPr>
        <dsp:cNvPr id="0" name=""/>
        <dsp:cNvSpPr/>
      </dsp:nvSpPr>
      <dsp:spPr>
        <a:xfrm>
          <a:off x="5792556" y="90225"/>
          <a:ext cx="999194" cy="9991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F6EFB-2A99-4C42-A2DF-B2151EAAB1F3}">
      <dsp:nvSpPr>
        <dsp:cNvPr id="0" name=""/>
        <dsp:cNvSpPr/>
      </dsp:nvSpPr>
      <dsp:spPr>
        <a:xfrm>
          <a:off x="6002387" y="300056"/>
          <a:ext cx="579532" cy="5795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02DBD-8A3D-40D8-8E66-32D2D02347B3}">
      <dsp:nvSpPr>
        <dsp:cNvPr id="0" name=""/>
        <dsp:cNvSpPr/>
      </dsp:nvSpPr>
      <dsp:spPr>
        <a:xfrm>
          <a:off x="7005864" y="90225"/>
          <a:ext cx="2355244" cy="99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Summarization Simple </a:t>
          </a:r>
          <a:br>
            <a:rPr lang="en-US" sz="1200" b="1" kern="1200" dirty="0"/>
          </a:br>
          <a:r>
            <a:rPr lang="en-US" sz="1200" b="1" kern="1200" dirty="0"/>
            <a:t>(Single Text)</a:t>
          </a:r>
          <a:r>
            <a:rPr lang="en-US" sz="1200" kern="1200" dirty="0"/>
            <a:t> </a:t>
          </a:r>
        </a:p>
      </dsp:txBody>
      <dsp:txXfrm>
        <a:off x="7005864" y="90225"/>
        <a:ext cx="2355244" cy="999194"/>
      </dsp:txXfrm>
    </dsp:sp>
    <dsp:sp modelId="{CD4B9439-5FA3-4570-A027-33CC3C19B857}">
      <dsp:nvSpPr>
        <dsp:cNvPr id="0" name=""/>
        <dsp:cNvSpPr/>
      </dsp:nvSpPr>
      <dsp:spPr>
        <a:xfrm>
          <a:off x="1813621" y="1908005"/>
          <a:ext cx="999194" cy="9991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B7492-68BE-453F-B251-B5802DB3CCAC}">
      <dsp:nvSpPr>
        <dsp:cNvPr id="0" name=""/>
        <dsp:cNvSpPr/>
      </dsp:nvSpPr>
      <dsp:spPr>
        <a:xfrm>
          <a:off x="2023452" y="2117836"/>
          <a:ext cx="579532" cy="5795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BE246-FE93-4A5C-9DF7-A84B9C58E321}">
      <dsp:nvSpPr>
        <dsp:cNvPr id="0" name=""/>
        <dsp:cNvSpPr/>
      </dsp:nvSpPr>
      <dsp:spPr>
        <a:xfrm>
          <a:off x="3026929" y="1908005"/>
          <a:ext cx="2355244" cy="99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Translation</a:t>
          </a:r>
          <a:br>
            <a:rPr lang="en-US" sz="1100" b="1" kern="1200" dirty="0"/>
          </a:br>
          <a:br>
            <a:rPr lang="en-US" sz="1100" b="1" kern="1200" dirty="0"/>
          </a:br>
          <a:r>
            <a:rPr lang="en-US" sz="1100" b="0" kern="1200" dirty="0"/>
            <a:t>Language to Language, level of language, improving translations</a:t>
          </a:r>
        </a:p>
      </dsp:txBody>
      <dsp:txXfrm>
        <a:off x="3026929" y="1908005"/>
        <a:ext cx="2355244" cy="999194"/>
      </dsp:txXfrm>
    </dsp:sp>
    <dsp:sp modelId="{4361A3E0-9F6C-4E17-92CD-D28A4E97590E}">
      <dsp:nvSpPr>
        <dsp:cNvPr id="0" name=""/>
        <dsp:cNvSpPr/>
      </dsp:nvSpPr>
      <dsp:spPr>
        <a:xfrm>
          <a:off x="5792556" y="1908005"/>
          <a:ext cx="999194" cy="9991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2DC96-D13E-4B77-8363-AB742D77DA0E}">
      <dsp:nvSpPr>
        <dsp:cNvPr id="0" name=""/>
        <dsp:cNvSpPr/>
      </dsp:nvSpPr>
      <dsp:spPr>
        <a:xfrm>
          <a:off x="6002387" y="2117836"/>
          <a:ext cx="579532" cy="5795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E551-9470-4019-83FE-81610EAAF005}">
      <dsp:nvSpPr>
        <dsp:cNvPr id="0" name=""/>
        <dsp:cNvSpPr/>
      </dsp:nvSpPr>
      <dsp:spPr>
        <a:xfrm>
          <a:off x="7005864" y="1908005"/>
          <a:ext cx="2355244" cy="99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Complex Question-answering and commands/Prompt Engineering</a:t>
          </a:r>
          <a:br>
            <a:rPr lang="en-US" sz="1100" kern="1200" dirty="0"/>
          </a:br>
          <a:br>
            <a:rPr lang="en-US" sz="1100" kern="1200" dirty="0"/>
          </a:br>
          <a:r>
            <a:rPr lang="en-US" sz="1100" kern="1200" dirty="0"/>
            <a:t>Generating a research paper introduction, Generate a Poem, Script, Article: </a:t>
          </a:r>
          <a:br>
            <a:rPr lang="en-US" sz="1100" kern="1200" dirty="0"/>
          </a:br>
          <a:r>
            <a:rPr lang="en-US" sz="1100" kern="1200" dirty="0"/>
            <a:t>"Write an introduction for a research paper on the effects of Generative AI on  Education."</a:t>
          </a:r>
        </a:p>
      </dsp:txBody>
      <dsp:txXfrm>
        <a:off x="7005864" y="1908005"/>
        <a:ext cx="2355244" cy="999194"/>
      </dsp:txXfrm>
    </dsp:sp>
    <dsp:sp modelId="{DC2D7DBB-81A8-4813-A670-A589D4837A55}">
      <dsp:nvSpPr>
        <dsp:cNvPr id="0" name=""/>
        <dsp:cNvSpPr/>
      </dsp:nvSpPr>
      <dsp:spPr>
        <a:xfrm>
          <a:off x="1813621" y="3725784"/>
          <a:ext cx="999194" cy="9991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8255B-0948-4C41-BB10-09D0F46C10ED}">
      <dsp:nvSpPr>
        <dsp:cNvPr id="0" name=""/>
        <dsp:cNvSpPr/>
      </dsp:nvSpPr>
      <dsp:spPr>
        <a:xfrm>
          <a:off x="2023452" y="3935615"/>
          <a:ext cx="579532" cy="5795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55C-8855-48E8-A889-AC060A6E9272}">
      <dsp:nvSpPr>
        <dsp:cNvPr id="0" name=""/>
        <dsp:cNvSpPr/>
      </dsp:nvSpPr>
      <dsp:spPr>
        <a:xfrm>
          <a:off x="3026929" y="3725784"/>
          <a:ext cx="2355244" cy="99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Summarize and Synthesize  Multiple articles or Books</a:t>
          </a:r>
          <a:r>
            <a:rPr lang="en-US" sz="1100" kern="1200" dirty="0"/>
            <a:t> </a:t>
          </a:r>
          <a:br>
            <a:rPr lang="en-US" sz="1100" kern="1200" dirty="0"/>
          </a:br>
          <a:br>
            <a:rPr lang="en-US" sz="1100" kern="1200" dirty="0"/>
          </a:br>
          <a:r>
            <a:rPr lang="en-US" sz="1100" kern="1200" dirty="0"/>
            <a:t>"Summarize the key findings of the latest research on artificial intelligence for higher education."</a:t>
          </a:r>
        </a:p>
      </dsp:txBody>
      <dsp:txXfrm>
        <a:off x="3026929" y="3725784"/>
        <a:ext cx="2355244" cy="999194"/>
      </dsp:txXfrm>
    </dsp:sp>
    <dsp:sp modelId="{D7392766-55FF-4241-A8B8-7A4FE5EDF0E5}">
      <dsp:nvSpPr>
        <dsp:cNvPr id="0" name=""/>
        <dsp:cNvSpPr/>
      </dsp:nvSpPr>
      <dsp:spPr>
        <a:xfrm>
          <a:off x="5792556" y="3725784"/>
          <a:ext cx="999194" cy="9991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E20D7-E729-4283-B57D-53300E57C6F9}">
      <dsp:nvSpPr>
        <dsp:cNvPr id="0" name=""/>
        <dsp:cNvSpPr/>
      </dsp:nvSpPr>
      <dsp:spPr>
        <a:xfrm>
          <a:off x="6002387" y="3935615"/>
          <a:ext cx="579532" cy="57953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997B-5038-4388-B1E8-94ABDAFD9234}">
      <dsp:nvSpPr>
        <dsp:cNvPr id="0" name=""/>
        <dsp:cNvSpPr/>
      </dsp:nvSpPr>
      <dsp:spPr>
        <a:xfrm>
          <a:off x="7005864" y="3725784"/>
          <a:ext cx="2355244" cy="99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Brainstorming research ideas</a:t>
          </a:r>
          <a:r>
            <a:rPr lang="en-US" sz="1100" kern="1200" dirty="0"/>
            <a:t>: </a:t>
          </a:r>
          <a:br>
            <a:rPr lang="en-US" sz="1100" kern="1200" dirty="0"/>
          </a:br>
          <a:br>
            <a:rPr lang="en-US" sz="1100" kern="1200" dirty="0"/>
          </a:br>
          <a:r>
            <a:rPr lang="en-US" sz="1100" kern="1200" dirty="0"/>
            <a:t>"Suggest three potential research topics in the field  of Benchmarking AI multi-modal models."</a:t>
          </a:r>
        </a:p>
      </dsp:txBody>
      <dsp:txXfrm>
        <a:off x="7005864" y="3725784"/>
        <a:ext cx="2355244" cy="999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6B8A0-3DF7-4436-B5BA-5EE68481A383}">
      <dsp:nvSpPr>
        <dsp:cNvPr id="0" name=""/>
        <dsp:cNvSpPr/>
      </dsp:nvSpPr>
      <dsp:spPr>
        <a:xfrm>
          <a:off x="1754665" y="626401"/>
          <a:ext cx="373285" cy="91440"/>
        </a:xfrm>
        <a:custGeom>
          <a:avLst/>
          <a:gdLst/>
          <a:ahLst/>
          <a:cxnLst/>
          <a:rect l="0" t="0" r="0" b="0"/>
          <a:pathLst>
            <a:path>
              <a:moveTo>
                <a:pt x="0" y="45720"/>
              </a:moveTo>
              <a:lnTo>
                <a:pt x="37328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31211" y="670102"/>
        <a:ext cx="20194" cy="4038"/>
      </dsp:txXfrm>
    </dsp:sp>
    <dsp:sp modelId="{2D0D3805-B332-4611-B217-B484B6DFBD8C}">
      <dsp:nvSpPr>
        <dsp:cNvPr id="0" name=""/>
        <dsp:cNvSpPr/>
      </dsp:nvSpPr>
      <dsp:spPr>
        <a:xfrm>
          <a:off x="442" y="145314"/>
          <a:ext cx="1756023" cy="105361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711200">
            <a:lnSpc>
              <a:spcPct val="90000"/>
            </a:lnSpc>
            <a:spcBef>
              <a:spcPct val="0"/>
            </a:spcBef>
            <a:spcAft>
              <a:spcPct val="35000"/>
            </a:spcAft>
            <a:buNone/>
          </a:pPr>
          <a:r>
            <a:rPr lang="en-US" sz="1600" b="1" kern="1200" dirty="0"/>
            <a:t>Techniques for Effective Prompts:</a:t>
          </a:r>
        </a:p>
      </dsp:txBody>
      <dsp:txXfrm>
        <a:off x="442" y="145314"/>
        <a:ext cx="1756023" cy="1053613"/>
      </dsp:txXfrm>
    </dsp:sp>
    <dsp:sp modelId="{49316C15-1CB3-4041-9F10-1F915439B3FA}">
      <dsp:nvSpPr>
        <dsp:cNvPr id="0" name=""/>
        <dsp:cNvSpPr/>
      </dsp:nvSpPr>
      <dsp:spPr>
        <a:xfrm>
          <a:off x="3914573" y="626401"/>
          <a:ext cx="373285" cy="91440"/>
        </a:xfrm>
        <a:custGeom>
          <a:avLst/>
          <a:gdLst/>
          <a:ahLst/>
          <a:cxnLst/>
          <a:rect l="0" t="0" r="0" b="0"/>
          <a:pathLst>
            <a:path>
              <a:moveTo>
                <a:pt x="0" y="45720"/>
              </a:moveTo>
              <a:lnTo>
                <a:pt x="373285" y="45720"/>
              </a:lnTo>
            </a:path>
          </a:pathLst>
        </a:custGeom>
        <a:noFill/>
        <a:ln w="12700" cap="flat" cmpd="sng" algn="ctr">
          <a:solidFill>
            <a:schemeClr val="accent2">
              <a:hueOff val="495663"/>
              <a:satOff val="-1423"/>
              <a:lumOff val="-227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1119" y="670102"/>
        <a:ext cx="20194" cy="4038"/>
      </dsp:txXfrm>
    </dsp:sp>
    <dsp:sp modelId="{455FB87F-273B-413A-BCAC-CB04433CE949}">
      <dsp:nvSpPr>
        <dsp:cNvPr id="0" name=""/>
        <dsp:cNvSpPr/>
      </dsp:nvSpPr>
      <dsp:spPr>
        <a:xfrm>
          <a:off x="2160350" y="145314"/>
          <a:ext cx="1756023" cy="1053613"/>
        </a:xfrm>
        <a:prstGeom prst="rect">
          <a:avLst/>
        </a:prstGeom>
        <a:solidFill>
          <a:schemeClr val="accent2">
            <a:hueOff val="460258"/>
            <a:satOff val="-1321"/>
            <a:lumOff val="-211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800100">
            <a:lnSpc>
              <a:spcPct val="90000"/>
            </a:lnSpc>
            <a:spcBef>
              <a:spcPct val="0"/>
            </a:spcBef>
            <a:spcAft>
              <a:spcPct val="35000"/>
            </a:spcAft>
            <a:buNone/>
          </a:pPr>
          <a:r>
            <a:rPr lang="en-US" sz="1800" b="1" kern="1200" dirty="0"/>
            <a:t>1. Be Specific</a:t>
          </a:r>
          <a:r>
            <a:rPr lang="en-US" sz="1600" b="1" kern="1200" dirty="0"/>
            <a:t>:</a:t>
          </a:r>
        </a:p>
      </dsp:txBody>
      <dsp:txXfrm>
        <a:off x="2160350" y="145314"/>
        <a:ext cx="1756023" cy="1053613"/>
      </dsp:txXfrm>
    </dsp:sp>
    <dsp:sp modelId="{20918359-03B4-4228-A594-09FA7C422627}">
      <dsp:nvSpPr>
        <dsp:cNvPr id="0" name=""/>
        <dsp:cNvSpPr/>
      </dsp:nvSpPr>
      <dsp:spPr>
        <a:xfrm>
          <a:off x="6074482" y="626401"/>
          <a:ext cx="373285" cy="91440"/>
        </a:xfrm>
        <a:custGeom>
          <a:avLst/>
          <a:gdLst/>
          <a:ahLst/>
          <a:cxnLst/>
          <a:rect l="0" t="0" r="0" b="0"/>
          <a:pathLst>
            <a:path>
              <a:moveTo>
                <a:pt x="0" y="45720"/>
              </a:moveTo>
              <a:lnTo>
                <a:pt x="373285" y="45720"/>
              </a:lnTo>
            </a:path>
          </a:pathLst>
        </a:custGeom>
        <a:noFill/>
        <a:ln w="12700" cap="flat" cmpd="sng" algn="ctr">
          <a:solidFill>
            <a:schemeClr val="accent2">
              <a:hueOff val="991325"/>
              <a:satOff val="-2845"/>
              <a:lumOff val="-45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1027" y="670102"/>
        <a:ext cx="20194" cy="4038"/>
      </dsp:txXfrm>
    </dsp:sp>
    <dsp:sp modelId="{91E1BA9E-9A96-4EF8-B24D-ED38C897ED8F}">
      <dsp:nvSpPr>
        <dsp:cNvPr id="0" name=""/>
        <dsp:cNvSpPr/>
      </dsp:nvSpPr>
      <dsp:spPr>
        <a:xfrm>
          <a:off x="4320259" y="145314"/>
          <a:ext cx="1756023" cy="1053613"/>
        </a:xfrm>
        <a:prstGeom prst="rect">
          <a:avLst/>
        </a:prstGeom>
        <a:solidFill>
          <a:schemeClr val="accent2">
            <a:hueOff val="920516"/>
            <a:satOff val="-2642"/>
            <a:lumOff val="-423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a:t>Clearly define the task and provide specific details.</a:t>
          </a:r>
        </a:p>
      </dsp:txBody>
      <dsp:txXfrm>
        <a:off x="4320259" y="145314"/>
        <a:ext cx="1756023" cy="1053613"/>
      </dsp:txXfrm>
    </dsp:sp>
    <dsp:sp modelId="{FFF454EE-5A26-4792-97DE-AE2D252CB568}">
      <dsp:nvSpPr>
        <dsp:cNvPr id="0" name=""/>
        <dsp:cNvSpPr/>
      </dsp:nvSpPr>
      <dsp:spPr>
        <a:xfrm>
          <a:off x="8234390" y="626401"/>
          <a:ext cx="373285" cy="91440"/>
        </a:xfrm>
        <a:custGeom>
          <a:avLst/>
          <a:gdLst/>
          <a:ahLst/>
          <a:cxnLst/>
          <a:rect l="0" t="0" r="0" b="0"/>
          <a:pathLst>
            <a:path>
              <a:moveTo>
                <a:pt x="0" y="45720"/>
              </a:moveTo>
              <a:lnTo>
                <a:pt x="373285" y="45720"/>
              </a:lnTo>
            </a:path>
          </a:pathLst>
        </a:custGeom>
        <a:noFill/>
        <a:ln w="12700" cap="flat" cmpd="sng" algn="ctr">
          <a:solidFill>
            <a:schemeClr val="accent2">
              <a:hueOff val="1486988"/>
              <a:satOff val="-4268"/>
              <a:lumOff val="-68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10936" y="670102"/>
        <a:ext cx="20194" cy="4038"/>
      </dsp:txXfrm>
    </dsp:sp>
    <dsp:sp modelId="{6E6F2B6D-8BC0-430A-8A1E-48383F22C68F}">
      <dsp:nvSpPr>
        <dsp:cNvPr id="0" name=""/>
        <dsp:cNvSpPr/>
      </dsp:nvSpPr>
      <dsp:spPr>
        <a:xfrm>
          <a:off x="6480167" y="145314"/>
          <a:ext cx="1756023" cy="1053613"/>
        </a:xfrm>
        <a:prstGeom prst="rect">
          <a:avLst/>
        </a:prstGeom>
        <a:solidFill>
          <a:schemeClr val="accent2">
            <a:hueOff val="1380774"/>
            <a:satOff val="-3963"/>
            <a:lumOff val="-634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Example: Instead of "Tell me about climate change,"</a:t>
          </a:r>
        </a:p>
      </dsp:txBody>
      <dsp:txXfrm>
        <a:off x="6480167" y="145314"/>
        <a:ext cx="1756023" cy="1053613"/>
      </dsp:txXfrm>
    </dsp:sp>
    <dsp:sp modelId="{A690DE11-6F19-47D2-8F23-35E895C70808}">
      <dsp:nvSpPr>
        <dsp:cNvPr id="0" name=""/>
        <dsp:cNvSpPr/>
      </dsp:nvSpPr>
      <dsp:spPr>
        <a:xfrm>
          <a:off x="937983" y="1197128"/>
          <a:ext cx="8580104" cy="373285"/>
        </a:xfrm>
        <a:custGeom>
          <a:avLst/>
          <a:gdLst/>
          <a:ahLst/>
          <a:cxnLst/>
          <a:rect l="0" t="0" r="0" b="0"/>
          <a:pathLst>
            <a:path>
              <a:moveTo>
                <a:pt x="8580104" y="0"/>
              </a:moveTo>
              <a:lnTo>
                <a:pt x="8580104" y="203742"/>
              </a:lnTo>
              <a:lnTo>
                <a:pt x="0" y="203742"/>
              </a:lnTo>
              <a:lnTo>
                <a:pt x="0" y="373285"/>
              </a:lnTo>
            </a:path>
          </a:pathLst>
        </a:custGeom>
        <a:noFill/>
        <a:ln w="12700" cap="flat" cmpd="sng" algn="ctr">
          <a:solidFill>
            <a:schemeClr val="accent2">
              <a:hueOff val="1982650"/>
              <a:satOff val="-5690"/>
              <a:lumOff val="-911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13295" y="1381751"/>
        <a:ext cx="429480" cy="4038"/>
      </dsp:txXfrm>
    </dsp:sp>
    <dsp:sp modelId="{D56A0B27-CE10-47D4-9BEB-AA8059870849}">
      <dsp:nvSpPr>
        <dsp:cNvPr id="0" name=""/>
        <dsp:cNvSpPr/>
      </dsp:nvSpPr>
      <dsp:spPr>
        <a:xfrm>
          <a:off x="8640075" y="145314"/>
          <a:ext cx="1756023" cy="1053613"/>
        </a:xfrm>
        <a:prstGeom prst="rect">
          <a:avLst/>
        </a:prstGeom>
        <a:solidFill>
          <a:schemeClr val="accent2">
            <a:hueOff val="1841033"/>
            <a:satOff val="-5284"/>
            <a:lumOff val="-846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use "Explain the impact of climate change </a:t>
          </a:r>
          <a:r>
            <a:rPr lang="en-US" sz="1400" b="1" kern="1200" dirty="0"/>
            <a:t>on polar ice caps.</a:t>
          </a:r>
          <a:r>
            <a:rPr lang="en-US" sz="1400" kern="1200" dirty="0"/>
            <a:t>"</a:t>
          </a:r>
        </a:p>
      </dsp:txBody>
      <dsp:txXfrm>
        <a:off x="8640075" y="145314"/>
        <a:ext cx="1756023" cy="1053613"/>
      </dsp:txXfrm>
    </dsp:sp>
    <dsp:sp modelId="{B54AE6D3-1B90-4167-A002-B713E88EC9DE}">
      <dsp:nvSpPr>
        <dsp:cNvPr id="0" name=""/>
        <dsp:cNvSpPr/>
      </dsp:nvSpPr>
      <dsp:spPr>
        <a:xfrm>
          <a:off x="1873724" y="2129949"/>
          <a:ext cx="373285" cy="91440"/>
        </a:xfrm>
        <a:custGeom>
          <a:avLst/>
          <a:gdLst/>
          <a:ahLst/>
          <a:cxnLst/>
          <a:rect l="0" t="0" r="0" b="0"/>
          <a:pathLst>
            <a:path>
              <a:moveTo>
                <a:pt x="0" y="45720"/>
              </a:moveTo>
              <a:lnTo>
                <a:pt x="373285" y="45720"/>
              </a:lnTo>
            </a:path>
          </a:pathLst>
        </a:custGeom>
        <a:noFill/>
        <a:ln w="12700" cap="flat" cmpd="sng" algn="ctr">
          <a:solidFill>
            <a:schemeClr val="accent2">
              <a:hueOff val="2478313"/>
              <a:satOff val="-7113"/>
              <a:lumOff val="-113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0269" y="2173649"/>
        <a:ext cx="20194" cy="4038"/>
      </dsp:txXfrm>
    </dsp:sp>
    <dsp:sp modelId="{C2101319-1593-41B8-A4C1-FE2CEFDC4F49}">
      <dsp:nvSpPr>
        <dsp:cNvPr id="0" name=""/>
        <dsp:cNvSpPr/>
      </dsp:nvSpPr>
      <dsp:spPr>
        <a:xfrm>
          <a:off x="442" y="1602813"/>
          <a:ext cx="1875081" cy="1145710"/>
        </a:xfrm>
        <a:prstGeom prst="rect">
          <a:avLst/>
        </a:prstGeom>
        <a:solidFill>
          <a:schemeClr val="accent2">
            <a:hueOff val="2301291"/>
            <a:satOff val="-6605"/>
            <a:lumOff val="-1057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800100">
            <a:lnSpc>
              <a:spcPct val="90000"/>
            </a:lnSpc>
            <a:spcBef>
              <a:spcPct val="0"/>
            </a:spcBef>
            <a:spcAft>
              <a:spcPct val="35000"/>
            </a:spcAft>
            <a:buNone/>
          </a:pPr>
          <a:r>
            <a:rPr lang="en-US" sz="1800" b="1" kern="1200" dirty="0"/>
            <a:t>2. Offer background information.</a:t>
          </a:r>
        </a:p>
      </dsp:txBody>
      <dsp:txXfrm>
        <a:off x="442" y="1602813"/>
        <a:ext cx="1875081" cy="1145710"/>
      </dsp:txXfrm>
    </dsp:sp>
    <dsp:sp modelId="{7FBBA598-89D1-482C-9ACE-F7FC6DAF44D5}">
      <dsp:nvSpPr>
        <dsp:cNvPr id="0" name=""/>
        <dsp:cNvSpPr/>
      </dsp:nvSpPr>
      <dsp:spPr>
        <a:xfrm>
          <a:off x="4033632" y="2129949"/>
          <a:ext cx="373285" cy="91440"/>
        </a:xfrm>
        <a:custGeom>
          <a:avLst/>
          <a:gdLst/>
          <a:ahLst/>
          <a:cxnLst/>
          <a:rect l="0" t="0" r="0" b="0"/>
          <a:pathLst>
            <a:path>
              <a:moveTo>
                <a:pt x="0" y="45720"/>
              </a:moveTo>
              <a:lnTo>
                <a:pt x="373285" y="45720"/>
              </a:lnTo>
            </a:path>
          </a:pathLst>
        </a:custGeom>
        <a:noFill/>
        <a:ln w="12700" cap="flat" cmpd="sng" algn="ctr">
          <a:solidFill>
            <a:schemeClr val="accent2">
              <a:hueOff val="2973976"/>
              <a:satOff val="-8535"/>
              <a:lumOff val="-1366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10177" y="2173649"/>
        <a:ext cx="20194" cy="4038"/>
      </dsp:txXfrm>
    </dsp:sp>
    <dsp:sp modelId="{895E0E49-3D21-41A5-A869-943A5A1AB1A2}">
      <dsp:nvSpPr>
        <dsp:cNvPr id="0" name=""/>
        <dsp:cNvSpPr/>
      </dsp:nvSpPr>
      <dsp:spPr>
        <a:xfrm>
          <a:off x="2279409" y="1648862"/>
          <a:ext cx="1756023" cy="1053613"/>
        </a:xfrm>
        <a:prstGeom prst="rect">
          <a:avLst/>
        </a:prstGeom>
        <a:solidFill>
          <a:schemeClr val="accent2">
            <a:hueOff val="2761549"/>
            <a:satOff val="-7926"/>
            <a:lumOff val="-1269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Example: "</a:t>
          </a:r>
          <a:r>
            <a:rPr lang="en-US" sz="1400" b="1" kern="1200" dirty="0"/>
            <a:t>For a research paper on climate change, </a:t>
          </a:r>
        </a:p>
      </dsp:txBody>
      <dsp:txXfrm>
        <a:off x="2279409" y="1648862"/>
        <a:ext cx="1756023" cy="1053613"/>
      </dsp:txXfrm>
    </dsp:sp>
    <dsp:sp modelId="{C342C459-025A-4658-BC7C-70E27BC550CF}">
      <dsp:nvSpPr>
        <dsp:cNvPr id="0" name=""/>
        <dsp:cNvSpPr/>
      </dsp:nvSpPr>
      <dsp:spPr>
        <a:xfrm>
          <a:off x="6193540" y="2129949"/>
          <a:ext cx="373285" cy="91440"/>
        </a:xfrm>
        <a:custGeom>
          <a:avLst/>
          <a:gdLst/>
          <a:ahLst/>
          <a:cxnLst/>
          <a:rect l="0" t="0" r="0" b="0"/>
          <a:pathLst>
            <a:path>
              <a:moveTo>
                <a:pt x="0" y="45720"/>
              </a:moveTo>
              <a:lnTo>
                <a:pt x="373285" y="45720"/>
              </a:lnTo>
            </a:path>
          </a:pathLst>
        </a:custGeom>
        <a:noFill/>
        <a:ln w="12700" cap="flat" cmpd="sng" algn="ctr">
          <a:solidFill>
            <a:schemeClr val="accent2">
              <a:hueOff val="3469638"/>
              <a:satOff val="-9958"/>
              <a:lumOff val="-159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70086" y="2173649"/>
        <a:ext cx="20194" cy="4038"/>
      </dsp:txXfrm>
    </dsp:sp>
    <dsp:sp modelId="{F9711D31-1F2B-4BA3-8622-65CE31448ECA}">
      <dsp:nvSpPr>
        <dsp:cNvPr id="0" name=""/>
        <dsp:cNvSpPr/>
      </dsp:nvSpPr>
      <dsp:spPr>
        <a:xfrm>
          <a:off x="4439317" y="1648862"/>
          <a:ext cx="1756023" cy="1053613"/>
        </a:xfrm>
        <a:prstGeom prst="rect">
          <a:avLst/>
        </a:prstGeom>
        <a:solidFill>
          <a:schemeClr val="accent2">
            <a:hueOff val="3221807"/>
            <a:satOff val="-9246"/>
            <a:lumOff val="-1480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Summarize recent findings on polar ice cap melting."</a:t>
          </a:r>
        </a:p>
      </dsp:txBody>
      <dsp:txXfrm>
        <a:off x="4439317" y="1648862"/>
        <a:ext cx="1756023" cy="1053613"/>
      </dsp:txXfrm>
    </dsp:sp>
    <dsp:sp modelId="{E77D39A1-2276-481E-ABED-358127F24DC9}">
      <dsp:nvSpPr>
        <dsp:cNvPr id="0" name=""/>
        <dsp:cNvSpPr/>
      </dsp:nvSpPr>
      <dsp:spPr>
        <a:xfrm>
          <a:off x="8353449" y="2129949"/>
          <a:ext cx="373285" cy="91440"/>
        </a:xfrm>
        <a:custGeom>
          <a:avLst/>
          <a:gdLst/>
          <a:ahLst/>
          <a:cxnLst/>
          <a:rect l="0" t="0" r="0" b="0"/>
          <a:pathLst>
            <a:path>
              <a:moveTo>
                <a:pt x="0" y="45720"/>
              </a:moveTo>
              <a:lnTo>
                <a:pt x="373285" y="45720"/>
              </a:lnTo>
            </a:path>
          </a:pathLst>
        </a:custGeom>
        <a:noFill/>
        <a:ln w="12700" cap="flat" cmpd="sng" algn="ctr">
          <a:solidFill>
            <a:schemeClr val="accent2">
              <a:hueOff val="3965301"/>
              <a:satOff val="-11380"/>
              <a:lumOff val="-1822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29994" y="2173649"/>
        <a:ext cx="20194" cy="4038"/>
      </dsp:txXfrm>
    </dsp:sp>
    <dsp:sp modelId="{578ABBA1-2B44-45AC-9BBB-92D4969B4F53}">
      <dsp:nvSpPr>
        <dsp:cNvPr id="0" name=""/>
        <dsp:cNvSpPr/>
      </dsp:nvSpPr>
      <dsp:spPr>
        <a:xfrm>
          <a:off x="6599226" y="1648862"/>
          <a:ext cx="1756023" cy="1053613"/>
        </a:xfrm>
        <a:prstGeom prst="rect">
          <a:avLst/>
        </a:prstGeom>
        <a:solidFill>
          <a:schemeClr val="accent2">
            <a:hueOff val="3682065"/>
            <a:satOff val="-10567"/>
            <a:lumOff val="-1691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800100">
            <a:lnSpc>
              <a:spcPct val="90000"/>
            </a:lnSpc>
            <a:spcBef>
              <a:spcPct val="0"/>
            </a:spcBef>
            <a:spcAft>
              <a:spcPct val="35000"/>
            </a:spcAft>
            <a:buNone/>
          </a:pPr>
          <a:r>
            <a:rPr lang="en-US" sz="1800" b="1" kern="1200" dirty="0"/>
            <a:t>3. Use Constraints</a:t>
          </a:r>
          <a:r>
            <a:rPr lang="en-US" sz="1800" kern="1200" dirty="0"/>
            <a:t>:</a:t>
          </a:r>
        </a:p>
      </dsp:txBody>
      <dsp:txXfrm>
        <a:off x="6599226" y="1648862"/>
        <a:ext cx="1756023" cy="1053613"/>
      </dsp:txXfrm>
    </dsp:sp>
    <dsp:sp modelId="{BC75776C-465D-4E3D-8EDA-0866AE09A7C9}">
      <dsp:nvSpPr>
        <dsp:cNvPr id="0" name=""/>
        <dsp:cNvSpPr/>
      </dsp:nvSpPr>
      <dsp:spPr>
        <a:xfrm>
          <a:off x="878454" y="2700675"/>
          <a:ext cx="8758691" cy="419333"/>
        </a:xfrm>
        <a:custGeom>
          <a:avLst/>
          <a:gdLst/>
          <a:ahLst/>
          <a:cxnLst/>
          <a:rect l="0" t="0" r="0" b="0"/>
          <a:pathLst>
            <a:path>
              <a:moveTo>
                <a:pt x="8758691" y="0"/>
              </a:moveTo>
              <a:lnTo>
                <a:pt x="8758691" y="226766"/>
              </a:lnTo>
              <a:lnTo>
                <a:pt x="0" y="226766"/>
              </a:lnTo>
              <a:lnTo>
                <a:pt x="0" y="419333"/>
              </a:lnTo>
            </a:path>
          </a:pathLst>
        </a:custGeom>
        <a:noFill/>
        <a:ln w="12700" cap="flat" cmpd="sng" algn="ctr">
          <a:solidFill>
            <a:schemeClr val="accent2">
              <a:hueOff val="4460963"/>
              <a:satOff val="-12803"/>
              <a:lumOff val="-2049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8543" y="2908323"/>
        <a:ext cx="438512" cy="4038"/>
      </dsp:txXfrm>
    </dsp:sp>
    <dsp:sp modelId="{E94E6045-6BCD-4EA5-BC82-9B14539B065A}">
      <dsp:nvSpPr>
        <dsp:cNvPr id="0" name=""/>
        <dsp:cNvSpPr/>
      </dsp:nvSpPr>
      <dsp:spPr>
        <a:xfrm>
          <a:off x="8759134" y="1648862"/>
          <a:ext cx="1756023" cy="1053613"/>
        </a:xfrm>
        <a:prstGeom prst="rect">
          <a:avLst/>
        </a:prstGeom>
        <a:solidFill>
          <a:schemeClr val="accent2">
            <a:hueOff val="4142323"/>
            <a:satOff val="-11888"/>
            <a:lumOff val="-1903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a:t>Set limits on length, style, or format.</a:t>
          </a:r>
        </a:p>
      </dsp:txBody>
      <dsp:txXfrm>
        <a:off x="8759134" y="1648862"/>
        <a:ext cx="1756023" cy="1053613"/>
      </dsp:txXfrm>
    </dsp:sp>
    <dsp:sp modelId="{A470610C-D363-44E4-81A9-9B6282831940}">
      <dsp:nvSpPr>
        <dsp:cNvPr id="0" name=""/>
        <dsp:cNvSpPr/>
      </dsp:nvSpPr>
      <dsp:spPr>
        <a:xfrm>
          <a:off x="1754665" y="3633496"/>
          <a:ext cx="373285" cy="91440"/>
        </a:xfrm>
        <a:custGeom>
          <a:avLst/>
          <a:gdLst/>
          <a:ahLst/>
          <a:cxnLst/>
          <a:rect l="0" t="0" r="0" b="0"/>
          <a:pathLst>
            <a:path>
              <a:moveTo>
                <a:pt x="0" y="45720"/>
              </a:moveTo>
              <a:lnTo>
                <a:pt x="373285" y="45720"/>
              </a:lnTo>
            </a:path>
          </a:pathLst>
        </a:custGeom>
        <a:noFill/>
        <a:ln w="12700" cap="flat" cmpd="sng" algn="ctr">
          <a:solidFill>
            <a:schemeClr val="accent2">
              <a:hueOff val="4956626"/>
              <a:satOff val="-14225"/>
              <a:lumOff val="-227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31211" y="3677196"/>
        <a:ext cx="20194" cy="4038"/>
      </dsp:txXfrm>
    </dsp:sp>
    <dsp:sp modelId="{2E110AE1-0112-4AA9-9B37-DFE576C587F7}">
      <dsp:nvSpPr>
        <dsp:cNvPr id="0" name=""/>
        <dsp:cNvSpPr/>
      </dsp:nvSpPr>
      <dsp:spPr>
        <a:xfrm>
          <a:off x="442" y="3152409"/>
          <a:ext cx="1756023" cy="1053613"/>
        </a:xfrm>
        <a:prstGeom prst="rect">
          <a:avLst/>
        </a:prstGeom>
        <a:solidFill>
          <a:schemeClr val="accent2">
            <a:hueOff val="4602581"/>
            <a:satOff val="-13209"/>
            <a:lumOff val="-2114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Example: "Summarize the impact of climate change on polar ice caps</a:t>
          </a:r>
        </a:p>
      </dsp:txBody>
      <dsp:txXfrm>
        <a:off x="442" y="3152409"/>
        <a:ext cx="1756023" cy="1053613"/>
      </dsp:txXfrm>
    </dsp:sp>
    <dsp:sp modelId="{3CC21041-F9CD-4C4D-8390-8BF0B02ECA35}">
      <dsp:nvSpPr>
        <dsp:cNvPr id="0" name=""/>
        <dsp:cNvSpPr/>
      </dsp:nvSpPr>
      <dsp:spPr>
        <a:xfrm>
          <a:off x="3914573" y="3633496"/>
          <a:ext cx="373285" cy="91440"/>
        </a:xfrm>
        <a:custGeom>
          <a:avLst/>
          <a:gdLst/>
          <a:ahLst/>
          <a:cxnLst/>
          <a:rect l="0" t="0" r="0" b="0"/>
          <a:pathLst>
            <a:path>
              <a:moveTo>
                <a:pt x="0" y="45720"/>
              </a:moveTo>
              <a:lnTo>
                <a:pt x="373285" y="45720"/>
              </a:lnTo>
            </a:path>
          </a:pathLst>
        </a:custGeom>
        <a:noFill/>
        <a:ln w="12700" cap="flat" cmpd="sng" algn="ctr">
          <a:solidFill>
            <a:schemeClr val="accent2">
              <a:hueOff val="5452289"/>
              <a:satOff val="-15648"/>
              <a:lumOff val="-2505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1119" y="3677196"/>
        <a:ext cx="20194" cy="4038"/>
      </dsp:txXfrm>
    </dsp:sp>
    <dsp:sp modelId="{B548881B-E597-4CAD-924B-69567FFA3CE4}">
      <dsp:nvSpPr>
        <dsp:cNvPr id="0" name=""/>
        <dsp:cNvSpPr/>
      </dsp:nvSpPr>
      <dsp:spPr>
        <a:xfrm>
          <a:off x="2160350" y="3152409"/>
          <a:ext cx="1756023" cy="1053613"/>
        </a:xfrm>
        <a:prstGeom prst="rect">
          <a:avLst/>
        </a:prstGeom>
        <a:solidFill>
          <a:schemeClr val="accent2">
            <a:hueOff val="5062839"/>
            <a:satOff val="-14530"/>
            <a:lumOff val="-2326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in 200 words for a Ph.D. audience of </a:t>
          </a:r>
          <a:r>
            <a:rPr lang="en-US" sz="1400" kern="1200" dirty="0" err="1"/>
            <a:t>meteroologists</a:t>
          </a:r>
          <a:r>
            <a:rPr lang="en-US" sz="1400" kern="1200" dirty="0"/>
            <a:t>."</a:t>
          </a:r>
        </a:p>
      </dsp:txBody>
      <dsp:txXfrm>
        <a:off x="2160350" y="3152409"/>
        <a:ext cx="1756023" cy="1053613"/>
      </dsp:txXfrm>
    </dsp:sp>
    <dsp:sp modelId="{F617CF5C-1E6B-4109-848F-C22E2BEC964B}">
      <dsp:nvSpPr>
        <dsp:cNvPr id="0" name=""/>
        <dsp:cNvSpPr/>
      </dsp:nvSpPr>
      <dsp:spPr>
        <a:xfrm>
          <a:off x="6074482" y="3633496"/>
          <a:ext cx="373285" cy="91440"/>
        </a:xfrm>
        <a:custGeom>
          <a:avLst/>
          <a:gdLst/>
          <a:ahLst/>
          <a:cxnLst/>
          <a:rect l="0" t="0" r="0" b="0"/>
          <a:pathLst>
            <a:path>
              <a:moveTo>
                <a:pt x="0" y="45720"/>
              </a:moveTo>
              <a:lnTo>
                <a:pt x="373285" y="45720"/>
              </a:lnTo>
            </a:path>
          </a:pathLst>
        </a:custGeom>
        <a:noFill/>
        <a:ln w="12700" cap="flat" cmpd="sng" algn="ctr">
          <a:solidFill>
            <a:schemeClr val="accent2">
              <a:hueOff val="5947951"/>
              <a:satOff val="-17070"/>
              <a:lumOff val="-2733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1027" y="3677196"/>
        <a:ext cx="20194" cy="4038"/>
      </dsp:txXfrm>
    </dsp:sp>
    <dsp:sp modelId="{DCA9AC2B-AEE7-45D3-8653-039BC0213E11}">
      <dsp:nvSpPr>
        <dsp:cNvPr id="0" name=""/>
        <dsp:cNvSpPr/>
      </dsp:nvSpPr>
      <dsp:spPr>
        <a:xfrm>
          <a:off x="4320259" y="3152409"/>
          <a:ext cx="1756023" cy="1053613"/>
        </a:xfrm>
        <a:prstGeom prst="rect">
          <a:avLst/>
        </a:prstGeom>
        <a:solidFill>
          <a:schemeClr val="accent2">
            <a:hueOff val="5523098"/>
            <a:satOff val="-15851"/>
            <a:lumOff val="-2537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711200">
            <a:lnSpc>
              <a:spcPct val="90000"/>
            </a:lnSpc>
            <a:spcBef>
              <a:spcPct val="0"/>
            </a:spcBef>
            <a:spcAft>
              <a:spcPct val="35000"/>
            </a:spcAft>
            <a:buNone/>
          </a:pPr>
          <a:r>
            <a:rPr lang="en-US" sz="1600" b="1" kern="1200" dirty="0"/>
            <a:t>4. Keep Refining </a:t>
          </a:r>
          <a:br>
            <a:rPr lang="en-US" sz="1600" b="1" kern="1200" dirty="0"/>
          </a:br>
          <a:endParaRPr lang="en-US" sz="1600" b="1" kern="1200" dirty="0"/>
        </a:p>
      </dsp:txBody>
      <dsp:txXfrm>
        <a:off x="4320259" y="3152409"/>
        <a:ext cx="1756023" cy="1053613"/>
      </dsp:txXfrm>
    </dsp:sp>
    <dsp:sp modelId="{0B044D07-589B-4CBD-8A1B-36110D5DF634}">
      <dsp:nvSpPr>
        <dsp:cNvPr id="0" name=""/>
        <dsp:cNvSpPr/>
      </dsp:nvSpPr>
      <dsp:spPr>
        <a:xfrm>
          <a:off x="8234390" y="3633496"/>
          <a:ext cx="373285" cy="91440"/>
        </a:xfrm>
        <a:custGeom>
          <a:avLst/>
          <a:gdLst/>
          <a:ahLst/>
          <a:cxnLst/>
          <a:rect l="0" t="0" r="0" b="0"/>
          <a:pathLst>
            <a:path>
              <a:moveTo>
                <a:pt x="0" y="45720"/>
              </a:moveTo>
              <a:lnTo>
                <a:pt x="373285"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10936" y="3677196"/>
        <a:ext cx="20194" cy="4038"/>
      </dsp:txXfrm>
    </dsp:sp>
    <dsp:sp modelId="{90D152C4-A909-4B18-9D0A-75BBE4FA6B3A}">
      <dsp:nvSpPr>
        <dsp:cNvPr id="0" name=""/>
        <dsp:cNvSpPr/>
      </dsp:nvSpPr>
      <dsp:spPr>
        <a:xfrm>
          <a:off x="6480167" y="3152409"/>
          <a:ext cx="1756023" cy="1053613"/>
        </a:xfrm>
        <a:prstGeom prst="rect">
          <a:avLst/>
        </a:prstGeom>
        <a:solidFill>
          <a:schemeClr val="accent2">
            <a:hueOff val="5983355"/>
            <a:satOff val="-17172"/>
            <a:lumOff val="-2749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Refine prompts based on initial outputs to improve results.</a:t>
          </a:r>
        </a:p>
      </dsp:txBody>
      <dsp:txXfrm>
        <a:off x="6480167" y="3152409"/>
        <a:ext cx="1756023" cy="1053613"/>
      </dsp:txXfrm>
    </dsp:sp>
    <dsp:sp modelId="{26ACF8EB-7729-485F-BB16-4ECA7ADAFBB9}">
      <dsp:nvSpPr>
        <dsp:cNvPr id="0" name=""/>
        <dsp:cNvSpPr/>
      </dsp:nvSpPr>
      <dsp:spPr>
        <a:xfrm>
          <a:off x="8640075" y="3152409"/>
          <a:ext cx="1756023" cy="1053613"/>
        </a:xfrm>
        <a:prstGeom prst="rect">
          <a:avLst/>
        </a:prstGeom>
        <a:solidFill>
          <a:schemeClr val="accent2">
            <a:hueOff val="6443614"/>
            <a:satOff val="-18493"/>
            <a:lumOff val="-2960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6047" tIns="90321" rIns="86047" bIns="90321" numCol="1" spcCol="1270" anchor="ctr" anchorCtr="0">
          <a:noAutofit/>
        </a:bodyPr>
        <a:lstStyle/>
        <a:p>
          <a:pPr marL="0" lvl="0" indent="0" algn="ctr" defTabSz="622300">
            <a:lnSpc>
              <a:spcPct val="90000"/>
            </a:lnSpc>
            <a:spcBef>
              <a:spcPct val="0"/>
            </a:spcBef>
            <a:spcAft>
              <a:spcPct val="35000"/>
            </a:spcAft>
            <a:buNone/>
          </a:pPr>
          <a:r>
            <a:rPr lang="en-US" sz="1400" kern="1200" dirty="0"/>
            <a:t>Example: Try again focusing just on the first two points.</a:t>
          </a:r>
        </a:p>
      </dsp:txBody>
      <dsp:txXfrm>
        <a:off x="8640075" y="3152409"/>
        <a:ext cx="1756023" cy="1053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9F9B3-9F3B-4A55-946F-AFCC617D3F4E}">
      <dsp:nvSpPr>
        <dsp:cNvPr id="0" name=""/>
        <dsp:cNvSpPr/>
      </dsp:nvSpPr>
      <dsp:spPr>
        <a:xfrm>
          <a:off x="0" y="94234"/>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a:t>
          </a:r>
          <a:r>
            <a:rPr lang="en-US" sz="1300" b="1" kern="1200" dirty="0"/>
            <a:t>. Research Paper Introduction:</a:t>
          </a:r>
        </a:p>
      </dsp:txBody>
      <dsp:txXfrm>
        <a:off x="0" y="94234"/>
        <a:ext cx="1701369" cy="1020821"/>
      </dsp:txXfrm>
    </dsp:sp>
    <dsp:sp modelId="{9F1A6F83-78FF-428B-8FFE-5876314B0E5C}">
      <dsp:nvSpPr>
        <dsp:cNvPr id="0" name=""/>
        <dsp:cNvSpPr/>
      </dsp:nvSpPr>
      <dsp:spPr>
        <a:xfrm>
          <a:off x="1871506" y="94234"/>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"Write an introduction for a research paper on the effects of urbanization</a:t>
          </a:r>
        </a:p>
      </dsp:txBody>
      <dsp:txXfrm>
        <a:off x="1871506" y="94234"/>
        <a:ext cx="1701369" cy="1020821"/>
      </dsp:txXfrm>
    </dsp:sp>
    <dsp:sp modelId="{CC0790C4-1545-4D83-895B-DA13D372C270}">
      <dsp:nvSpPr>
        <dsp:cNvPr id="0" name=""/>
        <dsp:cNvSpPr/>
      </dsp:nvSpPr>
      <dsp:spPr>
        <a:xfrm>
          <a:off x="3723957" y="102339"/>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on local wildlife, including recent studies and key findings."</a:t>
          </a:r>
        </a:p>
      </dsp:txBody>
      <dsp:txXfrm>
        <a:off x="3723957" y="102339"/>
        <a:ext cx="1701369" cy="1020821"/>
      </dsp:txXfrm>
    </dsp:sp>
    <dsp:sp modelId="{1F9D7066-9570-464C-BF12-2481826889EA}">
      <dsp:nvSpPr>
        <dsp:cNvPr id="0" name=""/>
        <dsp:cNvSpPr/>
      </dsp:nvSpPr>
      <dsp:spPr>
        <a:xfrm>
          <a:off x="0" y="1285192"/>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2</a:t>
          </a:r>
          <a:r>
            <a:rPr lang="en-US" sz="1300" b="1" kern="1200" dirty="0"/>
            <a:t>. Literature Review</a:t>
          </a:r>
          <a:r>
            <a:rPr lang="en-US" sz="1300" kern="1200" dirty="0"/>
            <a:t>:</a:t>
          </a:r>
        </a:p>
      </dsp:txBody>
      <dsp:txXfrm>
        <a:off x="0" y="1285192"/>
        <a:ext cx="1701369" cy="1020821"/>
      </dsp:txXfrm>
    </dsp:sp>
    <dsp:sp modelId="{05429517-6952-49E7-980F-D4B5DE94C7B7}">
      <dsp:nvSpPr>
        <dsp:cNvPr id="0" name=""/>
        <dsp:cNvSpPr/>
      </dsp:nvSpPr>
      <dsp:spPr>
        <a:xfrm>
          <a:off x="1871506" y="1285192"/>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"Summarize the key points from the last 10 years of research</a:t>
          </a:r>
        </a:p>
      </dsp:txBody>
      <dsp:txXfrm>
        <a:off x="1871506" y="1285192"/>
        <a:ext cx="1701369" cy="1020821"/>
      </dsp:txXfrm>
    </dsp:sp>
    <dsp:sp modelId="{BE7D65D8-60CA-402C-B967-A52DD4DF53BA}">
      <dsp:nvSpPr>
        <dsp:cNvPr id="0" name=""/>
        <dsp:cNvSpPr/>
      </dsp:nvSpPr>
      <dsp:spPr>
        <a:xfrm>
          <a:off x="3743012" y="1285192"/>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on the relationship between </a:t>
          </a:r>
          <a:br>
            <a:rPr lang="en-US" sz="1300" kern="1200" dirty="0"/>
          </a:br>
          <a:r>
            <a:rPr lang="en-US" sz="1300" kern="1200" dirty="0"/>
            <a:t>social media use </a:t>
          </a:r>
          <a:br>
            <a:rPr lang="en-US" sz="1300" kern="1200" dirty="0"/>
          </a:br>
          <a:r>
            <a:rPr lang="en-US" sz="1300" kern="1200" dirty="0"/>
            <a:t>and mental health. Use Full Sources."</a:t>
          </a:r>
        </a:p>
      </dsp:txBody>
      <dsp:txXfrm>
        <a:off x="3743012" y="1285192"/>
        <a:ext cx="1701369" cy="1020821"/>
      </dsp:txXfrm>
    </dsp:sp>
    <dsp:sp modelId="{CFE323E3-DA77-4EE8-B749-92B9C73DFAC0}">
      <dsp:nvSpPr>
        <dsp:cNvPr id="0" name=""/>
        <dsp:cNvSpPr/>
      </dsp:nvSpPr>
      <dsp:spPr>
        <a:xfrm>
          <a:off x="0" y="2476151"/>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3. Data Analysis</a:t>
          </a:r>
          <a:r>
            <a:rPr lang="en-US" sz="1300" kern="1200" dirty="0"/>
            <a:t>:</a:t>
          </a:r>
        </a:p>
      </dsp:txBody>
      <dsp:txXfrm>
        <a:off x="0" y="2476151"/>
        <a:ext cx="1701369" cy="1020821"/>
      </dsp:txXfrm>
    </dsp:sp>
    <dsp:sp modelId="{0E9F8A46-FE98-42C2-985F-D5F861FBDA3F}">
      <dsp:nvSpPr>
        <dsp:cNvPr id="0" name=""/>
        <dsp:cNvSpPr/>
      </dsp:nvSpPr>
      <dsp:spPr>
        <a:xfrm>
          <a:off x="1871506" y="2476151"/>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"Analyze the following dataset on annual rainfall and crop yields</a:t>
          </a:r>
        </a:p>
      </dsp:txBody>
      <dsp:txXfrm>
        <a:off x="1871506" y="2476151"/>
        <a:ext cx="1701369" cy="1020821"/>
      </dsp:txXfrm>
    </dsp:sp>
    <dsp:sp modelId="{F1B847B5-CD96-4145-A8D4-62D6F9B30DB0}">
      <dsp:nvSpPr>
        <dsp:cNvPr id="0" name=""/>
        <dsp:cNvSpPr/>
      </dsp:nvSpPr>
      <dsp:spPr>
        <a:xfrm>
          <a:off x="3743012" y="2476151"/>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t>
          </a:r>
          <a:r>
            <a:rPr lang="en-US" sz="1300" b="1" kern="1200" dirty="0"/>
            <a:t>and summarize the key 3,5 and 10 year  trends and correlations.</a:t>
          </a:r>
        </a:p>
      </dsp:txBody>
      <dsp:txXfrm>
        <a:off x="3743012" y="2476151"/>
        <a:ext cx="1701369" cy="102082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0EB8F-1F77-43A8-89F0-0C31EA11A889}"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F53E9-EEB7-4D82-99D0-C1101A85C525}" type="slidenum">
              <a:rPr lang="en-US" smtClean="0"/>
              <a:t>‹#›</a:t>
            </a:fld>
            <a:endParaRPr lang="en-US"/>
          </a:p>
        </p:txBody>
      </p:sp>
    </p:spTree>
    <p:extLst>
      <p:ext uri="{BB962C8B-B14F-4D97-AF65-F5344CB8AC3E}">
        <p14:creationId xmlns:p14="http://schemas.microsoft.com/office/powerpoint/2010/main" val="18861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Generating a research paper introduction: "Write an introduction for a research</a:t>
            </a:r>
          </a:p>
          <a:p>
            <a:pPr marL="0" indent="0">
              <a:buNone/>
            </a:pPr>
            <a:r>
              <a:rPr lang="en-US" dirty="0"/>
              <a:t>paper on the effects of Generative AI on Higher Education."</a:t>
            </a:r>
          </a:p>
          <a:p>
            <a:pPr marL="0" indent="0">
              <a:buNone/>
            </a:pPr>
            <a:r>
              <a:rPr lang="en-US" dirty="0"/>
              <a:t>o Summarizing articles: "Summarize the key findings of the latest research on</a:t>
            </a:r>
          </a:p>
          <a:p>
            <a:pPr marL="0" indent="0">
              <a:buNone/>
            </a:pPr>
            <a:r>
              <a:rPr lang="en-US" dirty="0"/>
              <a:t>artificial intelligence for higher education."</a:t>
            </a:r>
          </a:p>
          <a:p>
            <a:pPr marL="0" indent="0">
              <a:buNone/>
            </a:pPr>
            <a:r>
              <a:rPr lang="en-US" dirty="0"/>
              <a:t>o Brainstorming research ideas: "Suggest three potential research topics in the field</a:t>
            </a:r>
          </a:p>
          <a:p>
            <a:pPr marL="0" indent="0">
              <a:buNone/>
            </a:pPr>
            <a:r>
              <a:rPr lang="en-US" dirty="0"/>
              <a:t>of renewable energy."</a:t>
            </a:r>
          </a:p>
          <a:p>
            <a:endParaRPr lang="en-US" dirty="0"/>
          </a:p>
        </p:txBody>
      </p:sp>
      <p:sp>
        <p:nvSpPr>
          <p:cNvPr id="4" name="Slide Number Placeholder 3"/>
          <p:cNvSpPr>
            <a:spLocks noGrp="1"/>
          </p:cNvSpPr>
          <p:nvPr>
            <p:ph type="sldNum" sz="quarter" idx="5"/>
          </p:nvPr>
        </p:nvSpPr>
        <p:spPr/>
        <p:txBody>
          <a:bodyPr/>
          <a:lstStyle/>
          <a:p>
            <a:fld id="{5A0F53E9-EEB7-4D82-99D0-C1101A85C525}" type="slidenum">
              <a:rPr lang="en-US" smtClean="0"/>
              <a:t>3</a:t>
            </a:fld>
            <a:endParaRPr lang="en-US"/>
          </a:p>
        </p:txBody>
      </p:sp>
    </p:spTree>
    <p:extLst>
      <p:ext uri="{BB962C8B-B14F-4D97-AF65-F5344CB8AC3E}">
        <p14:creationId xmlns:p14="http://schemas.microsoft.com/office/powerpoint/2010/main" val="186653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17664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408762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45457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58327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64979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20749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27545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29685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48395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5765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3/5/2025</a:t>
            </a:fld>
            <a:endParaRPr lang="en-US"/>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2557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877A02-43FC-4238-A579-2209AA6CEF8D}" type="datetimeFigureOut">
              <a:rPr lang="en-US" smtClean="0"/>
              <a:t>3/5/2025</a:t>
            </a:fld>
            <a:endParaRPr lang="en-US"/>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9762B6-E86C-4319-B51B-16F705167E04}" type="slidenum">
              <a:rPr lang="en-US" smtClean="0"/>
              <a:t>‹#›</a:t>
            </a:fld>
            <a:endParaRPr lang="en-US"/>
          </a:p>
        </p:txBody>
      </p:sp>
    </p:spTree>
    <p:extLst>
      <p:ext uri="{BB962C8B-B14F-4D97-AF65-F5344CB8AC3E}">
        <p14:creationId xmlns:p14="http://schemas.microsoft.com/office/powerpoint/2010/main" val="4085547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rraymondu@ucr.edu"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claude.site/artifacts/d734a9da-bbcf-4c7a-a20b-3e84c2e7a818"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laude.site/artifacts/2514cc6a-2e92-4fbf-9818-8077e2b4561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s://labs.perplexity.ai/" TargetMode="External"/><Relationship Id="rId5" Type="http://schemas.openxmlformats.org/officeDocument/2006/relationships/hyperlink" Target="https://grok.com/" TargetMode="External"/><Relationship Id="rId4" Type="http://schemas.openxmlformats.org/officeDocument/2006/relationships/hyperlink" Target="https://gemini.google.com/app"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2.xml"/><Relationship Id="rId6" Type="http://schemas.openxmlformats.org/officeDocument/2006/relationships/hyperlink" Target="https://www.linkedin.com/pulse/ai-model-hallucination-human-understanding-raymond-uzwyshyn-ph-d--minpc/" TargetMode="External"/><Relationship Id="rId5" Type="http://schemas.openxmlformats.org/officeDocument/2006/relationships/image" Target="../media/image36.jpeg"/><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linkedin.com/feed/update/urn:li:activity:7282189502570184704?utm_source=share&amp;utm_medium=member_desktop&amp;rcm=ACoAAACb3LgBFvUaHvp3wa3ywaQni5z88ocu04k"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damunikowsky.substack.com/p/in-ai-we-trust-part-ii"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www.jenner.com/en/people/adam-g-unikowsky#overview" TargetMode="Externa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www.linkedin.com/pulse/trouble-grok-3-ai-hallucinated-citation-sources-llm-uzwyshyn-ph-d--eydtc/?trackingId=bcXjRUDiSNqnok%2FtIRQzNQ%3D%3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hyperlink" Target="https://www.linkedin.com/feed/update/urn:li:activity:7284302652086071296?utm_source=share&amp;utm_medium=member_desktop&amp;rcm=ACoAAACb3LgBFvUaHvp3wa3ywaQni5z88ocu04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blog.google/products/gemini/google-gemini-deep-research/" TargetMode="External"/><Relationship Id="rId7" Type="http://schemas.openxmlformats.org/officeDocument/2006/relationships/image" Target="../media/image56.png"/><Relationship Id="rId2" Type="http://schemas.openxmlformats.org/officeDocument/2006/relationships/hyperlink" Target="https://openai.com/index/introducing-deep-research/" TargetMode="External"/><Relationship Id="rId1" Type="http://schemas.openxmlformats.org/officeDocument/2006/relationships/slideLayout" Target="../slideLayouts/slideLayout2.xml"/><Relationship Id="rId6" Type="http://schemas.openxmlformats.org/officeDocument/2006/relationships/hyperlink" Target="https://x.ai/blog/grok-3" TargetMode="External"/><Relationship Id="rId5" Type="http://schemas.openxmlformats.org/officeDocument/2006/relationships/hyperlink" Target="https://research.google/blog/accelerating-scientific-breakthroughs-with-an-ai-co-scientist/" TargetMode="External"/><Relationship Id="rId4" Type="http://schemas.openxmlformats.org/officeDocument/2006/relationships/hyperlink" Target="https://www.perplexity.ai/hub/blog/introducing-perplexity-deep-research" TargetMode="External"/><Relationship Id="rId9" Type="http://schemas.openxmlformats.org/officeDocument/2006/relationships/hyperlink" Target="https://www.linkedin.com/pulse/googles-ai-scientist-how-digital-laboratory-partner-uzwyshyn-ph-d--ipgkc/"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perplexity.ai/hub/blog/introducing-perplexity-deep-research" TargetMode="External"/><Relationship Id="rId2" Type="http://schemas.openxmlformats.org/officeDocument/2006/relationships/hyperlink" Target="https://www.crewai.com/"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linkedin.com/in/rayuzwyshyn/" TargetMode="External"/><Relationship Id="rId2" Type="http://schemas.openxmlformats.org/officeDocument/2006/relationships/hyperlink" Target="mailto:raymondu@ucr.ed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nthropic.com/news/claude-3-5-sonnet" TargetMode="External"/><Relationship Id="rId2" Type="http://schemas.openxmlformats.org/officeDocument/2006/relationships/hyperlink" Target="https://platform.openai.com/docs/guides/prompt-engineering" TargetMode="External"/><Relationship Id="rId1" Type="http://schemas.openxmlformats.org/officeDocument/2006/relationships/slideLayout" Target="../slideLayouts/slideLayout2.xml"/><Relationship Id="rId4" Type="http://schemas.openxmlformats.org/officeDocument/2006/relationships/hyperlink" Target="https://docs.anthropic.com/en/docs/build-with-claude/prompt-engineering/overview"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lnkd.in/d2PeAnuK" TargetMode="External"/><Relationship Id="rId3" Type="http://schemas.openxmlformats.org/officeDocument/2006/relationships/hyperlink" Target="https://lnkd.in/dcb9iuUP" TargetMode="External"/><Relationship Id="rId7" Type="http://schemas.openxmlformats.org/officeDocument/2006/relationships/hyperlink" Target="https://lnkd.in/dWKbKs2x" TargetMode="Externa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hyperlink" Target="https://lnkd.in/dvHKidDp" TargetMode="External"/><Relationship Id="rId11" Type="http://schemas.openxmlformats.org/officeDocument/2006/relationships/hyperlink" Target="https://lnkd.in/djU9RH_c" TargetMode="External"/><Relationship Id="rId5" Type="http://schemas.openxmlformats.org/officeDocument/2006/relationships/hyperlink" Target="https://lnkd.in/d-rCb-AM" TargetMode="External"/><Relationship Id="rId10" Type="http://schemas.openxmlformats.org/officeDocument/2006/relationships/hyperlink" Target="https://lnkd.in/d5GGMEdz" TargetMode="External"/><Relationship Id="rId4" Type="http://schemas.openxmlformats.org/officeDocument/2006/relationships/hyperlink" Target="https://lnkd.in/eKJ9qmEQ" TargetMode="External"/><Relationship Id="rId9" Type="http://schemas.openxmlformats.org/officeDocument/2006/relationships/hyperlink" Target="https://lnkd.in/gqRKTry7"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repository.ifla.org/items/c9c184bc-245a-4309-bc18-689ffc81ed71"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2DA840-98FD-B89B-09DD-36486FA4F00C}"/>
              </a:ext>
            </a:extLst>
          </p:cNvPr>
          <p:cNvSpPr>
            <a:spLocks noGrp="1"/>
          </p:cNvSpPr>
          <p:nvPr>
            <p:ph type="ctrTitle"/>
          </p:nvPr>
        </p:nvSpPr>
        <p:spPr>
          <a:xfrm>
            <a:off x="76604" y="206501"/>
            <a:ext cx="4079019" cy="2127124"/>
          </a:xfrm>
        </p:spPr>
        <p:txBody>
          <a:bodyPr vert="horz" lIns="91440" tIns="45720" rIns="91440" bIns="45720" rtlCol="0" anchor="t">
            <a:normAutofit fontScale="90000"/>
          </a:bodyPr>
          <a:lstStyle/>
          <a:p>
            <a:pPr algn="l"/>
            <a:r>
              <a:rPr lang="en-US" sz="4400" b="1" kern="1200" dirty="0">
                <a:solidFill>
                  <a:schemeClr val="bg1"/>
                </a:solidFill>
                <a:latin typeface="+mj-lt"/>
                <a:ea typeface="+mj-ea"/>
                <a:cs typeface="+mj-cs"/>
              </a:rPr>
              <a:t>Beginners Introduction to AI Large Language Models</a:t>
            </a:r>
            <a:br>
              <a:rPr lang="en-US" sz="4400" b="1" dirty="0">
                <a:solidFill>
                  <a:schemeClr val="bg1"/>
                </a:solidFill>
              </a:rPr>
            </a:br>
            <a:r>
              <a:rPr lang="en-US" sz="1800" kern="1200" dirty="0">
                <a:solidFill>
                  <a:schemeClr val="bg1"/>
                </a:solidFill>
                <a:latin typeface="+mj-lt"/>
                <a:ea typeface="+mj-ea"/>
                <a:cs typeface="+mj-cs"/>
              </a:rPr>
              <a:t>Generative AI  for Research,</a:t>
            </a:r>
            <a:r>
              <a:rPr lang="en-US" sz="1800" dirty="0">
                <a:solidFill>
                  <a:schemeClr val="bg1"/>
                </a:solidFill>
              </a:rPr>
              <a:t> </a:t>
            </a:r>
            <a:r>
              <a:rPr lang="en-US" sz="1800" kern="1200" dirty="0">
                <a:solidFill>
                  <a:schemeClr val="bg1"/>
                </a:solidFill>
                <a:latin typeface="+mj-lt"/>
                <a:ea typeface="+mj-ea"/>
                <a:cs typeface="+mj-cs"/>
              </a:rPr>
              <a:t>Learning and Creativity</a:t>
            </a:r>
          </a:p>
        </p:txBody>
      </p:sp>
      <p:sp>
        <p:nvSpPr>
          <p:cNvPr id="3" name="Subtitle 2">
            <a:extLst>
              <a:ext uri="{FF2B5EF4-FFF2-40B4-BE49-F238E27FC236}">
                <a16:creationId xmlns:a16="http://schemas.microsoft.com/office/drawing/2014/main" id="{5245B3FE-AF3B-77D3-99FA-BB9874BAF018}"/>
              </a:ext>
            </a:extLst>
          </p:cNvPr>
          <p:cNvSpPr>
            <a:spLocks noGrp="1"/>
          </p:cNvSpPr>
          <p:nvPr>
            <p:ph type="subTitle" idx="1"/>
          </p:nvPr>
        </p:nvSpPr>
        <p:spPr>
          <a:xfrm>
            <a:off x="3052844" y="5282282"/>
            <a:ext cx="2926080" cy="1337745"/>
          </a:xfrm>
        </p:spPr>
        <p:txBody>
          <a:bodyPr vert="horz" lIns="91440" tIns="45720" rIns="91440" bIns="45720" rtlCol="0">
            <a:normAutofit/>
          </a:bodyPr>
          <a:lstStyle/>
          <a:p>
            <a:pPr algn="l"/>
            <a:r>
              <a:rPr lang="en-US" sz="2000" b="1" dirty="0"/>
              <a:t>2025 New Generation Best in Class AI Models</a:t>
            </a:r>
            <a:r>
              <a:rPr lang="en-US" sz="2000" dirty="0"/>
              <a:t> </a:t>
            </a:r>
          </a:p>
        </p:txBody>
      </p:sp>
      <p:sp>
        <p:nvSpPr>
          <p:cNvPr id="4" name="TextBox 3">
            <a:extLst>
              <a:ext uri="{FF2B5EF4-FFF2-40B4-BE49-F238E27FC236}">
                <a16:creationId xmlns:a16="http://schemas.microsoft.com/office/drawing/2014/main" id="{BBEB5261-F323-8B5F-5C8A-5CAA1D7DFBF3}"/>
              </a:ext>
            </a:extLst>
          </p:cNvPr>
          <p:cNvSpPr txBox="1"/>
          <p:nvPr/>
        </p:nvSpPr>
        <p:spPr>
          <a:xfrm>
            <a:off x="8565903" y="5177790"/>
            <a:ext cx="3626095" cy="4469958"/>
          </a:xfrm>
          <a:prstGeom prst="rect">
            <a:avLst/>
          </a:prstGeom>
        </p:spPr>
        <p:txBody>
          <a:bodyPr vert="horz" lIns="91440" tIns="45720" rIns="91440" bIns="45720" rtlCol="0">
            <a:normAutofit/>
          </a:bodyPr>
          <a:lstStyle/>
          <a:p>
            <a:pPr>
              <a:lnSpc>
                <a:spcPct val="90000"/>
              </a:lnSpc>
              <a:spcAft>
                <a:spcPts val="600"/>
              </a:spcAft>
            </a:pPr>
            <a:r>
              <a:rPr lang="en-US" sz="1400" dirty="0"/>
              <a:t>Ray Uzwyshyn, Ph.D.  MLIS</a:t>
            </a:r>
            <a:br>
              <a:rPr lang="en-US" sz="1400" dirty="0"/>
            </a:br>
            <a:r>
              <a:rPr lang="en-US" sz="1400" dirty="0"/>
              <a:t>Acting AUL for Research  &amp; Technology</a:t>
            </a:r>
            <a:br>
              <a:rPr lang="en-US" sz="1400" dirty="0"/>
            </a:br>
            <a:r>
              <a:rPr lang="en-US" sz="1400" dirty="0"/>
              <a:t>University of California, Riverside Libraries, </a:t>
            </a:r>
            <a:r>
              <a:rPr lang="en-US" sz="1400" dirty="0">
                <a:hlinkClick r:id="rId2">
                  <a:extLst>
                    <a:ext uri="{A12FA001-AC4F-418D-AE19-62706E023703}">
                      <ahyp:hlinkClr xmlns:ahyp="http://schemas.microsoft.com/office/drawing/2018/hyperlinkcolor" val="tx"/>
                    </a:ext>
                  </a:extLst>
                </a:hlinkClick>
              </a:rPr>
              <a:t>raymondu@ucr.edu</a:t>
            </a:r>
            <a:r>
              <a:rPr lang="en-US" sz="1400" dirty="0"/>
              <a:t> </a:t>
            </a:r>
          </a:p>
        </p:txBody>
      </p:sp>
      <p:pic>
        <p:nvPicPr>
          <p:cNvPr id="7" name="Picture 6">
            <a:extLst>
              <a:ext uri="{FF2B5EF4-FFF2-40B4-BE49-F238E27FC236}">
                <a16:creationId xmlns:a16="http://schemas.microsoft.com/office/drawing/2014/main" id="{1D9BF9BC-E6D7-4774-99D1-A1AF3E00B463}"/>
              </a:ext>
            </a:extLst>
          </p:cNvPr>
          <p:cNvPicPr>
            <a:picLocks noChangeAspect="1"/>
          </p:cNvPicPr>
          <p:nvPr/>
        </p:nvPicPr>
        <p:blipFill>
          <a:blip r:embed="rId3"/>
          <a:stretch>
            <a:fillRect/>
          </a:stretch>
        </p:blipFill>
        <p:spPr>
          <a:xfrm>
            <a:off x="4800062" y="623716"/>
            <a:ext cx="6839634" cy="3419817"/>
          </a:xfrm>
          <a:prstGeom prst="rect">
            <a:avLst/>
          </a:prstGeom>
        </p:spPr>
      </p:pic>
      <p:pic>
        <p:nvPicPr>
          <p:cNvPr id="1026" name="Picture 2" descr="What Are Reasoning Models and Why You ...">
            <a:extLst>
              <a:ext uri="{FF2B5EF4-FFF2-40B4-BE49-F238E27FC236}">
                <a16:creationId xmlns:a16="http://schemas.microsoft.com/office/drawing/2014/main" id="{47F08087-5AAE-4916-A46A-0F3A19150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80" y="3154680"/>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629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r>
              <a:rPr lang="en-US" dirty="0"/>
              <a:t>AI Basic Functionality </a:t>
            </a:r>
            <a:br>
              <a:rPr lang="en-US" dirty="0"/>
            </a:br>
            <a:r>
              <a:rPr lang="en-US" dirty="0"/>
              <a:t>and Academic Examples</a:t>
            </a:r>
          </a:p>
        </p:txBody>
      </p:sp>
      <p:graphicFrame>
        <p:nvGraphicFramePr>
          <p:cNvPr id="7" name="Content Placeholder 2">
            <a:extLst>
              <a:ext uri="{FF2B5EF4-FFF2-40B4-BE49-F238E27FC236}">
                <a16:creationId xmlns:a16="http://schemas.microsoft.com/office/drawing/2014/main" id="{AFC40833-850A-E8EE-5D87-97ED29AEADD2}"/>
              </a:ext>
            </a:extLst>
          </p:cNvPr>
          <p:cNvGraphicFramePr>
            <a:graphicFrameLocks noGrp="1"/>
          </p:cNvGraphicFramePr>
          <p:nvPr>
            <p:ph idx="1"/>
            <p:extLst>
              <p:ext uri="{D42A27DB-BD31-4B8C-83A1-F6EECF244321}">
                <p14:modId xmlns:p14="http://schemas.microsoft.com/office/powerpoint/2010/main" val="3466809476"/>
              </p:ext>
            </p:extLst>
          </p:nvPr>
        </p:nvGraphicFramePr>
        <p:xfrm>
          <a:off x="838200" y="1825624"/>
          <a:ext cx="11174730" cy="4815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70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1210578" y="177201"/>
            <a:ext cx="10984723" cy="1708242"/>
          </a:xfrm>
        </p:spPr>
        <p:txBody>
          <a:bodyPr anchor="ctr">
            <a:normAutofit fontScale="90000"/>
          </a:bodyPr>
          <a:lstStyle/>
          <a:p>
            <a:br>
              <a:rPr lang="en-US" sz="4000" dirty="0"/>
            </a:br>
            <a:r>
              <a:rPr lang="en-US" sz="4000" dirty="0"/>
              <a:t>Prompt Engineering/Constructing Questions </a:t>
            </a:r>
            <a:br>
              <a:rPr lang="en-US" sz="4000" dirty="0"/>
            </a:br>
            <a:br>
              <a:rPr lang="en-US" sz="4000" dirty="0"/>
            </a:br>
            <a:endParaRPr lang="en-US" sz="2400"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33662" y="1582681"/>
            <a:ext cx="4702901" cy="5098118"/>
          </a:xfrm>
        </p:spPr>
        <p:txBody>
          <a:bodyPr anchor="ctr">
            <a:normAutofit/>
          </a:bodyPr>
          <a:lstStyle/>
          <a:p>
            <a:pPr marL="0" indent="0">
              <a:buNone/>
            </a:pPr>
            <a:r>
              <a:rPr lang="en-US" sz="1800" b="1" dirty="0"/>
              <a:t>What is Prompt Engineering </a:t>
            </a:r>
          </a:p>
          <a:p>
            <a:pPr marL="0" indent="0">
              <a:buNone/>
            </a:pPr>
            <a:r>
              <a:rPr lang="en-US" sz="1800" dirty="0"/>
              <a:t>• Prompt engineering is the process of crafting effective prompts through </a:t>
            </a:r>
            <a:r>
              <a:rPr lang="en-US" sz="1800" b="1" dirty="0"/>
              <a:t>structured queries to generate desired outputs </a:t>
            </a:r>
            <a:r>
              <a:rPr lang="en-US" sz="1800" dirty="0"/>
              <a:t>from AI models.</a:t>
            </a:r>
            <a:br>
              <a:rPr lang="en-US" sz="1800" dirty="0"/>
            </a:br>
            <a:br>
              <a:rPr lang="en-US" sz="1800" dirty="0"/>
            </a:br>
            <a:br>
              <a:rPr lang="en-US" sz="1800" dirty="0"/>
            </a:br>
            <a:r>
              <a:rPr lang="en-US" sz="1800" dirty="0"/>
              <a:t>(</a:t>
            </a:r>
            <a:r>
              <a:rPr lang="en-US" sz="1800" b="1" dirty="0"/>
              <a:t>Different Models Like Different Prompts </a:t>
            </a:r>
            <a:r>
              <a:rPr lang="en-US" sz="1800" dirty="0"/>
              <a:t>and Different Prompt Styles) </a:t>
            </a:r>
            <a:br>
              <a:rPr lang="en-US" sz="1800" dirty="0"/>
            </a:br>
            <a:br>
              <a:rPr lang="en-US" sz="1800" dirty="0"/>
            </a:br>
            <a:r>
              <a:rPr lang="en-US" sz="1800" dirty="0"/>
              <a:t>• </a:t>
            </a:r>
            <a:r>
              <a:rPr lang="en-US" sz="1800" b="1" dirty="0"/>
              <a:t>More precise prompts  lead to better outputs.</a:t>
            </a:r>
            <a:br>
              <a:rPr lang="en-US" sz="1800" b="1" dirty="0"/>
            </a:br>
            <a:br>
              <a:rPr lang="en-US" sz="1800" dirty="0"/>
            </a:br>
            <a:endParaRPr lang="en-US" sz="1400" dirty="0"/>
          </a:p>
        </p:txBody>
      </p:sp>
      <p:pic>
        <p:nvPicPr>
          <p:cNvPr id="1026" name="Picture 2" descr="Six skills you need to become an AI prompt engineer | ZDNET">
            <a:extLst>
              <a:ext uri="{FF2B5EF4-FFF2-40B4-BE49-F238E27FC236}">
                <a16:creationId xmlns:a16="http://schemas.microsoft.com/office/drawing/2014/main" id="{38FFC066-B9AB-44A4-B5E4-89DD92755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110" y="1768107"/>
            <a:ext cx="6524343" cy="366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7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5BBD496-3337-E9A7-D5C2-1C2CA500F46C}"/>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838200" y="365125"/>
            <a:ext cx="10515600" cy="1325563"/>
          </a:xfrm>
        </p:spPr>
        <p:txBody>
          <a:bodyPr>
            <a:normAutofit/>
          </a:bodyPr>
          <a:lstStyle/>
          <a:p>
            <a:r>
              <a:rPr lang="en-US">
                <a:solidFill>
                  <a:srgbClr val="FFFFFF"/>
                </a:solidFill>
              </a:rPr>
              <a:t>How to Craft Specific and Clear Prompts.</a:t>
            </a:r>
            <a:br>
              <a:rPr lang="en-US">
                <a:solidFill>
                  <a:srgbClr val="FFFFFF"/>
                </a:solidFill>
              </a:rPr>
            </a:br>
            <a:endParaRPr lang="en-US" dirty="0">
              <a:solidFill>
                <a:srgbClr val="FFFFFF"/>
              </a:solidFill>
            </a:endParaRPr>
          </a:p>
        </p:txBody>
      </p:sp>
      <p:graphicFrame>
        <p:nvGraphicFramePr>
          <p:cNvPr id="21" name="Content Placeholder 2">
            <a:extLst>
              <a:ext uri="{FF2B5EF4-FFF2-40B4-BE49-F238E27FC236}">
                <a16:creationId xmlns:a16="http://schemas.microsoft.com/office/drawing/2014/main" id="{7F9E9BD7-0E6E-5998-B84D-1F922DDAFF6C}"/>
              </a:ext>
            </a:extLst>
          </p:cNvPr>
          <p:cNvGraphicFramePr>
            <a:graphicFrameLocks noGrp="1"/>
          </p:cNvGraphicFramePr>
          <p:nvPr>
            <p:ph idx="1"/>
            <p:extLst>
              <p:ext uri="{D42A27DB-BD31-4B8C-83A1-F6EECF244321}">
                <p14:modId xmlns:p14="http://schemas.microsoft.com/office/powerpoint/2010/main" val="11333431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22791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14B0D-4D33-46E1-8C61-BD20D27B9FC4}"/>
              </a:ext>
            </a:extLst>
          </p:cNvPr>
          <p:cNvSpPr>
            <a:spLocks noGrp="1"/>
          </p:cNvSpPr>
          <p:nvPr>
            <p:ph type="title"/>
          </p:nvPr>
        </p:nvSpPr>
        <p:spPr>
          <a:xfrm>
            <a:off x="3307080" y="18255"/>
            <a:ext cx="10515600" cy="1325563"/>
          </a:xfrm>
        </p:spPr>
        <p:txBody>
          <a:bodyPr/>
          <a:lstStyle/>
          <a:p>
            <a:r>
              <a:rPr lang="en-US" dirty="0"/>
              <a:t>Prompt Examples</a:t>
            </a:r>
          </a:p>
        </p:txBody>
      </p:sp>
      <p:sp>
        <p:nvSpPr>
          <p:cNvPr id="3" name="Content Placeholder 2">
            <a:extLst>
              <a:ext uri="{FF2B5EF4-FFF2-40B4-BE49-F238E27FC236}">
                <a16:creationId xmlns:a16="http://schemas.microsoft.com/office/drawing/2014/main" id="{F562545D-2D2E-46D2-80FC-7E7DBEB083B7}"/>
              </a:ext>
            </a:extLst>
          </p:cNvPr>
          <p:cNvSpPr>
            <a:spLocks noGrp="1"/>
          </p:cNvSpPr>
          <p:nvPr>
            <p:ph idx="1"/>
          </p:nvPr>
        </p:nvSpPr>
        <p:spPr>
          <a:xfrm>
            <a:off x="838200" y="1825625"/>
            <a:ext cx="6968490" cy="4351338"/>
          </a:xfrm>
        </p:spPr>
        <p:txBody>
          <a:bodyPr>
            <a:normAutofit fontScale="92500" lnSpcReduction="20000"/>
          </a:bodyPr>
          <a:lstStyle/>
          <a:p>
            <a:r>
              <a:rPr lang="en-US" sz="2800" b="1" dirty="0"/>
              <a:t>Ineffective Prompt</a:t>
            </a:r>
            <a:r>
              <a:rPr lang="en-US" sz="2800" dirty="0"/>
              <a:t>: "Write something about climate change." </a:t>
            </a:r>
            <a:br>
              <a:rPr lang="en-US" sz="2800" dirty="0"/>
            </a:br>
            <a:br>
              <a:rPr lang="en-US" sz="2800" dirty="0"/>
            </a:br>
            <a:r>
              <a:rPr lang="en-US" sz="2800" b="1" dirty="0"/>
              <a:t>Effective Prompt</a:t>
            </a:r>
            <a:r>
              <a:rPr lang="en-US" sz="2800" dirty="0"/>
              <a:t>: "Write a </a:t>
            </a:r>
            <a:r>
              <a:rPr lang="en-US" sz="2800" b="1" dirty="0"/>
              <a:t>300-word overview </a:t>
            </a:r>
            <a:r>
              <a:rPr lang="en-US" sz="2800" dirty="0"/>
              <a:t>of the impact of climate change </a:t>
            </a:r>
            <a:r>
              <a:rPr lang="en-US" sz="2800" b="1" dirty="0"/>
              <a:t>effects on polar ice caps</a:t>
            </a:r>
            <a:r>
              <a:rPr lang="en-US" b="1" dirty="0"/>
              <a:t>. This should include</a:t>
            </a:r>
            <a:r>
              <a:rPr lang="en-US" sz="2800" dirty="0"/>
              <a:t> </a:t>
            </a:r>
            <a:r>
              <a:rPr lang="en-US" sz="2800" b="1" dirty="0"/>
              <a:t>recent data on melting rates </a:t>
            </a:r>
            <a:r>
              <a:rPr lang="en-US" sz="2800" dirty="0"/>
              <a:t>and </a:t>
            </a:r>
            <a:r>
              <a:rPr lang="en-US" sz="2800" b="1" dirty="0"/>
              <a:t>examples in North America, Europe, the Middle East and Africa </a:t>
            </a:r>
            <a:r>
              <a:rPr lang="en-US" sz="2800" dirty="0"/>
              <a:t>in the </a:t>
            </a:r>
            <a:r>
              <a:rPr lang="en-US" sz="2800" b="1" dirty="0"/>
              <a:t>past 3 and ten years. Use</a:t>
            </a:r>
            <a:r>
              <a:rPr lang="en-US" sz="2800" dirty="0"/>
              <a:t> refereed journals, think tank white papers and well reviewed books and provide the data.</a:t>
            </a:r>
          </a:p>
          <a:p>
            <a:pPr marL="0" indent="0">
              <a:buNone/>
            </a:pPr>
            <a:r>
              <a:rPr lang="en-US" dirty="0"/>
              <a:t> </a:t>
            </a:r>
            <a:br>
              <a:rPr lang="en-US" dirty="0"/>
            </a:br>
            <a:r>
              <a:rPr lang="en-US" dirty="0"/>
              <a:t>Follow This by ‘Check All Sources’ and Rewrite with your own thoughts, angles and creative gloss.</a:t>
            </a:r>
          </a:p>
        </p:txBody>
      </p:sp>
      <p:pic>
        <p:nvPicPr>
          <p:cNvPr id="4" name="Picture 3">
            <a:extLst>
              <a:ext uri="{FF2B5EF4-FFF2-40B4-BE49-F238E27FC236}">
                <a16:creationId xmlns:a16="http://schemas.microsoft.com/office/drawing/2014/main" id="{9ED77AEE-EE2A-4097-863C-71640DF8E813}"/>
              </a:ext>
            </a:extLst>
          </p:cNvPr>
          <p:cNvPicPr>
            <a:picLocks noChangeAspect="1"/>
          </p:cNvPicPr>
          <p:nvPr/>
        </p:nvPicPr>
        <p:blipFill>
          <a:blip r:embed="rId2"/>
          <a:stretch>
            <a:fillRect/>
          </a:stretch>
        </p:blipFill>
        <p:spPr>
          <a:xfrm>
            <a:off x="8190576" y="1343818"/>
            <a:ext cx="3743268" cy="4749196"/>
          </a:xfrm>
          <a:prstGeom prst="rect">
            <a:avLst/>
          </a:prstGeom>
        </p:spPr>
      </p:pic>
    </p:spTree>
    <p:extLst>
      <p:ext uri="{BB962C8B-B14F-4D97-AF65-F5344CB8AC3E}">
        <p14:creationId xmlns:p14="http://schemas.microsoft.com/office/powerpoint/2010/main" val="4100215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140AF0-32A7-084D-F897-C9CCE7BDCDB7}"/>
              </a:ext>
            </a:extLst>
          </p:cNvPr>
          <p:cNvSpPr>
            <a:spLocks noGrp="1"/>
          </p:cNvSpPr>
          <p:nvPr>
            <p:ph idx="1"/>
          </p:nvPr>
        </p:nvSpPr>
        <p:spPr>
          <a:xfrm>
            <a:off x="86961" y="454025"/>
            <a:ext cx="5247249" cy="4351338"/>
          </a:xfrm>
        </p:spPr>
        <p:txBody>
          <a:bodyPr>
            <a:normAutofit fontScale="77500" lnSpcReduction="20000"/>
          </a:bodyPr>
          <a:lstStyle/>
          <a:p>
            <a:pPr marL="0" indent="0">
              <a:buNone/>
            </a:pPr>
            <a:r>
              <a:rPr lang="en-US" b="1" dirty="0"/>
              <a:t>Create Three Data visualizations </a:t>
            </a:r>
            <a:r>
              <a:rPr lang="en-US" dirty="0"/>
              <a:t>based on the information provided in the overview about climate change impacts on polar ice caps. (Sonnet 3.5)</a:t>
            </a:r>
            <a:br>
              <a:rPr lang="en-US" dirty="0"/>
            </a:br>
            <a:endParaRPr lang="en-US" dirty="0"/>
          </a:p>
          <a:p>
            <a:pPr marL="0" indent="0">
              <a:buNone/>
            </a:pPr>
            <a:r>
              <a:rPr lang="en-US" b="1" dirty="0"/>
              <a:t>Include:</a:t>
            </a:r>
          </a:p>
          <a:p>
            <a:pPr marL="0" indent="0">
              <a:buNone/>
            </a:pPr>
            <a:r>
              <a:rPr lang="en-US" b="1" dirty="0"/>
              <a:t> </a:t>
            </a:r>
          </a:p>
          <a:p>
            <a:pPr>
              <a:buFont typeface="+mj-lt"/>
              <a:buAutoNum type="arabicPeriod"/>
            </a:pPr>
            <a:r>
              <a:rPr lang="en-US" sz="2300" b="1" dirty="0"/>
              <a:t>A line chart showing the decline in Arctic Sea Ice Extent</a:t>
            </a:r>
            <a:r>
              <a:rPr lang="en-US" sz="2300" dirty="0"/>
              <a:t> from 1979 to 2023.</a:t>
            </a:r>
          </a:p>
          <a:p>
            <a:pPr>
              <a:buFont typeface="+mj-lt"/>
              <a:buAutoNum type="arabicPeriod"/>
            </a:pPr>
            <a:r>
              <a:rPr lang="en-US" sz="2300" b="1" dirty="0"/>
              <a:t>A line chart displaying the cumulative ice mass loss </a:t>
            </a:r>
            <a:r>
              <a:rPr lang="en-US" sz="2300" dirty="0"/>
              <a:t>in Greenland from 2002 to 2021.</a:t>
            </a:r>
          </a:p>
          <a:p>
            <a:pPr>
              <a:buFont typeface="+mj-lt"/>
              <a:buAutoNum type="arabicPeriod"/>
            </a:pPr>
            <a:r>
              <a:rPr lang="en-US" sz="2300" b="1" dirty="0"/>
              <a:t>A bar chart illustrating the number of extreme weather events </a:t>
            </a:r>
            <a:r>
              <a:rPr lang="en-US" sz="2300" dirty="0"/>
              <a:t>potentially linked to polar ice melt in different regions over the past decade.</a:t>
            </a:r>
          </a:p>
          <a:p>
            <a:pPr marL="0" indent="0">
              <a:buNone/>
            </a:pPr>
            <a:br>
              <a:rPr lang="en-US" sz="1500" dirty="0"/>
            </a:br>
            <a:r>
              <a:rPr lang="en-US" sz="1500" dirty="0">
                <a:hlinkClick r:id="rId2"/>
              </a:rPr>
              <a:t>https://claude.site/artifacts/d734a9da-bbcf-4c7a-a20b-3e84c2e7a818</a:t>
            </a:r>
            <a:r>
              <a:rPr lang="en-US" sz="1500" dirty="0"/>
              <a:t> </a:t>
            </a:r>
          </a:p>
          <a:p>
            <a:pPr>
              <a:buFont typeface="+mj-lt"/>
              <a:buAutoNum type="arabicPeriod"/>
            </a:pPr>
            <a:endParaRPr lang="en-US" dirty="0"/>
          </a:p>
          <a:p>
            <a:endParaRPr lang="en-US" dirty="0"/>
          </a:p>
        </p:txBody>
      </p:sp>
      <p:pic>
        <p:nvPicPr>
          <p:cNvPr id="5" name="Picture 4">
            <a:extLst>
              <a:ext uri="{FF2B5EF4-FFF2-40B4-BE49-F238E27FC236}">
                <a16:creationId xmlns:a16="http://schemas.microsoft.com/office/drawing/2014/main" id="{7919F253-15A5-3981-0668-8D29BED7BBBD}"/>
              </a:ext>
            </a:extLst>
          </p:cNvPr>
          <p:cNvPicPr>
            <a:picLocks noChangeAspect="1"/>
          </p:cNvPicPr>
          <p:nvPr/>
        </p:nvPicPr>
        <p:blipFill>
          <a:blip r:embed="rId3"/>
          <a:stretch>
            <a:fillRect/>
          </a:stretch>
        </p:blipFill>
        <p:spPr>
          <a:xfrm>
            <a:off x="5435070" y="0"/>
            <a:ext cx="6669969" cy="6492180"/>
          </a:xfrm>
          <a:prstGeom prst="rect">
            <a:avLst/>
          </a:prstGeom>
        </p:spPr>
      </p:pic>
    </p:spTree>
    <p:extLst>
      <p:ext uri="{BB962C8B-B14F-4D97-AF65-F5344CB8AC3E}">
        <p14:creationId xmlns:p14="http://schemas.microsoft.com/office/powerpoint/2010/main" val="3997287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140AF0-32A7-084D-F897-C9CCE7BDCDB7}"/>
              </a:ext>
            </a:extLst>
          </p:cNvPr>
          <p:cNvSpPr>
            <a:spLocks noGrp="1"/>
          </p:cNvSpPr>
          <p:nvPr>
            <p:ph idx="1"/>
          </p:nvPr>
        </p:nvSpPr>
        <p:spPr>
          <a:xfrm>
            <a:off x="125730" y="225425"/>
            <a:ext cx="4976209" cy="4351338"/>
          </a:xfrm>
        </p:spPr>
        <p:txBody>
          <a:bodyPr>
            <a:normAutofit fontScale="77500" lnSpcReduction="20000"/>
          </a:bodyPr>
          <a:lstStyle/>
          <a:p>
            <a:pPr marL="0" indent="0">
              <a:buNone/>
            </a:pPr>
            <a:br>
              <a:rPr lang="en-US" sz="2300" dirty="0"/>
            </a:br>
            <a:r>
              <a:rPr lang="en-US" sz="2300" b="1" dirty="0"/>
              <a:t>Further Specification: </a:t>
            </a:r>
            <a:r>
              <a:rPr lang="en-US" sz="2400" b="1" dirty="0"/>
              <a:t>Create an informative visualization that incorporates multiple data points and interactive elements</a:t>
            </a:r>
            <a:r>
              <a:rPr lang="en-US" sz="1800" b="1" dirty="0"/>
              <a:t>.</a:t>
            </a:r>
            <a:endParaRPr lang="en-US" sz="2300" b="1" dirty="0"/>
          </a:p>
          <a:p>
            <a:pPr marL="0" indent="0">
              <a:buNone/>
            </a:pPr>
            <a:r>
              <a:rPr lang="en-US" sz="2300" b="1" dirty="0"/>
              <a:t>Use a dashboard-style layout </a:t>
            </a:r>
            <a:r>
              <a:rPr lang="en-US" sz="2300" dirty="0"/>
              <a:t>with multiple sections for different aspects of climate change impacts.  </a:t>
            </a:r>
          </a:p>
          <a:p>
            <a:pPr marL="0" indent="0">
              <a:buNone/>
            </a:pPr>
            <a:r>
              <a:rPr lang="en-US" sz="2300" dirty="0"/>
              <a:t>Use a </a:t>
            </a:r>
            <a:r>
              <a:rPr lang="en-US" sz="2300" b="1" dirty="0"/>
              <a:t>consistent color scheme and styling </a:t>
            </a:r>
            <a:r>
              <a:rPr lang="en-US" sz="2300" dirty="0"/>
              <a:t>for a cohesive look.</a:t>
            </a:r>
            <a:br>
              <a:rPr lang="en-US" sz="2300" dirty="0"/>
            </a:br>
            <a:endParaRPr lang="en-US" sz="2300" dirty="0"/>
          </a:p>
          <a:p>
            <a:pPr marL="0" indent="0">
              <a:buNone/>
            </a:pPr>
            <a:r>
              <a:rPr lang="en-US" sz="2300" dirty="0"/>
              <a:t>Add a pie chart. </a:t>
            </a:r>
          </a:p>
          <a:p>
            <a:pPr marL="0" indent="0">
              <a:buNone/>
            </a:pPr>
            <a:r>
              <a:rPr lang="en-US" sz="2300" dirty="0"/>
              <a:t>Show the distribution of extreme weather </a:t>
            </a:r>
            <a:br>
              <a:rPr lang="en-US" sz="2300" dirty="0"/>
            </a:br>
            <a:r>
              <a:rPr lang="en-US" sz="2300" dirty="0"/>
              <a:t>events (heatwaves, floods, storms) for the selected region.</a:t>
            </a:r>
            <a:br>
              <a:rPr lang="en-US" sz="2300" b="1" dirty="0"/>
            </a:br>
            <a:br>
              <a:rPr lang="en-US" sz="2300" dirty="0"/>
            </a:br>
            <a:br>
              <a:rPr lang="en-US" sz="2300" dirty="0"/>
            </a:br>
            <a:r>
              <a:rPr lang="en-US" sz="2300" dirty="0">
                <a:hlinkClick r:id="rId2"/>
              </a:rPr>
              <a:t>https://claude.site/artifacts/2514cc6a-2e92-4fbf-9818-8077e2b45611</a:t>
            </a:r>
            <a:r>
              <a:rPr lang="en-US" sz="2300" dirty="0"/>
              <a:t>  </a:t>
            </a:r>
            <a:endParaRPr lang="en-US" dirty="0"/>
          </a:p>
          <a:p>
            <a:endParaRPr lang="en-US" dirty="0"/>
          </a:p>
        </p:txBody>
      </p:sp>
      <p:pic>
        <p:nvPicPr>
          <p:cNvPr id="7" name="Picture 6">
            <a:extLst>
              <a:ext uri="{FF2B5EF4-FFF2-40B4-BE49-F238E27FC236}">
                <a16:creationId xmlns:a16="http://schemas.microsoft.com/office/drawing/2014/main" id="{B25031FE-192A-D2C8-801D-A424AF9D88DC}"/>
              </a:ext>
            </a:extLst>
          </p:cNvPr>
          <p:cNvPicPr>
            <a:picLocks noChangeAspect="1"/>
          </p:cNvPicPr>
          <p:nvPr/>
        </p:nvPicPr>
        <p:blipFill>
          <a:blip r:embed="rId3"/>
          <a:stretch>
            <a:fillRect/>
          </a:stretch>
        </p:blipFill>
        <p:spPr>
          <a:xfrm>
            <a:off x="4976209" y="1"/>
            <a:ext cx="7215792" cy="6858000"/>
          </a:xfrm>
          <a:prstGeom prst="rect">
            <a:avLst/>
          </a:prstGeom>
        </p:spPr>
      </p:pic>
    </p:spTree>
    <p:extLst>
      <p:ext uri="{BB962C8B-B14F-4D97-AF65-F5344CB8AC3E}">
        <p14:creationId xmlns:p14="http://schemas.microsoft.com/office/powerpoint/2010/main" val="4074211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9AAC-E742-6D7F-69AA-0C9C0CD2A100}"/>
              </a:ext>
            </a:extLst>
          </p:cNvPr>
          <p:cNvSpPr>
            <a:spLocks noGrp="1"/>
          </p:cNvSpPr>
          <p:nvPr>
            <p:ph type="title"/>
          </p:nvPr>
        </p:nvSpPr>
        <p:spPr/>
        <p:txBody>
          <a:bodyPr>
            <a:normAutofit fontScale="90000"/>
          </a:bodyPr>
          <a:lstStyle/>
          <a:p>
            <a:pPr algn="ctr"/>
            <a:r>
              <a:rPr lang="en-US" dirty="0"/>
              <a:t>Create a comparative chart of high versus low cost of living places in the US.</a:t>
            </a:r>
            <a:br>
              <a:rPr lang="en-US" dirty="0"/>
            </a:br>
            <a:r>
              <a:rPr lang="en-US" dirty="0"/>
              <a:t> GPT4o</a:t>
            </a:r>
          </a:p>
        </p:txBody>
      </p:sp>
      <p:graphicFrame>
        <p:nvGraphicFramePr>
          <p:cNvPr id="4" name="Content Placeholder 3">
            <a:extLst>
              <a:ext uri="{FF2B5EF4-FFF2-40B4-BE49-F238E27FC236}">
                <a16:creationId xmlns:a16="http://schemas.microsoft.com/office/drawing/2014/main" id="{4969F2C2-40C0-0033-36AF-67E3BCCA6D35}"/>
              </a:ext>
            </a:extLst>
          </p:cNvPr>
          <p:cNvGraphicFramePr>
            <a:graphicFrameLocks noGrp="1"/>
          </p:cNvGraphicFramePr>
          <p:nvPr>
            <p:ph idx="1"/>
            <p:extLst>
              <p:ext uri="{D42A27DB-BD31-4B8C-83A1-F6EECF244321}">
                <p14:modId xmlns:p14="http://schemas.microsoft.com/office/powerpoint/2010/main" val="876779095"/>
              </p:ext>
            </p:extLst>
          </p:nvPr>
        </p:nvGraphicFramePr>
        <p:xfrm>
          <a:off x="116058" y="1936945"/>
          <a:ext cx="9917726" cy="4804120"/>
        </p:xfrm>
        <a:graphic>
          <a:graphicData uri="http://schemas.openxmlformats.org/drawingml/2006/table">
            <a:tbl>
              <a:tblPr>
                <a:tableStyleId>{3C2FFA5D-87B4-456A-9821-1D502468CF0F}</a:tableStyleId>
              </a:tblPr>
              <a:tblGrid>
                <a:gridCol w="1598071">
                  <a:extLst>
                    <a:ext uri="{9D8B030D-6E8A-4147-A177-3AD203B41FA5}">
                      <a16:colId xmlns:a16="http://schemas.microsoft.com/office/drawing/2014/main" val="678056995"/>
                    </a:ext>
                  </a:extLst>
                </a:gridCol>
                <a:gridCol w="1663931">
                  <a:extLst>
                    <a:ext uri="{9D8B030D-6E8A-4147-A177-3AD203B41FA5}">
                      <a16:colId xmlns:a16="http://schemas.microsoft.com/office/drawing/2014/main" val="1356043318"/>
                    </a:ext>
                  </a:extLst>
                </a:gridCol>
                <a:gridCol w="1663931">
                  <a:extLst>
                    <a:ext uri="{9D8B030D-6E8A-4147-A177-3AD203B41FA5}">
                      <a16:colId xmlns:a16="http://schemas.microsoft.com/office/drawing/2014/main" val="1987390239"/>
                    </a:ext>
                  </a:extLst>
                </a:gridCol>
                <a:gridCol w="1663931">
                  <a:extLst>
                    <a:ext uri="{9D8B030D-6E8A-4147-A177-3AD203B41FA5}">
                      <a16:colId xmlns:a16="http://schemas.microsoft.com/office/drawing/2014/main" val="2570329420"/>
                    </a:ext>
                  </a:extLst>
                </a:gridCol>
                <a:gridCol w="1663931">
                  <a:extLst>
                    <a:ext uri="{9D8B030D-6E8A-4147-A177-3AD203B41FA5}">
                      <a16:colId xmlns:a16="http://schemas.microsoft.com/office/drawing/2014/main" val="2326072874"/>
                    </a:ext>
                  </a:extLst>
                </a:gridCol>
                <a:gridCol w="1663931">
                  <a:extLst>
                    <a:ext uri="{9D8B030D-6E8A-4147-A177-3AD203B41FA5}">
                      <a16:colId xmlns:a16="http://schemas.microsoft.com/office/drawing/2014/main" val="1381097024"/>
                    </a:ext>
                  </a:extLst>
                </a:gridCol>
              </a:tblGrid>
              <a:tr h="920747">
                <a:tc>
                  <a:txBody>
                    <a:bodyPr/>
                    <a:lstStyle/>
                    <a:p>
                      <a:r>
                        <a:rPr lang="en-US" sz="1600" b="1" dirty="0"/>
                        <a:t>Category</a:t>
                      </a:r>
                      <a:endParaRPr lang="en-US" sz="1600" dirty="0"/>
                    </a:p>
                  </a:txBody>
                  <a:tcPr marL="26173" marR="26173" marT="13087" marB="13087" anchor="ctr"/>
                </a:tc>
                <a:tc>
                  <a:txBody>
                    <a:bodyPr/>
                    <a:lstStyle/>
                    <a:p>
                      <a:r>
                        <a:rPr lang="en-US" sz="1600" b="1" dirty="0"/>
                        <a:t>San Francisco, CA (High Cost)</a:t>
                      </a:r>
                      <a:endParaRPr lang="en-US" sz="1600" dirty="0"/>
                    </a:p>
                  </a:txBody>
                  <a:tcPr marL="26173" marR="26173" marT="13087" marB="13087" anchor="ctr"/>
                </a:tc>
                <a:tc>
                  <a:txBody>
                    <a:bodyPr/>
                    <a:lstStyle/>
                    <a:p>
                      <a:r>
                        <a:rPr lang="en-US" sz="1600" b="1"/>
                        <a:t>New York, NY (High Cost)</a:t>
                      </a:r>
                      <a:endParaRPr lang="en-US" sz="1600"/>
                    </a:p>
                  </a:txBody>
                  <a:tcPr marL="26173" marR="26173" marT="13087" marB="13087" anchor="ctr"/>
                </a:tc>
                <a:tc>
                  <a:txBody>
                    <a:bodyPr/>
                    <a:lstStyle/>
                    <a:p>
                      <a:r>
                        <a:rPr lang="en-US" sz="1600" b="1"/>
                        <a:t>Anchorage, AK (Moderate Cost)</a:t>
                      </a:r>
                      <a:endParaRPr lang="en-US" sz="1600"/>
                    </a:p>
                  </a:txBody>
                  <a:tcPr marL="26173" marR="26173" marT="13087" marB="13087" anchor="ctr"/>
                </a:tc>
                <a:tc>
                  <a:txBody>
                    <a:bodyPr/>
                    <a:lstStyle/>
                    <a:p>
                      <a:r>
                        <a:rPr lang="en-US" sz="1600" b="1"/>
                        <a:t>Riverside, CA (Moderate Cost)</a:t>
                      </a:r>
                      <a:endParaRPr lang="en-US" sz="1600"/>
                    </a:p>
                  </a:txBody>
                  <a:tcPr marL="26173" marR="26173" marT="13087" marB="13087" anchor="ctr"/>
                </a:tc>
                <a:tc>
                  <a:txBody>
                    <a:bodyPr/>
                    <a:lstStyle/>
                    <a:p>
                      <a:r>
                        <a:rPr lang="en-US" sz="1600" b="1" dirty="0"/>
                        <a:t>Starkville, MS (Low Cost)</a:t>
                      </a:r>
                      <a:endParaRPr lang="en-US" sz="1600" dirty="0"/>
                    </a:p>
                  </a:txBody>
                  <a:tcPr marL="26173" marR="26173" marT="13087" marB="13087" anchor="ctr"/>
                </a:tc>
                <a:extLst>
                  <a:ext uri="{0D108BD9-81ED-4DB2-BD59-A6C34878D82A}">
                    <a16:rowId xmlns:a16="http://schemas.microsoft.com/office/drawing/2014/main" val="2291949345"/>
                  </a:ext>
                </a:extLst>
              </a:tr>
              <a:tr h="696576">
                <a:tc>
                  <a:txBody>
                    <a:bodyPr/>
                    <a:lstStyle/>
                    <a:p>
                      <a:r>
                        <a:rPr lang="en-US" sz="1600" b="1"/>
                        <a:t>Housing</a:t>
                      </a:r>
                      <a:endParaRPr lang="en-US" sz="1600"/>
                    </a:p>
                  </a:txBody>
                  <a:tcPr marL="26173" marR="26173" marT="13087" marB="13087" anchor="ctr"/>
                </a:tc>
                <a:tc>
                  <a:txBody>
                    <a:bodyPr/>
                    <a:lstStyle/>
                    <a:p>
                      <a:r>
                        <a:rPr lang="en-US" sz="1600"/>
                        <a:t>$3,500 (2-bed apartment)</a:t>
                      </a:r>
                    </a:p>
                  </a:txBody>
                  <a:tcPr marL="26173" marR="26173" marT="13087" marB="13087" anchor="ctr"/>
                </a:tc>
                <a:tc>
                  <a:txBody>
                    <a:bodyPr/>
                    <a:lstStyle/>
                    <a:p>
                      <a:r>
                        <a:rPr lang="en-US" sz="1600" dirty="0"/>
                        <a:t>$3,300 (2-bed apartment)</a:t>
                      </a:r>
                    </a:p>
                  </a:txBody>
                  <a:tcPr marL="26173" marR="26173" marT="13087" marB="13087" anchor="ctr"/>
                </a:tc>
                <a:tc>
                  <a:txBody>
                    <a:bodyPr/>
                    <a:lstStyle/>
                    <a:p>
                      <a:r>
                        <a:rPr lang="en-US" sz="1600" dirty="0"/>
                        <a:t>$1,900 (2-bed apartment)</a:t>
                      </a:r>
                    </a:p>
                  </a:txBody>
                  <a:tcPr marL="26173" marR="26173" marT="13087" marB="13087" anchor="ctr"/>
                </a:tc>
                <a:tc>
                  <a:txBody>
                    <a:bodyPr/>
                    <a:lstStyle/>
                    <a:p>
                      <a:r>
                        <a:rPr lang="en-US" sz="1600"/>
                        <a:t>$2,300 (2-bed apartment)</a:t>
                      </a:r>
                    </a:p>
                  </a:txBody>
                  <a:tcPr marL="26173" marR="26173" marT="13087" marB="13087" anchor="ctr"/>
                </a:tc>
                <a:tc>
                  <a:txBody>
                    <a:bodyPr/>
                    <a:lstStyle/>
                    <a:p>
                      <a:r>
                        <a:rPr lang="en-US" sz="1600" dirty="0"/>
                        <a:t>$850 (2-bed apartment)</a:t>
                      </a:r>
                    </a:p>
                  </a:txBody>
                  <a:tcPr marL="26173" marR="26173" marT="13087" marB="13087" anchor="ctr"/>
                </a:tc>
                <a:extLst>
                  <a:ext uri="{0D108BD9-81ED-4DB2-BD59-A6C34878D82A}">
                    <a16:rowId xmlns:a16="http://schemas.microsoft.com/office/drawing/2014/main" val="939713597"/>
                  </a:ext>
                </a:extLst>
              </a:tr>
              <a:tr h="747339">
                <a:tc>
                  <a:txBody>
                    <a:bodyPr/>
                    <a:lstStyle/>
                    <a:p>
                      <a:r>
                        <a:rPr lang="en-US" sz="1600" b="1"/>
                        <a:t>Groceries</a:t>
                      </a:r>
                      <a:endParaRPr lang="en-US" sz="1600"/>
                    </a:p>
                  </a:txBody>
                  <a:tcPr marL="26173" marR="26173" marT="13087" marB="13087" anchor="ctr"/>
                </a:tc>
                <a:tc>
                  <a:txBody>
                    <a:bodyPr/>
                    <a:lstStyle/>
                    <a:p>
                      <a:r>
                        <a:rPr lang="en-US" sz="1600"/>
                        <a:t>30% above national average</a:t>
                      </a:r>
                    </a:p>
                  </a:txBody>
                  <a:tcPr marL="26173" marR="26173" marT="13087" marB="13087" anchor="ctr"/>
                </a:tc>
                <a:tc>
                  <a:txBody>
                    <a:bodyPr/>
                    <a:lstStyle/>
                    <a:p>
                      <a:r>
                        <a:rPr lang="en-US" sz="1600" dirty="0"/>
                        <a:t>27% above national average</a:t>
                      </a:r>
                    </a:p>
                  </a:txBody>
                  <a:tcPr marL="26173" marR="26173" marT="13087" marB="13087" anchor="ctr"/>
                </a:tc>
                <a:tc>
                  <a:txBody>
                    <a:bodyPr/>
                    <a:lstStyle/>
                    <a:p>
                      <a:r>
                        <a:rPr lang="en-US" sz="1600" dirty="0"/>
                        <a:t>25% above national average</a:t>
                      </a:r>
                    </a:p>
                  </a:txBody>
                  <a:tcPr marL="26173" marR="26173" marT="13087" marB="13087" anchor="ctr"/>
                </a:tc>
                <a:tc>
                  <a:txBody>
                    <a:bodyPr/>
                    <a:lstStyle/>
                    <a:p>
                      <a:r>
                        <a:rPr lang="en-US" sz="1600" dirty="0"/>
                        <a:t>14% above national average</a:t>
                      </a:r>
                    </a:p>
                  </a:txBody>
                  <a:tcPr marL="26173" marR="26173" marT="13087" marB="13087" anchor="ctr"/>
                </a:tc>
                <a:tc>
                  <a:txBody>
                    <a:bodyPr/>
                    <a:lstStyle/>
                    <a:p>
                      <a:r>
                        <a:rPr lang="en-US" sz="1600"/>
                        <a:t>8% below national average</a:t>
                      </a:r>
                    </a:p>
                  </a:txBody>
                  <a:tcPr marL="26173" marR="26173" marT="13087" marB="13087" anchor="ctr"/>
                </a:tc>
                <a:extLst>
                  <a:ext uri="{0D108BD9-81ED-4DB2-BD59-A6C34878D82A}">
                    <a16:rowId xmlns:a16="http://schemas.microsoft.com/office/drawing/2014/main" val="480793605"/>
                  </a:ext>
                </a:extLst>
              </a:tr>
              <a:tr h="696576">
                <a:tc>
                  <a:txBody>
                    <a:bodyPr/>
                    <a:lstStyle/>
                    <a:p>
                      <a:r>
                        <a:rPr lang="en-US" sz="1600" b="1"/>
                        <a:t>Transportation</a:t>
                      </a:r>
                      <a:endParaRPr lang="en-US" sz="1600"/>
                    </a:p>
                  </a:txBody>
                  <a:tcPr marL="26173" marR="26173" marT="13087" marB="13087" anchor="ctr"/>
                </a:tc>
                <a:tc>
                  <a:txBody>
                    <a:bodyPr/>
                    <a:lstStyle/>
                    <a:p>
                      <a:r>
                        <a:rPr lang="en-US" sz="1600"/>
                        <a:t>$150 (monthly pass)</a:t>
                      </a:r>
                    </a:p>
                  </a:txBody>
                  <a:tcPr marL="26173" marR="26173" marT="13087" marB="13087" anchor="ctr"/>
                </a:tc>
                <a:tc>
                  <a:txBody>
                    <a:bodyPr/>
                    <a:lstStyle/>
                    <a:p>
                      <a:r>
                        <a:rPr lang="en-US" sz="1600"/>
                        <a:t>$127 (monthly pass)</a:t>
                      </a:r>
                    </a:p>
                  </a:txBody>
                  <a:tcPr marL="26173" marR="26173" marT="13087" marB="13087" anchor="ctr"/>
                </a:tc>
                <a:tc>
                  <a:txBody>
                    <a:bodyPr/>
                    <a:lstStyle/>
                    <a:p>
                      <a:r>
                        <a:rPr lang="en-US" sz="1600"/>
                        <a:t>$90 (monthly pass)</a:t>
                      </a:r>
                    </a:p>
                  </a:txBody>
                  <a:tcPr marL="26173" marR="26173" marT="13087" marB="13087" anchor="ctr"/>
                </a:tc>
                <a:tc>
                  <a:txBody>
                    <a:bodyPr/>
                    <a:lstStyle/>
                    <a:p>
                      <a:r>
                        <a:rPr lang="en-US" sz="1600" dirty="0"/>
                        <a:t>$60 (monthly pass)</a:t>
                      </a:r>
                    </a:p>
                  </a:txBody>
                  <a:tcPr marL="26173" marR="26173" marT="13087" marB="13087" anchor="ctr"/>
                </a:tc>
                <a:tc>
                  <a:txBody>
                    <a:bodyPr/>
                    <a:lstStyle/>
                    <a:p>
                      <a:r>
                        <a:rPr lang="en-US" sz="1600"/>
                        <a:t>$50 (monthly pass)</a:t>
                      </a:r>
                    </a:p>
                  </a:txBody>
                  <a:tcPr marL="26173" marR="26173" marT="13087" marB="13087" anchor="ctr"/>
                </a:tc>
                <a:extLst>
                  <a:ext uri="{0D108BD9-81ED-4DB2-BD59-A6C34878D82A}">
                    <a16:rowId xmlns:a16="http://schemas.microsoft.com/office/drawing/2014/main" val="3382913045"/>
                  </a:ext>
                </a:extLst>
              </a:tr>
              <a:tr h="747339">
                <a:tc>
                  <a:txBody>
                    <a:bodyPr/>
                    <a:lstStyle/>
                    <a:p>
                      <a:r>
                        <a:rPr lang="en-US" sz="1600" b="1"/>
                        <a:t>Healthcare</a:t>
                      </a:r>
                      <a:endParaRPr lang="en-US" sz="1600"/>
                    </a:p>
                  </a:txBody>
                  <a:tcPr marL="26173" marR="26173" marT="13087" marB="13087" anchor="ctr"/>
                </a:tc>
                <a:tc>
                  <a:txBody>
                    <a:bodyPr/>
                    <a:lstStyle/>
                    <a:p>
                      <a:r>
                        <a:rPr lang="en-US" sz="1600"/>
                        <a:t>20% above national average</a:t>
                      </a:r>
                    </a:p>
                  </a:txBody>
                  <a:tcPr marL="26173" marR="26173" marT="13087" marB="13087" anchor="ctr"/>
                </a:tc>
                <a:tc>
                  <a:txBody>
                    <a:bodyPr/>
                    <a:lstStyle/>
                    <a:p>
                      <a:r>
                        <a:rPr lang="en-US" sz="1600"/>
                        <a:t>21% above national average</a:t>
                      </a:r>
                    </a:p>
                  </a:txBody>
                  <a:tcPr marL="26173" marR="26173" marT="13087" marB="13087" anchor="ctr"/>
                </a:tc>
                <a:tc>
                  <a:txBody>
                    <a:bodyPr/>
                    <a:lstStyle/>
                    <a:p>
                      <a:r>
                        <a:rPr lang="en-US" sz="1600"/>
                        <a:t>18% above national average</a:t>
                      </a:r>
                    </a:p>
                  </a:txBody>
                  <a:tcPr marL="26173" marR="26173" marT="13087" marB="13087" anchor="ctr"/>
                </a:tc>
                <a:tc>
                  <a:txBody>
                    <a:bodyPr/>
                    <a:lstStyle/>
                    <a:p>
                      <a:r>
                        <a:rPr lang="en-US" sz="1600"/>
                        <a:t>17% above national average</a:t>
                      </a:r>
                    </a:p>
                  </a:txBody>
                  <a:tcPr marL="26173" marR="26173" marT="13087" marB="13087" anchor="ctr"/>
                </a:tc>
                <a:tc>
                  <a:txBody>
                    <a:bodyPr/>
                    <a:lstStyle/>
                    <a:p>
                      <a:r>
                        <a:rPr lang="en-US" sz="1600" dirty="0"/>
                        <a:t>10% below national average</a:t>
                      </a:r>
                    </a:p>
                  </a:txBody>
                  <a:tcPr marL="26173" marR="26173" marT="13087" marB="13087" anchor="ctr"/>
                </a:tc>
                <a:extLst>
                  <a:ext uri="{0D108BD9-81ED-4DB2-BD59-A6C34878D82A}">
                    <a16:rowId xmlns:a16="http://schemas.microsoft.com/office/drawing/2014/main" val="2418211392"/>
                  </a:ext>
                </a:extLst>
              </a:tr>
              <a:tr h="472405">
                <a:tc>
                  <a:txBody>
                    <a:bodyPr/>
                    <a:lstStyle/>
                    <a:p>
                      <a:r>
                        <a:rPr lang="en-US" sz="1600" b="1"/>
                        <a:t>Utilities</a:t>
                      </a:r>
                      <a:endParaRPr lang="en-US" sz="1600"/>
                    </a:p>
                  </a:txBody>
                  <a:tcPr marL="26173" marR="26173" marT="13087" marB="13087" anchor="ctr"/>
                </a:tc>
                <a:tc>
                  <a:txBody>
                    <a:bodyPr/>
                    <a:lstStyle/>
                    <a:p>
                      <a:r>
                        <a:rPr lang="en-US" sz="1600"/>
                        <a:t>$175 monthly</a:t>
                      </a:r>
                    </a:p>
                  </a:txBody>
                  <a:tcPr marL="26173" marR="26173" marT="13087" marB="13087" anchor="ctr"/>
                </a:tc>
                <a:tc>
                  <a:txBody>
                    <a:bodyPr/>
                    <a:lstStyle/>
                    <a:p>
                      <a:r>
                        <a:rPr lang="en-US" sz="1600"/>
                        <a:t>$160 monthly</a:t>
                      </a:r>
                    </a:p>
                  </a:txBody>
                  <a:tcPr marL="26173" marR="26173" marT="13087" marB="13087" anchor="ctr"/>
                </a:tc>
                <a:tc>
                  <a:txBody>
                    <a:bodyPr/>
                    <a:lstStyle/>
                    <a:p>
                      <a:r>
                        <a:rPr lang="en-US" sz="1600"/>
                        <a:t>$200 monthly</a:t>
                      </a:r>
                    </a:p>
                  </a:txBody>
                  <a:tcPr marL="26173" marR="26173" marT="13087" marB="13087" anchor="ctr"/>
                </a:tc>
                <a:tc>
                  <a:txBody>
                    <a:bodyPr/>
                    <a:lstStyle/>
                    <a:p>
                      <a:r>
                        <a:rPr lang="en-US" sz="1600"/>
                        <a:t>$150 monthly</a:t>
                      </a:r>
                    </a:p>
                  </a:txBody>
                  <a:tcPr marL="26173" marR="26173" marT="13087" marB="13087" anchor="ctr"/>
                </a:tc>
                <a:tc>
                  <a:txBody>
                    <a:bodyPr/>
                    <a:lstStyle/>
                    <a:p>
                      <a:r>
                        <a:rPr lang="en-US" sz="1600" dirty="0"/>
                        <a:t>$125 monthly</a:t>
                      </a:r>
                    </a:p>
                  </a:txBody>
                  <a:tcPr marL="26173" marR="26173" marT="13087" marB="13087" anchor="ctr"/>
                </a:tc>
                <a:extLst>
                  <a:ext uri="{0D108BD9-81ED-4DB2-BD59-A6C34878D82A}">
                    <a16:rowId xmlns:a16="http://schemas.microsoft.com/office/drawing/2014/main" val="336210493"/>
                  </a:ext>
                </a:extLst>
              </a:tr>
              <a:tr h="523138">
                <a:tc>
                  <a:txBody>
                    <a:bodyPr/>
                    <a:lstStyle/>
                    <a:p>
                      <a:r>
                        <a:rPr lang="en-US" sz="1600" b="1"/>
                        <a:t>Overall Cost Index</a:t>
                      </a:r>
                      <a:endParaRPr lang="en-US" sz="1600"/>
                    </a:p>
                  </a:txBody>
                  <a:tcPr marL="26173" marR="26173" marT="13087" marB="13087" anchor="ctr"/>
                </a:tc>
                <a:tc>
                  <a:txBody>
                    <a:bodyPr/>
                    <a:lstStyle/>
                    <a:p>
                      <a:r>
                        <a:rPr lang="en-US" sz="1600"/>
                        <a:t>269.3</a:t>
                      </a:r>
                    </a:p>
                  </a:txBody>
                  <a:tcPr marL="26173" marR="26173" marT="13087" marB="13087" anchor="ctr"/>
                </a:tc>
                <a:tc>
                  <a:txBody>
                    <a:bodyPr/>
                    <a:lstStyle/>
                    <a:p>
                      <a:r>
                        <a:rPr lang="en-US" sz="1600"/>
                        <a:t>255.3</a:t>
                      </a:r>
                    </a:p>
                  </a:txBody>
                  <a:tcPr marL="26173" marR="26173" marT="13087" marB="13087" anchor="ctr"/>
                </a:tc>
                <a:tc>
                  <a:txBody>
                    <a:bodyPr/>
                    <a:lstStyle/>
                    <a:p>
                      <a:r>
                        <a:rPr lang="en-US" sz="1600"/>
                        <a:t>123.5</a:t>
                      </a:r>
                    </a:p>
                  </a:txBody>
                  <a:tcPr marL="26173" marR="26173" marT="13087" marB="13087" anchor="ctr"/>
                </a:tc>
                <a:tc>
                  <a:txBody>
                    <a:bodyPr/>
                    <a:lstStyle/>
                    <a:p>
                      <a:r>
                        <a:rPr lang="en-US" sz="1600"/>
                        <a:t>132.6</a:t>
                      </a:r>
                    </a:p>
                  </a:txBody>
                  <a:tcPr marL="26173" marR="26173" marT="13087" marB="13087" anchor="ctr"/>
                </a:tc>
                <a:tc>
                  <a:txBody>
                    <a:bodyPr/>
                    <a:lstStyle/>
                    <a:p>
                      <a:r>
                        <a:rPr lang="en-US" sz="1600" dirty="0"/>
                        <a:t>85.1</a:t>
                      </a:r>
                    </a:p>
                  </a:txBody>
                  <a:tcPr marL="26173" marR="26173" marT="13087" marB="13087" anchor="ctr"/>
                </a:tc>
                <a:extLst>
                  <a:ext uri="{0D108BD9-81ED-4DB2-BD59-A6C34878D82A}">
                    <a16:rowId xmlns:a16="http://schemas.microsoft.com/office/drawing/2014/main" val="1748450536"/>
                  </a:ext>
                </a:extLst>
              </a:tr>
            </a:tbl>
          </a:graphicData>
        </a:graphic>
      </p:graphicFrame>
      <p:sp>
        <p:nvSpPr>
          <p:cNvPr id="3" name="TextBox 2">
            <a:extLst>
              <a:ext uri="{FF2B5EF4-FFF2-40B4-BE49-F238E27FC236}">
                <a16:creationId xmlns:a16="http://schemas.microsoft.com/office/drawing/2014/main" id="{756F6843-0434-433B-92EB-3F9E0C98C92F}"/>
              </a:ext>
            </a:extLst>
          </p:cNvPr>
          <p:cNvSpPr txBox="1"/>
          <p:nvPr/>
        </p:nvSpPr>
        <p:spPr>
          <a:xfrm>
            <a:off x="10195299" y="3348990"/>
            <a:ext cx="1880643" cy="1200329"/>
          </a:xfrm>
          <a:prstGeom prst="rect">
            <a:avLst/>
          </a:prstGeom>
          <a:noFill/>
        </p:spPr>
        <p:txBody>
          <a:bodyPr wrap="none" rtlCol="0">
            <a:spAutoFit/>
          </a:bodyPr>
          <a:lstStyle/>
          <a:p>
            <a:r>
              <a:rPr lang="en-US" dirty="0"/>
              <a:t>Always ask</a:t>
            </a:r>
          </a:p>
          <a:p>
            <a:r>
              <a:rPr lang="en-US" dirty="0"/>
              <a:t>For Sources</a:t>
            </a:r>
          </a:p>
          <a:p>
            <a:r>
              <a:rPr lang="en-US" dirty="0"/>
              <a:t>And Doublecheck </a:t>
            </a:r>
          </a:p>
          <a:p>
            <a:r>
              <a:rPr lang="en-US" dirty="0"/>
              <a:t>Sources</a:t>
            </a:r>
          </a:p>
        </p:txBody>
      </p:sp>
    </p:spTree>
    <p:extLst>
      <p:ext uri="{BB962C8B-B14F-4D97-AF65-F5344CB8AC3E}">
        <p14:creationId xmlns:p14="http://schemas.microsoft.com/office/powerpoint/2010/main" val="2919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78C6-123C-2970-6768-D2FA6623A3CA}"/>
              </a:ext>
            </a:extLst>
          </p:cNvPr>
          <p:cNvSpPr>
            <a:spLocks noGrp="1"/>
          </p:cNvSpPr>
          <p:nvPr>
            <p:ph type="title"/>
          </p:nvPr>
        </p:nvSpPr>
        <p:spPr>
          <a:xfrm>
            <a:off x="0" y="-61305"/>
            <a:ext cx="12192000" cy="1325563"/>
          </a:xfrm>
        </p:spPr>
        <p:txBody>
          <a:bodyPr/>
          <a:lstStyle/>
          <a:p>
            <a:pPr algn="ctr"/>
            <a:r>
              <a:rPr lang="en-US" dirty="0"/>
              <a:t>Try Again Use Home Prices and State Income Taxes, GPT 4o</a:t>
            </a:r>
          </a:p>
        </p:txBody>
      </p:sp>
      <p:graphicFrame>
        <p:nvGraphicFramePr>
          <p:cNvPr id="4" name="Table 3">
            <a:extLst>
              <a:ext uri="{FF2B5EF4-FFF2-40B4-BE49-F238E27FC236}">
                <a16:creationId xmlns:a16="http://schemas.microsoft.com/office/drawing/2014/main" id="{3ABF01EA-A6C8-B7B1-CE24-4F70CF176D0F}"/>
              </a:ext>
            </a:extLst>
          </p:cNvPr>
          <p:cNvGraphicFramePr>
            <a:graphicFrameLocks noGrp="1"/>
          </p:cNvGraphicFramePr>
          <p:nvPr>
            <p:extLst>
              <p:ext uri="{D42A27DB-BD31-4B8C-83A1-F6EECF244321}">
                <p14:modId xmlns:p14="http://schemas.microsoft.com/office/powerpoint/2010/main" val="1120385826"/>
              </p:ext>
            </p:extLst>
          </p:nvPr>
        </p:nvGraphicFramePr>
        <p:xfrm>
          <a:off x="1048043" y="1264258"/>
          <a:ext cx="10099685" cy="5502308"/>
        </p:xfrm>
        <a:graphic>
          <a:graphicData uri="http://schemas.openxmlformats.org/drawingml/2006/table">
            <a:tbl>
              <a:tblPr>
                <a:tableStyleId>{284E427A-3D55-4303-BF80-6455036E1DE7}</a:tableStyleId>
              </a:tblPr>
              <a:tblGrid>
                <a:gridCol w="1670470">
                  <a:extLst>
                    <a:ext uri="{9D8B030D-6E8A-4147-A177-3AD203B41FA5}">
                      <a16:colId xmlns:a16="http://schemas.microsoft.com/office/drawing/2014/main" val="2732611142"/>
                    </a:ext>
                  </a:extLst>
                </a:gridCol>
                <a:gridCol w="1685843">
                  <a:extLst>
                    <a:ext uri="{9D8B030D-6E8A-4147-A177-3AD203B41FA5}">
                      <a16:colId xmlns:a16="http://schemas.microsoft.com/office/drawing/2014/main" val="4031063874"/>
                    </a:ext>
                  </a:extLst>
                </a:gridCol>
                <a:gridCol w="1685843">
                  <a:extLst>
                    <a:ext uri="{9D8B030D-6E8A-4147-A177-3AD203B41FA5}">
                      <a16:colId xmlns:a16="http://schemas.microsoft.com/office/drawing/2014/main" val="2879758654"/>
                    </a:ext>
                  </a:extLst>
                </a:gridCol>
                <a:gridCol w="1685843">
                  <a:extLst>
                    <a:ext uri="{9D8B030D-6E8A-4147-A177-3AD203B41FA5}">
                      <a16:colId xmlns:a16="http://schemas.microsoft.com/office/drawing/2014/main" val="498110581"/>
                    </a:ext>
                  </a:extLst>
                </a:gridCol>
                <a:gridCol w="1685843">
                  <a:extLst>
                    <a:ext uri="{9D8B030D-6E8A-4147-A177-3AD203B41FA5}">
                      <a16:colId xmlns:a16="http://schemas.microsoft.com/office/drawing/2014/main" val="2633703987"/>
                    </a:ext>
                  </a:extLst>
                </a:gridCol>
                <a:gridCol w="1685843">
                  <a:extLst>
                    <a:ext uri="{9D8B030D-6E8A-4147-A177-3AD203B41FA5}">
                      <a16:colId xmlns:a16="http://schemas.microsoft.com/office/drawing/2014/main" val="1482937195"/>
                    </a:ext>
                  </a:extLst>
                </a:gridCol>
              </a:tblGrid>
              <a:tr h="723987">
                <a:tc>
                  <a:txBody>
                    <a:bodyPr/>
                    <a:lstStyle/>
                    <a:p>
                      <a:r>
                        <a:rPr lang="en-US" sz="1200" b="1" dirty="0"/>
                        <a:t>Category</a:t>
                      </a:r>
                      <a:endParaRPr lang="en-US" sz="1200" dirty="0"/>
                    </a:p>
                  </a:txBody>
                  <a:tcPr marL="57254" marR="57254" marT="28627" marB="28627" anchor="ctr"/>
                </a:tc>
                <a:tc>
                  <a:txBody>
                    <a:bodyPr/>
                    <a:lstStyle/>
                    <a:p>
                      <a:r>
                        <a:rPr lang="en-US" sz="1200" b="1"/>
                        <a:t>San Francisco, CA (High Cost)</a:t>
                      </a:r>
                      <a:endParaRPr lang="en-US" sz="1200"/>
                    </a:p>
                  </a:txBody>
                  <a:tcPr marL="57254" marR="57254" marT="28627" marB="28627" anchor="ctr"/>
                </a:tc>
                <a:tc>
                  <a:txBody>
                    <a:bodyPr/>
                    <a:lstStyle/>
                    <a:p>
                      <a:r>
                        <a:rPr lang="en-US" sz="1200" b="1"/>
                        <a:t>New York, NY (High Cost)</a:t>
                      </a:r>
                      <a:endParaRPr lang="en-US" sz="1200"/>
                    </a:p>
                  </a:txBody>
                  <a:tcPr marL="57254" marR="57254" marT="28627" marB="28627" anchor="ctr"/>
                </a:tc>
                <a:tc>
                  <a:txBody>
                    <a:bodyPr/>
                    <a:lstStyle/>
                    <a:p>
                      <a:r>
                        <a:rPr lang="en-US" sz="1200" b="1"/>
                        <a:t>Anchorage, AK (Moderate Cost)</a:t>
                      </a:r>
                      <a:endParaRPr lang="en-US" sz="1200"/>
                    </a:p>
                  </a:txBody>
                  <a:tcPr marL="57254" marR="57254" marT="28627" marB="28627" anchor="ctr"/>
                </a:tc>
                <a:tc>
                  <a:txBody>
                    <a:bodyPr/>
                    <a:lstStyle/>
                    <a:p>
                      <a:r>
                        <a:rPr lang="en-US" sz="1200" b="1"/>
                        <a:t>Riverside, CA (Moderate Cost)</a:t>
                      </a:r>
                      <a:endParaRPr lang="en-US" sz="1200"/>
                    </a:p>
                  </a:txBody>
                  <a:tcPr marL="57254" marR="57254" marT="28627" marB="28627" anchor="ctr"/>
                </a:tc>
                <a:tc>
                  <a:txBody>
                    <a:bodyPr/>
                    <a:lstStyle/>
                    <a:p>
                      <a:r>
                        <a:rPr lang="en-US" sz="1200" b="1"/>
                        <a:t>Starkville, MS (Low Cost)</a:t>
                      </a:r>
                      <a:endParaRPr lang="en-US" sz="1200"/>
                    </a:p>
                  </a:txBody>
                  <a:tcPr marL="57254" marR="57254" marT="28627" marB="28627" anchor="ctr"/>
                </a:tc>
                <a:extLst>
                  <a:ext uri="{0D108BD9-81ED-4DB2-BD59-A6C34878D82A}">
                    <a16:rowId xmlns:a16="http://schemas.microsoft.com/office/drawing/2014/main" val="2378744458"/>
                  </a:ext>
                </a:extLst>
              </a:tr>
              <a:tr h="506792">
                <a:tc>
                  <a:txBody>
                    <a:bodyPr/>
                    <a:lstStyle/>
                    <a:p>
                      <a:r>
                        <a:rPr lang="en-US" sz="1200" b="1" dirty="0"/>
                        <a:t>Home Price (Median)</a:t>
                      </a:r>
                      <a:endParaRPr lang="en-US" sz="1200" dirty="0"/>
                    </a:p>
                  </a:txBody>
                  <a:tcPr marL="57254" marR="57254" marT="28627" marB="28627" anchor="ctr"/>
                </a:tc>
                <a:tc>
                  <a:txBody>
                    <a:bodyPr/>
                    <a:lstStyle/>
                    <a:p>
                      <a:r>
                        <a:rPr lang="en-US" sz="1200" dirty="0"/>
                        <a:t>$1.4 million</a:t>
                      </a:r>
                    </a:p>
                  </a:txBody>
                  <a:tcPr marL="57254" marR="57254" marT="28627" marB="28627" anchor="ctr"/>
                </a:tc>
                <a:tc>
                  <a:txBody>
                    <a:bodyPr/>
                    <a:lstStyle/>
                    <a:p>
                      <a:r>
                        <a:rPr lang="en-US" sz="1200" dirty="0"/>
                        <a:t>$1.2 million</a:t>
                      </a:r>
                    </a:p>
                  </a:txBody>
                  <a:tcPr marL="57254" marR="57254" marT="28627" marB="28627" anchor="ctr"/>
                </a:tc>
                <a:tc>
                  <a:txBody>
                    <a:bodyPr/>
                    <a:lstStyle/>
                    <a:p>
                      <a:r>
                        <a:rPr lang="en-US" sz="1200" dirty="0"/>
                        <a:t>$360,000</a:t>
                      </a:r>
                    </a:p>
                  </a:txBody>
                  <a:tcPr marL="57254" marR="57254" marT="28627" marB="28627" anchor="ctr"/>
                </a:tc>
                <a:tc>
                  <a:txBody>
                    <a:bodyPr/>
                    <a:lstStyle/>
                    <a:p>
                      <a:r>
                        <a:rPr lang="en-US" sz="1200"/>
                        <a:t>$550,000</a:t>
                      </a:r>
                    </a:p>
                  </a:txBody>
                  <a:tcPr marL="57254" marR="57254" marT="28627" marB="28627" anchor="ctr"/>
                </a:tc>
                <a:tc>
                  <a:txBody>
                    <a:bodyPr/>
                    <a:lstStyle/>
                    <a:p>
                      <a:r>
                        <a:rPr lang="en-US" sz="1200"/>
                        <a:t>$180,000</a:t>
                      </a:r>
                    </a:p>
                  </a:txBody>
                  <a:tcPr marL="57254" marR="57254" marT="28627" marB="28627" anchor="ctr"/>
                </a:tc>
                <a:extLst>
                  <a:ext uri="{0D108BD9-81ED-4DB2-BD59-A6C34878D82A}">
                    <a16:rowId xmlns:a16="http://schemas.microsoft.com/office/drawing/2014/main" val="3853754410"/>
                  </a:ext>
                </a:extLst>
              </a:tr>
              <a:tr h="506792">
                <a:tc>
                  <a:txBody>
                    <a:bodyPr/>
                    <a:lstStyle/>
                    <a:p>
                      <a:r>
                        <a:rPr lang="en-US" sz="1200" b="1"/>
                        <a:t>Apartment Rent (2-bed)</a:t>
                      </a:r>
                      <a:endParaRPr lang="en-US" sz="1200"/>
                    </a:p>
                  </a:txBody>
                  <a:tcPr marL="57254" marR="57254" marT="28627" marB="28627" anchor="ctr"/>
                </a:tc>
                <a:tc>
                  <a:txBody>
                    <a:bodyPr/>
                    <a:lstStyle/>
                    <a:p>
                      <a:r>
                        <a:rPr lang="en-US" sz="1200"/>
                        <a:t>$3,500 per month</a:t>
                      </a:r>
                    </a:p>
                  </a:txBody>
                  <a:tcPr marL="57254" marR="57254" marT="28627" marB="28627" anchor="ctr"/>
                </a:tc>
                <a:tc>
                  <a:txBody>
                    <a:bodyPr/>
                    <a:lstStyle/>
                    <a:p>
                      <a:r>
                        <a:rPr lang="en-US" sz="1200"/>
                        <a:t>$3,300 per month</a:t>
                      </a:r>
                    </a:p>
                  </a:txBody>
                  <a:tcPr marL="57254" marR="57254" marT="28627" marB="28627" anchor="ctr"/>
                </a:tc>
                <a:tc>
                  <a:txBody>
                    <a:bodyPr/>
                    <a:lstStyle/>
                    <a:p>
                      <a:r>
                        <a:rPr lang="en-US" sz="1200" dirty="0"/>
                        <a:t>$1,900 per month</a:t>
                      </a:r>
                    </a:p>
                  </a:txBody>
                  <a:tcPr marL="57254" marR="57254" marT="28627" marB="28627" anchor="ctr"/>
                </a:tc>
                <a:tc>
                  <a:txBody>
                    <a:bodyPr/>
                    <a:lstStyle/>
                    <a:p>
                      <a:r>
                        <a:rPr lang="en-US" sz="1200" dirty="0"/>
                        <a:t>$2,300 per month</a:t>
                      </a:r>
                    </a:p>
                  </a:txBody>
                  <a:tcPr marL="57254" marR="57254" marT="28627" marB="28627" anchor="ctr"/>
                </a:tc>
                <a:tc>
                  <a:txBody>
                    <a:bodyPr/>
                    <a:lstStyle/>
                    <a:p>
                      <a:r>
                        <a:rPr lang="en-US" sz="1200"/>
                        <a:t>$850 per month</a:t>
                      </a:r>
                    </a:p>
                  </a:txBody>
                  <a:tcPr marL="57254" marR="57254" marT="28627" marB="28627" anchor="ctr"/>
                </a:tc>
                <a:extLst>
                  <a:ext uri="{0D108BD9-81ED-4DB2-BD59-A6C34878D82A}">
                    <a16:rowId xmlns:a16="http://schemas.microsoft.com/office/drawing/2014/main" val="2480481638"/>
                  </a:ext>
                </a:extLst>
              </a:tr>
              <a:tr h="723987">
                <a:tc>
                  <a:txBody>
                    <a:bodyPr/>
                    <a:lstStyle/>
                    <a:p>
                      <a:r>
                        <a:rPr lang="en-US" sz="1200" b="1"/>
                        <a:t>Groceries</a:t>
                      </a:r>
                      <a:endParaRPr lang="en-US" sz="1200"/>
                    </a:p>
                  </a:txBody>
                  <a:tcPr marL="57254" marR="57254" marT="28627" marB="28627" anchor="ctr"/>
                </a:tc>
                <a:tc>
                  <a:txBody>
                    <a:bodyPr/>
                    <a:lstStyle/>
                    <a:p>
                      <a:r>
                        <a:rPr lang="en-US" sz="1200"/>
                        <a:t>30% above national average</a:t>
                      </a:r>
                    </a:p>
                  </a:txBody>
                  <a:tcPr marL="57254" marR="57254" marT="28627" marB="28627" anchor="ctr"/>
                </a:tc>
                <a:tc>
                  <a:txBody>
                    <a:bodyPr/>
                    <a:lstStyle/>
                    <a:p>
                      <a:r>
                        <a:rPr lang="en-US" sz="1200"/>
                        <a:t>27% above national average</a:t>
                      </a:r>
                    </a:p>
                  </a:txBody>
                  <a:tcPr marL="57254" marR="57254" marT="28627" marB="28627" anchor="ctr"/>
                </a:tc>
                <a:tc>
                  <a:txBody>
                    <a:bodyPr/>
                    <a:lstStyle/>
                    <a:p>
                      <a:r>
                        <a:rPr lang="en-US" sz="1200" dirty="0"/>
                        <a:t>25% above national average</a:t>
                      </a:r>
                    </a:p>
                  </a:txBody>
                  <a:tcPr marL="57254" marR="57254" marT="28627" marB="28627" anchor="ctr"/>
                </a:tc>
                <a:tc>
                  <a:txBody>
                    <a:bodyPr/>
                    <a:lstStyle/>
                    <a:p>
                      <a:r>
                        <a:rPr lang="en-US" sz="1200" dirty="0"/>
                        <a:t>14% above national average</a:t>
                      </a:r>
                    </a:p>
                  </a:txBody>
                  <a:tcPr marL="57254" marR="57254" marT="28627" marB="28627" anchor="ctr"/>
                </a:tc>
                <a:tc>
                  <a:txBody>
                    <a:bodyPr/>
                    <a:lstStyle/>
                    <a:p>
                      <a:r>
                        <a:rPr lang="en-US" sz="1200"/>
                        <a:t>8% below national average</a:t>
                      </a:r>
                    </a:p>
                  </a:txBody>
                  <a:tcPr marL="57254" marR="57254" marT="28627" marB="28627" anchor="ctr"/>
                </a:tc>
                <a:extLst>
                  <a:ext uri="{0D108BD9-81ED-4DB2-BD59-A6C34878D82A}">
                    <a16:rowId xmlns:a16="http://schemas.microsoft.com/office/drawing/2014/main" val="1658432822"/>
                  </a:ext>
                </a:extLst>
              </a:tr>
              <a:tr h="506792">
                <a:tc>
                  <a:txBody>
                    <a:bodyPr/>
                    <a:lstStyle/>
                    <a:p>
                      <a:r>
                        <a:rPr lang="en-US" sz="1200" b="1"/>
                        <a:t>Transportation</a:t>
                      </a:r>
                      <a:endParaRPr lang="en-US" sz="1200"/>
                    </a:p>
                  </a:txBody>
                  <a:tcPr marL="57254" marR="57254" marT="28627" marB="28627" anchor="ctr"/>
                </a:tc>
                <a:tc>
                  <a:txBody>
                    <a:bodyPr/>
                    <a:lstStyle/>
                    <a:p>
                      <a:r>
                        <a:rPr lang="en-US" sz="1200"/>
                        <a:t>$150 (monthly pass)</a:t>
                      </a:r>
                    </a:p>
                  </a:txBody>
                  <a:tcPr marL="57254" marR="57254" marT="28627" marB="28627" anchor="ctr"/>
                </a:tc>
                <a:tc>
                  <a:txBody>
                    <a:bodyPr/>
                    <a:lstStyle/>
                    <a:p>
                      <a:r>
                        <a:rPr lang="en-US" sz="1200"/>
                        <a:t>$127 (monthly pass)</a:t>
                      </a:r>
                    </a:p>
                  </a:txBody>
                  <a:tcPr marL="57254" marR="57254" marT="28627" marB="28627" anchor="ctr"/>
                </a:tc>
                <a:tc>
                  <a:txBody>
                    <a:bodyPr/>
                    <a:lstStyle/>
                    <a:p>
                      <a:r>
                        <a:rPr lang="en-US" sz="1200" dirty="0"/>
                        <a:t>$90 (monthly pass)</a:t>
                      </a:r>
                    </a:p>
                  </a:txBody>
                  <a:tcPr marL="57254" marR="57254" marT="28627" marB="28627" anchor="ctr"/>
                </a:tc>
                <a:tc>
                  <a:txBody>
                    <a:bodyPr/>
                    <a:lstStyle/>
                    <a:p>
                      <a:r>
                        <a:rPr lang="en-US" sz="1200" dirty="0"/>
                        <a:t>$60 (monthly pass)</a:t>
                      </a:r>
                    </a:p>
                  </a:txBody>
                  <a:tcPr marL="57254" marR="57254" marT="28627" marB="28627" anchor="ctr"/>
                </a:tc>
                <a:tc>
                  <a:txBody>
                    <a:bodyPr/>
                    <a:lstStyle/>
                    <a:p>
                      <a:r>
                        <a:rPr lang="en-US" sz="1200"/>
                        <a:t>$50 (monthly pass)</a:t>
                      </a:r>
                    </a:p>
                  </a:txBody>
                  <a:tcPr marL="57254" marR="57254" marT="28627" marB="28627" anchor="ctr"/>
                </a:tc>
                <a:extLst>
                  <a:ext uri="{0D108BD9-81ED-4DB2-BD59-A6C34878D82A}">
                    <a16:rowId xmlns:a16="http://schemas.microsoft.com/office/drawing/2014/main" val="3416025982"/>
                  </a:ext>
                </a:extLst>
              </a:tr>
              <a:tr h="723987">
                <a:tc>
                  <a:txBody>
                    <a:bodyPr/>
                    <a:lstStyle/>
                    <a:p>
                      <a:r>
                        <a:rPr lang="en-US" sz="1200" b="1"/>
                        <a:t>Healthcare</a:t>
                      </a:r>
                      <a:endParaRPr lang="en-US" sz="1200"/>
                    </a:p>
                  </a:txBody>
                  <a:tcPr marL="57254" marR="57254" marT="28627" marB="28627" anchor="ctr"/>
                </a:tc>
                <a:tc>
                  <a:txBody>
                    <a:bodyPr/>
                    <a:lstStyle/>
                    <a:p>
                      <a:r>
                        <a:rPr lang="en-US" sz="1200" dirty="0"/>
                        <a:t>20% above national average</a:t>
                      </a:r>
                    </a:p>
                  </a:txBody>
                  <a:tcPr marL="57254" marR="57254" marT="28627" marB="28627" anchor="ctr"/>
                </a:tc>
                <a:tc>
                  <a:txBody>
                    <a:bodyPr/>
                    <a:lstStyle/>
                    <a:p>
                      <a:r>
                        <a:rPr lang="en-US" sz="1200"/>
                        <a:t>21% above national average</a:t>
                      </a:r>
                    </a:p>
                  </a:txBody>
                  <a:tcPr marL="57254" marR="57254" marT="28627" marB="28627" anchor="ctr"/>
                </a:tc>
                <a:tc>
                  <a:txBody>
                    <a:bodyPr/>
                    <a:lstStyle/>
                    <a:p>
                      <a:r>
                        <a:rPr lang="en-US" sz="1200"/>
                        <a:t>18% above national average</a:t>
                      </a:r>
                    </a:p>
                  </a:txBody>
                  <a:tcPr marL="57254" marR="57254" marT="28627" marB="28627" anchor="ctr"/>
                </a:tc>
                <a:tc>
                  <a:txBody>
                    <a:bodyPr/>
                    <a:lstStyle/>
                    <a:p>
                      <a:r>
                        <a:rPr lang="en-US" sz="1200" dirty="0"/>
                        <a:t>17% above national average</a:t>
                      </a:r>
                    </a:p>
                  </a:txBody>
                  <a:tcPr marL="57254" marR="57254" marT="28627" marB="28627" anchor="ctr"/>
                </a:tc>
                <a:tc>
                  <a:txBody>
                    <a:bodyPr/>
                    <a:lstStyle/>
                    <a:p>
                      <a:r>
                        <a:rPr lang="en-US" sz="1200"/>
                        <a:t>10% below national average</a:t>
                      </a:r>
                    </a:p>
                  </a:txBody>
                  <a:tcPr marL="57254" marR="57254" marT="28627" marB="28627" anchor="ctr"/>
                </a:tc>
                <a:extLst>
                  <a:ext uri="{0D108BD9-81ED-4DB2-BD59-A6C34878D82A}">
                    <a16:rowId xmlns:a16="http://schemas.microsoft.com/office/drawing/2014/main" val="1283364174"/>
                  </a:ext>
                </a:extLst>
              </a:tr>
              <a:tr h="289595">
                <a:tc>
                  <a:txBody>
                    <a:bodyPr/>
                    <a:lstStyle/>
                    <a:p>
                      <a:r>
                        <a:rPr lang="en-US" sz="1200" b="1"/>
                        <a:t>Utilities</a:t>
                      </a:r>
                      <a:endParaRPr lang="en-US" sz="1200"/>
                    </a:p>
                  </a:txBody>
                  <a:tcPr marL="57254" marR="57254" marT="28627" marB="28627" anchor="ctr"/>
                </a:tc>
                <a:tc>
                  <a:txBody>
                    <a:bodyPr/>
                    <a:lstStyle/>
                    <a:p>
                      <a:r>
                        <a:rPr lang="en-US" sz="1200"/>
                        <a:t>$175 monthly</a:t>
                      </a:r>
                    </a:p>
                  </a:txBody>
                  <a:tcPr marL="57254" marR="57254" marT="28627" marB="28627" anchor="ctr"/>
                </a:tc>
                <a:tc>
                  <a:txBody>
                    <a:bodyPr/>
                    <a:lstStyle/>
                    <a:p>
                      <a:r>
                        <a:rPr lang="en-US" sz="1200"/>
                        <a:t>$160 monthly</a:t>
                      </a:r>
                    </a:p>
                  </a:txBody>
                  <a:tcPr marL="57254" marR="57254" marT="28627" marB="28627" anchor="ctr"/>
                </a:tc>
                <a:tc>
                  <a:txBody>
                    <a:bodyPr/>
                    <a:lstStyle/>
                    <a:p>
                      <a:r>
                        <a:rPr lang="en-US" sz="1200"/>
                        <a:t>$200 monthly</a:t>
                      </a:r>
                    </a:p>
                  </a:txBody>
                  <a:tcPr marL="57254" marR="57254" marT="28627" marB="28627" anchor="ctr"/>
                </a:tc>
                <a:tc>
                  <a:txBody>
                    <a:bodyPr/>
                    <a:lstStyle/>
                    <a:p>
                      <a:r>
                        <a:rPr lang="en-US" sz="1200" dirty="0"/>
                        <a:t>$150 monthly</a:t>
                      </a:r>
                    </a:p>
                  </a:txBody>
                  <a:tcPr marL="57254" marR="57254" marT="28627" marB="28627" anchor="ctr"/>
                </a:tc>
                <a:tc>
                  <a:txBody>
                    <a:bodyPr/>
                    <a:lstStyle/>
                    <a:p>
                      <a:r>
                        <a:rPr lang="en-US" sz="1200" dirty="0"/>
                        <a:t>$125 monthly</a:t>
                      </a:r>
                    </a:p>
                  </a:txBody>
                  <a:tcPr marL="57254" marR="57254" marT="28627" marB="28627" anchor="ctr"/>
                </a:tc>
                <a:extLst>
                  <a:ext uri="{0D108BD9-81ED-4DB2-BD59-A6C34878D82A}">
                    <a16:rowId xmlns:a16="http://schemas.microsoft.com/office/drawing/2014/main" val="3782328176"/>
                  </a:ext>
                </a:extLst>
              </a:tr>
              <a:tr h="506792">
                <a:tc>
                  <a:txBody>
                    <a:bodyPr/>
                    <a:lstStyle/>
                    <a:p>
                      <a:r>
                        <a:rPr lang="en-US" sz="1200" b="1" dirty="0"/>
                        <a:t>State Income Tax</a:t>
                      </a:r>
                      <a:endParaRPr lang="en-US" sz="1200" dirty="0"/>
                    </a:p>
                  </a:txBody>
                  <a:tcPr marL="57254" marR="57254" marT="28627" marB="28627" anchor="ctr"/>
                </a:tc>
                <a:tc>
                  <a:txBody>
                    <a:bodyPr/>
                    <a:lstStyle/>
                    <a:p>
                      <a:r>
                        <a:rPr lang="en-US" sz="1200"/>
                        <a:t>High</a:t>
                      </a:r>
                    </a:p>
                  </a:txBody>
                  <a:tcPr marL="57254" marR="57254" marT="28627" marB="28627" anchor="ctr"/>
                </a:tc>
                <a:tc>
                  <a:txBody>
                    <a:bodyPr/>
                    <a:lstStyle/>
                    <a:p>
                      <a:r>
                        <a:rPr lang="en-US" sz="1200"/>
                        <a:t>High</a:t>
                      </a:r>
                    </a:p>
                  </a:txBody>
                  <a:tcPr marL="57254" marR="57254" marT="28627" marB="28627" anchor="ctr"/>
                </a:tc>
                <a:tc>
                  <a:txBody>
                    <a:bodyPr/>
                    <a:lstStyle/>
                    <a:p>
                      <a:r>
                        <a:rPr lang="en-US" sz="1200"/>
                        <a:t>None</a:t>
                      </a:r>
                    </a:p>
                  </a:txBody>
                  <a:tcPr marL="57254" marR="57254" marT="28627" marB="28627" anchor="ctr"/>
                </a:tc>
                <a:tc>
                  <a:txBody>
                    <a:bodyPr/>
                    <a:lstStyle/>
                    <a:p>
                      <a:r>
                        <a:rPr lang="en-US" sz="1200"/>
                        <a:t>Moderate</a:t>
                      </a:r>
                    </a:p>
                  </a:txBody>
                  <a:tcPr marL="57254" marR="57254" marT="28627" marB="28627" anchor="ctr"/>
                </a:tc>
                <a:tc>
                  <a:txBody>
                    <a:bodyPr/>
                    <a:lstStyle/>
                    <a:p>
                      <a:r>
                        <a:rPr lang="en-US" sz="1200" dirty="0"/>
                        <a:t>Low</a:t>
                      </a:r>
                    </a:p>
                  </a:txBody>
                  <a:tcPr marL="57254" marR="57254" marT="28627" marB="28627" anchor="ctr"/>
                </a:tc>
                <a:extLst>
                  <a:ext uri="{0D108BD9-81ED-4DB2-BD59-A6C34878D82A}">
                    <a16:rowId xmlns:a16="http://schemas.microsoft.com/office/drawing/2014/main" val="1229379149"/>
                  </a:ext>
                </a:extLst>
              </a:tr>
              <a:tr h="506792">
                <a:tc>
                  <a:txBody>
                    <a:bodyPr/>
                    <a:lstStyle/>
                    <a:p>
                      <a:r>
                        <a:rPr lang="en-US" sz="1200" b="1"/>
                        <a:t>Property Tax Rate</a:t>
                      </a:r>
                      <a:endParaRPr lang="en-US" sz="1200"/>
                    </a:p>
                  </a:txBody>
                  <a:tcPr marL="57254" marR="57254" marT="28627" marB="28627" anchor="ctr"/>
                </a:tc>
                <a:tc>
                  <a:txBody>
                    <a:bodyPr/>
                    <a:lstStyle/>
                    <a:p>
                      <a:r>
                        <a:rPr lang="en-US" sz="1200"/>
                        <a:t>0.76%</a:t>
                      </a:r>
                    </a:p>
                  </a:txBody>
                  <a:tcPr marL="57254" marR="57254" marT="28627" marB="28627" anchor="ctr"/>
                </a:tc>
                <a:tc>
                  <a:txBody>
                    <a:bodyPr/>
                    <a:lstStyle/>
                    <a:p>
                      <a:r>
                        <a:rPr lang="en-US" sz="1200"/>
                        <a:t>0.79%</a:t>
                      </a:r>
                    </a:p>
                  </a:txBody>
                  <a:tcPr marL="57254" marR="57254" marT="28627" marB="28627" anchor="ctr"/>
                </a:tc>
                <a:tc>
                  <a:txBody>
                    <a:bodyPr/>
                    <a:lstStyle/>
                    <a:p>
                      <a:r>
                        <a:rPr lang="en-US" sz="1200"/>
                        <a:t>1.18%</a:t>
                      </a:r>
                    </a:p>
                  </a:txBody>
                  <a:tcPr marL="57254" marR="57254" marT="28627" marB="28627" anchor="ctr"/>
                </a:tc>
                <a:tc>
                  <a:txBody>
                    <a:bodyPr/>
                    <a:lstStyle/>
                    <a:p>
                      <a:r>
                        <a:rPr lang="en-US" sz="1200"/>
                        <a:t>0.92%</a:t>
                      </a:r>
                    </a:p>
                  </a:txBody>
                  <a:tcPr marL="57254" marR="57254" marT="28627" marB="28627" anchor="ctr"/>
                </a:tc>
                <a:tc>
                  <a:txBody>
                    <a:bodyPr/>
                    <a:lstStyle/>
                    <a:p>
                      <a:r>
                        <a:rPr lang="en-US" sz="1200" dirty="0"/>
                        <a:t>0.62%</a:t>
                      </a:r>
                    </a:p>
                  </a:txBody>
                  <a:tcPr marL="57254" marR="57254" marT="28627" marB="28627" anchor="ctr"/>
                </a:tc>
                <a:extLst>
                  <a:ext uri="{0D108BD9-81ED-4DB2-BD59-A6C34878D82A}">
                    <a16:rowId xmlns:a16="http://schemas.microsoft.com/office/drawing/2014/main" val="3901083434"/>
                  </a:ext>
                </a:extLst>
              </a:tr>
              <a:tr h="506792">
                <a:tc>
                  <a:txBody>
                    <a:bodyPr/>
                    <a:lstStyle/>
                    <a:p>
                      <a:r>
                        <a:rPr lang="en-US" sz="1200" b="1"/>
                        <a:t>Overall Cost Index</a:t>
                      </a:r>
                      <a:endParaRPr lang="en-US" sz="1200"/>
                    </a:p>
                  </a:txBody>
                  <a:tcPr marL="57254" marR="57254" marT="28627" marB="28627" anchor="ctr"/>
                </a:tc>
                <a:tc>
                  <a:txBody>
                    <a:bodyPr/>
                    <a:lstStyle/>
                    <a:p>
                      <a:r>
                        <a:rPr lang="en-US" sz="1200"/>
                        <a:t>269.3</a:t>
                      </a:r>
                    </a:p>
                  </a:txBody>
                  <a:tcPr marL="57254" marR="57254" marT="28627" marB="28627" anchor="ctr"/>
                </a:tc>
                <a:tc>
                  <a:txBody>
                    <a:bodyPr/>
                    <a:lstStyle/>
                    <a:p>
                      <a:r>
                        <a:rPr lang="en-US" sz="1200"/>
                        <a:t>255.3</a:t>
                      </a:r>
                    </a:p>
                  </a:txBody>
                  <a:tcPr marL="57254" marR="57254" marT="28627" marB="28627" anchor="ctr"/>
                </a:tc>
                <a:tc>
                  <a:txBody>
                    <a:bodyPr/>
                    <a:lstStyle/>
                    <a:p>
                      <a:r>
                        <a:rPr lang="en-US" sz="1200"/>
                        <a:t>123.5</a:t>
                      </a:r>
                    </a:p>
                  </a:txBody>
                  <a:tcPr marL="57254" marR="57254" marT="28627" marB="28627" anchor="ctr"/>
                </a:tc>
                <a:tc>
                  <a:txBody>
                    <a:bodyPr/>
                    <a:lstStyle/>
                    <a:p>
                      <a:r>
                        <a:rPr lang="en-US" sz="1200"/>
                        <a:t>132.6</a:t>
                      </a:r>
                    </a:p>
                  </a:txBody>
                  <a:tcPr marL="57254" marR="57254" marT="28627" marB="28627" anchor="ctr"/>
                </a:tc>
                <a:tc>
                  <a:txBody>
                    <a:bodyPr/>
                    <a:lstStyle/>
                    <a:p>
                      <a:r>
                        <a:rPr lang="en-US" sz="1200" dirty="0"/>
                        <a:t>85.1</a:t>
                      </a:r>
                    </a:p>
                  </a:txBody>
                  <a:tcPr marL="57254" marR="57254" marT="28627" marB="28627" anchor="ctr"/>
                </a:tc>
                <a:extLst>
                  <a:ext uri="{0D108BD9-81ED-4DB2-BD59-A6C34878D82A}">
                    <a16:rowId xmlns:a16="http://schemas.microsoft.com/office/drawing/2014/main" val="235899936"/>
                  </a:ext>
                </a:extLst>
              </a:tr>
            </a:tbl>
          </a:graphicData>
        </a:graphic>
      </p:graphicFrame>
    </p:spTree>
    <p:extLst>
      <p:ext uri="{BB962C8B-B14F-4D97-AF65-F5344CB8AC3E}">
        <p14:creationId xmlns:p14="http://schemas.microsoft.com/office/powerpoint/2010/main" val="326191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E5D5-BAA8-D6A3-7E43-7A0538716798}"/>
              </a:ext>
            </a:extLst>
          </p:cNvPr>
          <p:cNvSpPr>
            <a:spLocks noGrp="1"/>
          </p:cNvSpPr>
          <p:nvPr>
            <p:ph type="title"/>
          </p:nvPr>
        </p:nvSpPr>
        <p:spPr/>
        <p:txBody>
          <a:bodyPr/>
          <a:lstStyle/>
          <a:p>
            <a:r>
              <a:rPr lang="en-US" dirty="0"/>
              <a:t>“Cite All Sources” </a:t>
            </a:r>
            <a:r>
              <a:rPr lang="en-US" sz="3200" dirty="0"/>
              <a:t>(AI Prompt, Sonnet 3.5, Fail, No Web Access)</a:t>
            </a:r>
          </a:p>
        </p:txBody>
      </p:sp>
      <p:sp>
        <p:nvSpPr>
          <p:cNvPr id="3" name="Content Placeholder 2">
            <a:extLst>
              <a:ext uri="{FF2B5EF4-FFF2-40B4-BE49-F238E27FC236}">
                <a16:creationId xmlns:a16="http://schemas.microsoft.com/office/drawing/2014/main" id="{183A2E41-941E-7C6C-E983-A837A9CA28B7}"/>
              </a:ext>
            </a:extLst>
          </p:cNvPr>
          <p:cNvSpPr>
            <a:spLocks noGrp="1"/>
          </p:cNvSpPr>
          <p:nvPr>
            <p:ph idx="1"/>
          </p:nvPr>
        </p:nvSpPr>
        <p:spPr>
          <a:xfrm>
            <a:off x="838200" y="1825625"/>
            <a:ext cx="10577732" cy="4898732"/>
          </a:xfrm>
        </p:spPr>
        <p:txBody>
          <a:bodyPr>
            <a:normAutofit fontScale="85000" lnSpcReduction="20000"/>
          </a:bodyPr>
          <a:lstStyle/>
          <a:p>
            <a:pPr marL="0" indent="0">
              <a:buNone/>
            </a:pPr>
            <a:r>
              <a:rPr lang="en-US" dirty="0"/>
              <a:t>I apologize, but I need to clarify that I don't actually have access to a database of real-time sources or the ability to cite specific papers or reports. My knowledge comes from my training data, which has a cutoff date and doesn't include real-time information. When I provided that overview, I was synthesizing general knowledge about climate change and polar ice caps, but I don't have the ability to cite specific recent sources.</a:t>
            </a:r>
          </a:p>
          <a:p>
            <a:pPr marL="0" indent="0">
              <a:buNone/>
            </a:pPr>
            <a:endParaRPr lang="en-US" dirty="0"/>
          </a:p>
          <a:p>
            <a:pPr marL="0" indent="0">
              <a:buNone/>
            </a:pPr>
            <a:r>
              <a:rPr lang="en-US" b="1" dirty="0"/>
              <a:t>For the most up-to-date and accurately cited information on this topic, I would recommend consulting recent publications from reputable scientific organizations such as:</a:t>
            </a:r>
          </a:p>
          <a:p>
            <a:pPr>
              <a:buFont typeface="Arial" panose="020B0604020202020204" pitchFamily="34" charset="0"/>
              <a:buChar char="•"/>
            </a:pPr>
            <a:r>
              <a:rPr lang="en-US" dirty="0"/>
              <a:t>The Intergovernmental Panel on Climate Change (IPCC)</a:t>
            </a:r>
          </a:p>
          <a:p>
            <a:pPr>
              <a:buFont typeface="Arial" panose="020B0604020202020204" pitchFamily="34" charset="0"/>
              <a:buChar char="•"/>
            </a:pPr>
            <a:r>
              <a:rPr lang="en-US" dirty="0"/>
              <a:t>National Snow and Ice Data Center (NSIDC)</a:t>
            </a:r>
          </a:p>
          <a:p>
            <a:pPr>
              <a:buFont typeface="Arial" panose="020B0604020202020204" pitchFamily="34" charset="0"/>
              <a:buChar char="•"/>
            </a:pPr>
            <a:r>
              <a:rPr lang="en-US" dirty="0"/>
              <a:t>National Oceanic and Atmospheric Administration (NOAA)</a:t>
            </a:r>
          </a:p>
          <a:p>
            <a:pPr>
              <a:buFont typeface="Arial" panose="020B0604020202020204" pitchFamily="34" charset="0"/>
              <a:buChar char="•"/>
            </a:pPr>
            <a:r>
              <a:rPr lang="en-US" dirty="0"/>
              <a:t>NASA's Global Climate Change portal</a:t>
            </a:r>
          </a:p>
          <a:p>
            <a:pPr>
              <a:buFont typeface="Arial" panose="020B0604020202020204" pitchFamily="34" charset="0"/>
              <a:buChar char="•"/>
            </a:pPr>
            <a:r>
              <a:rPr lang="en-US" dirty="0"/>
              <a:t>Peer-reviewed journals like Nature, Science, and Nature Climate Change</a:t>
            </a:r>
          </a:p>
          <a:p>
            <a:endParaRPr lang="en-US" dirty="0"/>
          </a:p>
        </p:txBody>
      </p:sp>
    </p:spTree>
    <p:extLst>
      <p:ext uri="{BB962C8B-B14F-4D97-AF65-F5344CB8AC3E}">
        <p14:creationId xmlns:p14="http://schemas.microsoft.com/office/powerpoint/2010/main" val="4273527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25CB-9D79-970F-C696-B4D92329B2C7}"/>
              </a:ext>
            </a:extLst>
          </p:cNvPr>
          <p:cNvSpPr>
            <a:spLocks noGrp="1"/>
          </p:cNvSpPr>
          <p:nvPr>
            <p:ph type="title"/>
          </p:nvPr>
        </p:nvSpPr>
        <p:spPr/>
        <p:txBody>
          <a:bodyPr/>
          <a:lstStyle/>
          <a:p>
            <a:r>
              <a:rPr lang="en-US" dirty="0"/>
              <a:t>Cite Sources Prompt </a:t>
            </a:r>
            <a:r>
              <a:rPr lang="en-US" sz="3200" dirty="0"/>
              <a:t>(GPT4o, </a:t>
            </a:r>
            <a:r>
              <a:rPr lang="en-US" sz="3200" b="1" dirty="0">
                <a:solidFill>
                  <a:srgbClr val="FF0000"/>
                </a:solidFill>
              </a:rPr>
              <a:t>Better Up to Date, </a:t>
            </a:r>
            <a:r>
              <a:rPr lang="en-US" sz="3200" b="1" dirty="0"/>
              <a:t>Internet Access</a:t>
            </a:r>
            <a:r>
              <a:rPr lang="en-US" sz="3200" dirty="0"/>
              <a:t>)</a:t>
            </a:r>
          </a:p>
        </p:txBody>
      </p:sp>
      <p:sp>
        <p:nvSpPr>
          <p:cNvPr id="3" name="Content Placeholder 2">
            <a:extLst>
              <a:ext uri="{FF2B5EF4-FFF2-40B4-BE49-F238E27FC236}">
                <a16:creationId xmlns:a16="http://schemas.microsoft.com/office/drawing/2014/main" id="{EF63AE94-ACAA-1B8B-7897-5D1ABC09D74F}"/>
              </a:ext>
            </a:extLst>
          </p:cNvPr>
          <p:cNvSpPr>
            <a:spLocks noGrp="1"/>
          </p:cNvSpPr>
          <p:nvPr>
            <p:ph idx="1"/>
          </p:nvPr>
        </p:nvSpPr>
        <p:spPr/>
        <p:txBody>
          <a:bodyPr>
            <a:normAutofit fontScale="77500" lnSpcReduction="20000"/>
          </a:bodyPr>
          <a:lstStyle/>
          <a:p>
            <a:r>
              <a:rPr lang="en-US" b="1" dirty="0"/>
              <a:t>Sources</a:t>
            </a:r>
          </a:p>
          <a:p>
            <a:pPr>
              <a:buFont typeface="+mj-lt"/>
              <a:buAutoNum type="arabicPeriod"/>
            </a:pPr>
            <a:r>
              <a:rPr lang="en-US" dirty="0"/>
              <a:t>IPCC: Special Report on the Ocean and Cryosphere in a Changing Climate</a:t>
            </a:r>
          </a:p>
          <a:p>
            <a:pPr>
              <a:buFont typeface="+mj-lt"/>
              <a:buAutoNum type="arabicPeriod"/>
            </a:pPr>
            <a:r>
              <a:rPr lang="en-US" dirty="0"/>
              <a:t>IPCC: Climate Change 2021: The Physical Science Basis</a:t>
            </a:r>
          </a:p>
          <a:p>
            <a:pPr>
              <a:buFont typeface="+mj-lt"/>
              <a:buAutoNum type="arabicPeriod"/>
            </a:pPr>
            <a:r>
              <a:rPr lang="en-US" dirty="0"/>
              <a:t>NSIDC: Arctic Sea Ice News &amp; Analysis</a:t>
            </a:r>
          </a:p>
          <a:p>
            <a:pPr>
              <a:buFont typeface="+mj-lt"/>
              <a:buAutoNum type="arabicPeriod"/>
            </a:pPr>
            <a:r>
              <a:rPr lang="en-US" dirty="0"/>
              <a:t>NSIDC: Greenland Ice Sheet Today</a:t>
            </a:r>
          </a:p>
          <a:p>
            <a:pPr>
              <a:buFont typeface="+mj-lt"/>
              <a:buAutoNum type="arabicPeriod"/>
            </a:pPr>
            <a:r>
              <a:rPr lang="en-US" dirty="0"/>
              <a:t>U.S. Geological Survey: Repeat Photography of Glaciers in Glacier National Park</a:t>
            </a:r>
          </a:p>
          <a:p>
            <a:pPr>
              <a:buFont typeface="+mj-lt"/>
              <a:buAutoNum type="arabicPeriod"/>
            </a:pPr>
            <a:r>
              <a:rPr lang="en-US" dirty="0"/>
              <a:t>European Geosciences Union: The Future of Alpine Glaciers</a:t>
            </a:r>
          </a:p>
          <a:p>
            <a:pPr>
              <a:buFont typeface="+mj-lt"/>
              <a:buAutoNum type="arabicPeriod"/>
            </a:pPr>
            <a:r>
              <a:rPr lang="en-US" dirty="0"/>
              <a:t>UNEP: Climate Change Impacts on Africa</a:t>
            </a:r>
          </a:p>
          <a:p>
            <a:pPr>
              <a:buFont typeface="+mj-lt"/>
              <a:buAutoNum type="arabicPeriod"/>
            </a:pPr>
            <a:r>
              <a:rPr lang="en-US" dirty="0"/>
              <a:t>World Economic Forum: How Melting Polar Ice Affects Us All</a:t>
            </a:r>
          </a:p>
          <a:p>
            <a:pPr>
              <a:buFont typeface="+mj-lt"/>
              <a:buAutoNum type="arabicPeriod"/>
            </a:pPr>
            <a:r>
              <a:rPr lang="en-US" dirty="0"/>
              <a:t>Brookings Institution: Climate Change and Global Poverty</a:t>
            </a:r>
          </a:p>
          <a:p>
            <a:pPr>
              <a:buFont typeface="+mj-lt"/>
              <a:buAutoNum type="arabicPeriod"/>
            </a:pPr>
            <a:r>
              <a:rPr lang="en-US" dirty="0"/>
              <a:t>Kolbert, Elizabeth. </a:t>
            </a:r>
            <a:r>
              <a:rPr lang="en-US" i="1" dirty="0"/>
              <a:t>The Sixth Extinction: An Unnatural History</a:t>
            </a:r>
            <a:r>
              <a:rPr lang="en-US" dirty="0"/>
              <a:t>. Henry Holt and Co., 2014.</a:t>
            </a:r>
          </a:p>
          <a:p>
            <a:pPr marL="0" indent="0">
              <a:buNone/>
            </a:pPr>
            <a:endParaRPr lang="en-US" dirty="0"/>
          </a:p>
        </p:txBody>
      </p:sp>
    </p:spTree>
    <p:extLst>
      <p:ext uri="{BB962C8B-B14F-4D97-AF65-F5344CB8AC3E}">
        <p14:creationId xmlns:p14="http://schemas.microsoft.com/office/powerpoint/2010/main" val="257722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322043" y="165369"/>
            <a:ext cx="5160545" cy="1955259"/>
          </a:xfrm>
        </p:spPr>
        <p:txBody>
          <a:bodyPr anchor="ctr">
            <a:normAutofit fontScale="90000"/>
          </a:bodyPr>
          <a:lstStyle/>
          <a:p>
            <a:pPr algn="ctr"/>
            <a:r>
              <a:rPr lang="en-US" sz="4000" b="1" dirty="0"/>
              <a:t>2025 Best in Class Models  </a:t>
            </a:r>
            <a:br>
              <a:rPr lang="en-US" sz="4000" dirty="0"/>
            </a:br>
            <a:r>
              <a:rPr lang="en-US" sz="4000" dirty="0"/>
              <a:t>Learn by Doing Format</a:t>
            </a:r>
            <a:br>
              <a:rPr lang="en-US" sz="4000" dirty="0"/>
            </a:br>
            <a:r>
              <a:rPr lang="en-US" sz="4000" dirty="0"/>
              <a:t>Recommended Models</a:t>
            </a:r>
            <a:br>
              <a:rPr lang="en-US" sz="4000" dirty="0"/>
            </a:br>
            <a:r>
              <a:rPr lang="en-US" sz="2000" dirty="0"/>
              <a:t>(Trial For Free)</a:t>
            </a:r>
          </a:p>
        </p:txBody>
      </p:sp>
      <p:sp>
        <p:nvSpPr>
          <p:cNvPr id="3" name="Content Placeholder 2">
            <a:extLst>
              <a:ext uri="{FF2B5EF4-FFF2-40B4-BE49-F238E27FC236}">
                <a16:creationId xmlns:a16="http://schemas.microsoft.com/office/drawing/2014/main" id="{61A15FC9-3358-6138-E4B6-E82E5E793903}"/>
              </a:ext>
            </a:extLst>
          </p:cNvPr>
          <p:cNvSpPr>
            <a:spLocks noGrp="1"/>
          </p:cNvSpPr>
          <p:nvPr>
            <p:ph idx="1"/>
          </p:nvPr>
        </p:nvSpPr>
        <p:spPr>
          <a:xfrm>
            <a:off x="649260" y="3130621"/>
            <a:ext cx="4506113" cy="3070983"/>
          </a:xfrm>
        </p:spPr>
        <p:txBody>
          <a:bodyPr anchor="ctr">
            <a:normAutofit/>
          </a:bodyPr>
          <a:lstStyle/>
          <a:p>
            <a:pPr marL="0" indent="0">
              <a:buNone/>
            </a:pPr>
            <a:r>
              <a:rPr lang="en-US" sz="1400" b="1" dirty="0"/>
              <a:t>Beginners Course</a:t>
            </a:r>
            <a:br>
              <a:rPr lang="en-US" sz="1400" b="1" dirty="0"/>
            </a:br>
            <a:r>
              <a:rPr lang="en-US" sz="1400" dirty="0"/>
              <a:t> </a:t>
            </a:r>
            <a:br>
              <a:rPr lang="en-US" sz="1400" dirty="0"/>
            </a:br>
            <a:r>
              <a:rPr lang="en-US" sz="1400" dirty="0"/>
              <a:t>• How Current Best in Class AI is transforming academic research and study.</a:t>
            </a:r>
          </a:p>
          <a:p>
            <a:pPr marL="0" indent="0">
              <a:buNone/>
            </a:pPr>
            <a:r>
              <a:rPr lang="en-US" sz="1400" dirty="0"/>
              <a:t>• Examples of AI applications in various academic disciplines, Humanities, Social Sciences, STEM Disciplines</a:t>
            </a:r>
          </a:p>
          <a:p>
            <a:pPr marL="0" indent="0">
              <a:buNone/>
            </a:pPr>
            <a:r>
              <a:rPr lang="en-US" sz="1400" dirty="0"/>
              <a:t>• AI LLM Model Features for</a:t>
            </a:r>
            <a:br>
              <a:rPr lang="en-US" sz="1400" dirty="0"/>
            </a:br>
            <a:r>
              <a:rPr lang="en-US" sz="1400" dirty="0"/>
              <a:t>research,  teaching, learning  possibilities,,  enhanced data analysis,  </a:t>
            </a:r>
            <a:br>
              <a:rPr lang="en-US" sz="1400" dirty="0"/>
            </a:br>
            <a:br>
              <a:rPr lang="en-US" sz="1400" dirty="0"/>
            </a:br>
            <a:endParaRPr lang="en-US" sz="1400" dirty="0"/>
          </a:p>
          <a:p>
            <a:pPr marL="0" indent="0">
              <a:buNone/>
            </a:pPr>
            <a:endParaRPr lang="en-US" sz="1400" dirty="0"/>
          </a:p>
          <a:p>
            <a:pPr marL="0" indent="0">
              <a:buNone/>
            </a:pPr>
            <a:endParaRPr lang="en-US" sz="1400" dirty="0"/>
          </a:p>
          <a:p>
            <a:pPr marL="0" indent="0">
              <a:buNone/>
            </a:pPr>
            <a:endParaRPr lang="en-US" sz="1400" dirty="0"/>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6104955" y="0"/>
            <a:ext cx="6102825" cy="68580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2745114474"/>
              </p:ext>
            </p:extLst>
          </p:nvPr>
        </p:nvGraphicFramePr>
        <p:xfrm>
          <a:off x="6423214" y="651510"/>
          <a:ext cx="5768783" cy="6015660"/>
        </p:xfrm>
        <a:graphic>
          <a:graphicData uri="http://schemas.openxmlformats.org/drawingml/2006/table">
            <a:tbl>
              <a:tblPr firstRow="1" bandRow="1">
                <a:tableStyleId>{5C22544A-7EE6-4342-B048-85BDC9FD1C3A}</a:tableStyleId>
              </a:tblPr>
              <a:tblGrid>
                <a:gridCol w="2870729">
                  <a:extLst>
                    <a:ext uri="{9D8B030D-6E8A-4147-A177-3AD203B41FA5}">
                      <a16:colId xmlns:a16="http://schemas.microsoft.com/office/drawing/2014/main" val="863348683"/>
                    </a:ext>
                  </a:extLst>
                </a:gridCol>
                <a:gridCol w="2898054">
                  <a:extLst>
                    <a:ext uri="{9D8B030D-6E8A-4147-A177-3AD203B41FA5}">
                      <a16:colId xmlns:a16="http://schemas.microsoft.com/office/drawing/2014/main" val="1208869361"/>
                    </a:ext>
                  </a:extLst>
                </a:gridCol>
              </a:tblGrid>
              <a:tr h="3729660">
                <a:tc>
                  <a:txBody>
                    <a:bodyPr/>
                    <a:lstStyle/>
                    <a:p>
                      <a:r>
                        <a:rPr lang="en-US" sz="2000" dirty="0"/>
                        <a:t>Regular LLM’s </a:t>
                      </a:r>
                      <a:br>
                        <a:rPr lang="en-US" sz="2000" dirty="0"/>
                      </a:br>
                      <a:r>
                        <a:rPr lang="en-US" sz="2000" dirty="0"/>
                        <a:t>(Intuitive, AGI Models)</a:t>
                      </a:r>
                      <a:br>
                        <a:rPr lang="en-US" dirty="0"/>
                      </a:br>
                      <a:r>
                        <a:rPr lang="en-US" sz="1200" dirty="0"/>
                        <a:t>(Language, Humanities, Social Sciences)</a:t>
                      </a:r>
                      <a:br>
                        <a:rPr lang="en-US" dirty="0"/>
                      </a:br>
                      <a:br>
                        <a:rPr lang="en-US" dirty="0"/>
                      </a:br>
                      <a:endParaRPr lang="en-US" dirty="0"/>
                    </a:p>
                    <a:p>
                      <a:r>
                        <a:rPr lang="en-US" dirty="0"/>
                        <a:t>Proprietary</a:t>
                      </a:r>
                    </a:p>
                    <a:p>
                      <a:r>
                        <a:rPr lang="en-US" dirty="0"/>
                        <a:t>Chat GPT 4o/4.5, </a:t>
                      </a:r>
                      <a:r>
                        <a:rPr lang="en-US" dirty="0">
                          <a:solidFill>
                            <a:srgbClr val="FF0000"/>
                          </a:solidFill>
                          <a:hlinkClick r:id="rId3">
                            <a:extLst>
                              <a:ext uri="{A12FA001-AC4F-418D-AE19-62706E023703}">
                                <ahyp:hlinkClr xmlns:ahyp="http://schemas.microsoft.com/office/drawing/2018/hyperlinkcolor" val="tx"/>
                              </a:ext>
                            </a:extLst>
                          </a:hlinkClick>
                        </a:rPr>
                        <a:t>Try</a:t>
                      </a:r>
                      <a:br>
                        <a:rPr lang="en-US" dirty="0"/>
                      </a:br>
                      <a:r>
                        <a:rPr lang="en-US" dirty="0"/>
                        <a:t>Claude Sonnet 3.5/3.7, </a:t>
                      </a:r>
                      <a:r>
                        <a:rPr lang="en-US" dirty="0">
                          <a:solidFill>
                            <a:srgbClr val="FF0000"/>
                          </a:solidFill>
                        </a:rPr>
                        <a:t>Try</a:t>
                      </a:r>
                      <a:br>
                        <a:rPr lang="en-US" dirty="0"/>
                      </a:br>
                      <a:r>
                        <a:rPr lang="en-US" dirty="0"/>
                        <a:t>(Gemini 2.0) </a:t>
                      </a:r>
                      <a:r>
                        <a:rPr lang="en-US" dirty="0">
                          <a:hlinkClick r:id="rId4"/>
                        </a:rPr>
                        <a:t>Try</a:t>
                      </a:r>
                      <a:endParaRPr lang="en-US" dirty="0"/>
                    </a:p>
                  </a:txBody>
                  <a:tcPr/>
                </a:tc>
                <a:tc>
                  <a:txBody>
                    <a:bodyPr/>
                    <a:lstStyle/>
                    <a:p>
                      <a:r>
                        <a:rPr lang="en-US" sz="2000" dirty="0"/>
                        <a:t>Reasoning LLM’s (2025)</a:t>
                      </a:r>
                      <a:br>
                        <a:rPr lang="en-US" dirty="0"/>
                      </a:br>
                      <a:r>
                        <a:rPr lang="en-US" sz="1200" dirty="0"/>
                        <a:t>(STEM Disciplines, Science Technology Engineering Math, Coding)</a:t>
                      </a:r>
                      <a:br>
                        <a:rPr lang="en-US" dirty="0"/>
                      </a:br>
                      <a:br>
                        <a:rPr lang="en-US" dirty="0"/>
                      </a:br>
                      <a:endParaRPr lang="en-US" dirty="0"/>
                    </a:p>
                    <a:p>
                      <a:endParaRPr lang="en-US" dirty="0"/>
                    </a:p>
                    <a:p>
                      <a:r>
                        <a:rPr lang="en-US" dirty="0"/>
                        <a:t>Proprietary</a:t>
                      </a:r>
                      <a:br>
                        <a:rPr lang="en-US" dirty="0"/>
                      </a:br>
                      <a:r>
                        <a:rPr lang="en-US" dirty="0"/>
                        <a:t>GPT o1/o3 </a:t>
                      </a:r>
                      <a:r>
                        <a:rPr lang="en-US" dirty="0">
                          <a:solidFill>
                            <a:srgbClr val="FF0000"/>
                          </a:solidFill>
                          <a:hlinkClick r:id="rId3">
                            <a:extLst>
                              <a:ext uri="{A12FA001-AC4F-418D-AE19-62706E023703}">
                                <ahyp:hlinkClr xmlns:ahyp="http://schemas.microsoft.com/office/drawing/2018/hyperlinkcolor" val="tx"/>
                              </a:ext>
                            </a:extLst>
                          </a:hlinkClick>
                        </a:rPr>
                        <a:t>Try</a:t>
                      </a:r>
                      <a:br>
                        <a:rPr lang="en-US" dirty="0"/>
                      </a:br>
                      <a:r>
                        <a:rPr lang="en-US" dirty="0"/>
                        <a:t>Grok 3, </a:t>
                      </a:r>
                      <a:r>
                        <a:rPr lang="en-US" dirty="0">
                          <a:solidFill>
                            <a:srgbClr val="FF0000"/>
                          </a:solidFill>
                          <a:hlinkClick r:id="rId5"/>
                        </a:rPr>
                        <a:t>Try</a:t>
                      </a:r>
                      <a:endParaRPr lang="en-US" dirty="0">
                        <a:solidFill>
                          <a:srgbClr val="FF0000"/>
                        </a:solidFill>
                      </a:endParaRPr>
                    </a:p>
                    <a:p>
                      <a:endParaRPr lang="en-US" dirty="0"/>
                    </a:p>
                  </a:txBody>
                  <a:tcPr/>
                </a:tc>
                <a:extLst>
                  <a:ext uri="{0D108BD9-81ED-4DB2-BD59-A6C34878D82A}">
                    <a16:rowId xmlns:a16="http://schemas.microsoft.com/office/drawing/2014/main" val="3842108626"/>
                  </a:ext>
                </a:extLst>
              </a:tr>
              <a:tr h="2073074">
                <a:tc>
                  <a:txBody>
                    <a:bodyPr/>
                    <a:lstStyle/>
                    <a:p>
                      <a:r>
                        <a:rPr lang="en-US" b="1" dirty="0"/>
                        <a:t>Open Source</a:t>
                      </a:r>
                    </a:p>
                    <a:p>
                      <a:endParaRPr lang="en-US" dirty="0"/>
                    </a:p>
                    <a:p>
                      <a:r>
                        <a:rPr lang="en-US" dirty="0"/>
                        <a:t>Llama 3.3 (403B, 70 B)</a:t>
                      </a:r>
                    </a:p>
                  </a:txBody>
                  <a:tcPr/>
                </a:tc>
                <a:tc>
                  <a:txBody>
                    <a:bodyPr/>
                    <a:lstStyle/>
                    <a:p>
                      <a:r>
                        <a:rPr lang="en-US" b="1" dirty="0"/>
                        <a:t>Open Source</a:t>
                      </a:r>
                    </a:p>
                    <a:p>
                      <a:endParaRPr lang="en-US" dirty="0"/>
                    </a:p>
                    <a:p>
                      <a:r>
                        <a:rPr lang="en-US" b="1" dirty="0" err="1"/>
                        <a:t>DeepSeek</a:t>
                      </a:r>
                      <a:r>
                        <a:rPr lang="en-US" b="1" dirty="0"/>
                        <a:t> R1 </a:t>
                      </a:r>
                      <a:r>
                        <a:rPr lang="en-US" dirty="0"/>
                        <a:t>(768 Billion Parameters), Try, </a:t>
                      </a:r>
                      <a:r>
                        <a:rPr lang="en-US" dirty="0">
                          <a:hlinkClick r:id="rId6"/>
                        </a:rPr>
                        <a:t>Perplexity, US R1-1776 Uncensored Version</a:t>
                      </a:r>
                      <a:endParaRPr lang="en-US" dirty="0"/>
                    </a:p>
                    <a:p>
                      <a:r>
                        <a:rPr lang="en-US" b="1" dirty="0"/>
                        <a:t>R2 Release April 2025</a:t>
                      </a:r>
                    </a:p>
                    <a:p>
                      <a:r>
                        <a:rPr lang="en-US" b="1" dirty="0"/>
                        <a:t>Co-Scientist (Google, Beta)</a:t>
                      </a:r>
                    </a:p>
                  </a:txBody>
                  <a:tcPr/>
                </a:tc>
                <a:extLst>
                  <a:ext uri="{0D108BD9-81ED-4DB2-BD59-A6C34878D82A}">
                    <a16:rowId xmlns:a16="http://schemas.microsoft.com/office/drawing/2014/main" val="543684418"/>
                  </a:ext>
                </a:extLst>
              </a:tr>
            </a:tbl>
          </a:graphicData>
        </a:graphic>
      </p:graphicFrame>
    </p:spTree>
    <p:extLst>
      <p:ext uri="{BB962C8B-B14F-4D97-AF65-F5344CB8AC3E}">
        <p14:creationId xmlns:p14="http://schemas.microsoft.com/office/powerpoint/2010/main" val="3653675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1163-946E-41A8-E064-6F47D9F0C60A}"/>
              </a:ext>
            </a:extLst>
          </p:cNvPr>
          <p:cNvSpPr>
            <a:spLocks noGrp="1"/>
          </p:cNvSpPr>
          <p:nvPr>
            <p:ph type="title"/>
          </p:nvPr>
        </p:nvSpPr>
        <p:spPr/>
        <p:txBody>
          <a:bodyPr/>
          <a:lstStyle/>
          <a:p>
            <a:r>
              <a:rPr lang="en-US" b="1" dirty="0"/>
              <a:t>Full Sources Prompt </a:t>
            </a:r>
            <a:r>
              <a:rPr lang="en-US" dirty="0"/>
              <a:t>(GPT4o), </a:t>
            </a:r>
            <a:r>
              <a:rPr lang="en-US" sz="2800" dirty="0"/>
              <a:t>Much Better</a:t>
            </a:r>
          </a:p>
        </p:txBody>
      </p:sp>
      <p:sp>
        <p:nvSpPr>
          <p:cNvPr id="3" name="Content Placeholder 2">
            <a:extLst>
              <a:ext uri="{FF2B5EF4-FFF2-40B4-BE49-F238E27FC236}">
                <a16:creationId xmlns:a16="http://schemas.microsoft.com/office/drawing/2014/main" id="{5D80A270-2897-C566-8311-6343A20A81A4}"/>
              </a:ext>
            </a:extLst>
          </p:cNvPr>
          <p:cNvSpPr>
            <a:spLocks noGrp="1"/>
          </p:cNvSpPr>
          <p:nvPr>
            <p:ph idx="1"/>
          </p:nvPr>
        </p:nvSpPr>
        <p:spPr/>
        <p:txBody>
          <a:bodyPr>
            <a:normAutofit fontScale="55000" lnSpcReduction="20000"/>
          </a:bodyPr>
          <a:lstStyle/>
          <a:p>
            <a:pPr marL="0" indent="0">
              <a:buNone/>
            </a:pPr>
            <a:r>
              <a:rPr lang="en-US" b="1" dirty="0"/>
              <a:t>Full Sources</a:t>
            </a:r>
          </a:p>
          <a:p>
            <a:pPr>
              <a:buFont typeface="+mj-lt"/>
              <a:buAutoNum type="arabicPeriod"/>
            </a:pPr>
            <a:r>
              <a:rPr lang="en-US" dirty="0"/>
              <a:t>Intergovernmental Panel on Climate Change </a:t>
            </a:r>
            <a:r>
              <a:rPr lang="en-US" b="1" dirty="0"/>
              <a:t>(IPCC). </a:t>
            </a:r>
            <a:r>
              <a:rPr lang="en-US" i="1" dirty="0"/>
              <a:t>Special Report on the Ocean and Cryosphere in a Changing Climate</a:t>
            </a:r>
            <a:r>
              <a:rPr lang="en-US" dirty="0"/>
              <a:t>. </a:t>
            </a:r>
            <a:r>
              <a:rPr lang="en-US" b="1" dirty="0"/>
              <a:t>2019. </a:t>
            </a:r>
            <a:r>
              <a:rPr lang="en-US" dirty="0"/>
              <a:t>https://www.ipcc.ch/srocc/</a:t>
            </a:r>
          </a:p>
          <a:p>
            <a:pPr>
              <a:buFont typeface="+mj-lt"/>
              <a:buAutoNum type="arabicPeriod"/>
            </a:pPr>
            <a:r>
              <a:rPr lang="en-US" dirty="0"/>
              <a:t>Intergovernmental Panel on Climate Change (IPCC). </a:t>
            </a:r>
            <a:r>
              <a:rPr lang="en-US" i="1" dirty="0"/>
              <a:t>Climate Change 2021: The Physical Science Basis</a:t>
            </a:r>
            <a:r>
              <a:rPr lang="en-US" dirty="0"/>
              <a:t>. 2021. https://www.ipcc.ch/report/ar6/wg1/</a:t>
            </a:r>
          </a:p>
          <a:p>
            <a:pPr>
              <a:buFont typeface="+mj-lt"/>
              <a:buAutoNum type="arabicPeriod"/>
            </a:pPr>
            <a:r>
              <a:rPr lang="en-US" dirty="0"/>
              <a:t>National Snow and Ice Data Center (NSIDC). </a:t>
            </a:r>
            <a:r>
              <a:rPr lang="en-US" i="1" dirty="0"/>
              <a:t>Arctic Sea Ice News &amp; Analysis</a:t>
            </a:r>
            <a:r>
              <a:rPr lang="en-US" dirty="0"/>
              <a:t>. 2020. https://nsidc.org/arcticseaicenews/</a:t>
            </a:r>
          </a:p>
          <a:p>
            <a:pPr>
              <a:buFont typeface="+mj-lt"/>
              <a:buAutoNum type="arabicPeriod"/>
            </a:pPr>
            <a:r>
              <a:rPr lang="en-US" dirty="0"/>
              <a:t>National Snow and Ice Data Center (NSIDC). </a:t>
            </a:r>
            <a:r>
              <a:rPr lang="en-US" i="1" dirty="0"/>
              <a:t>Greenland Ice Sheet Today</a:t>
            </a:r>
            <a:r>
              <a:rPr lang="en-US" dirty="0"/>
              <a:t>. 2021. https://nsidc.org/greenland-today/</a:t>
            </a:r>
          </a:p>
          <a:p>
            <a:pPr>
              <a:buFont typeface="+mj-lt"/>
              <a:buAutoNum type="arabicPeriod"/>
            </a:pPr>
            <a:r>
              <a:rPr lang="en-US" dirty="0"/>
              <a:t>U.S. Geological Survey. </a:t>
            </a:r>
            <a:r>
              <a:rPr lang="en-US" i="1" dirty="0"/>
              <a:t>Repeat Photography of Glaciers in Glacier National Park</a:t>
            </a:r>
            <a:r>
              <a:rPr lang="en-US" dirty="0"/>
              <a:t>. 2020. https://www.usgs.gov/centers/norock/science/repeat-photography-glaciers-glacier-national-park</a:t>
            </a:r>
          </a:p>
          <a:p>
            <a:pPr>
              <a:buFont typeface="+mj-lt"/>
              <a:buAutoNum type="arabicPeriod"/>
            </a:pPr>
            <a:r>
              <a:rPr lang="en-US" dirty="0"/>
              <a:t>European Geosciences Union. </a:t>
            </a:r>
            <a:r>
              <a:rPr lang="en-US" i="1" dirty="0"/>
              <a:t>The Future of Alpine Glaciers</a:t>
            </a:r>
            <a:r>
              <a:rPr lang="en-US" dirty="0"/>
              <a:t>. 2020. https://www.egu.eu/news/468/the-future-of-alpine-glaciers/</a:t>
            </a:r>
          </a:p>
          <a:p>
            <a:pPr>
              <a:buFont typeface="+mj-lt"/>
              <a:buAutoNum type="arabicPeriod"/>
            </a:pPr>
            <a:r>
              <a:rPr lang="en-US" dirty="0"/>
              <a:t>United Nations Environment </a:t>
            </a:r>
            <a:r>
              <a:rPr lang="en-US" dirty="0" err="1"/>
              <a:t>Programme</a:t>
            </a:r>
            <a:r>
              <a:rPr lang="en-US" dirty="0"/>
              <a:t> (UNEP). </a:t>
            </a:r>
            <a:r>
              <a:rPr lang="en-US" i="1" dirty="0"/>
              <a:t>Climate Change Impacts on Africa</a:t>
            </a:r>
            <a:r>
              <a:rPr lang="en-US" dirty="0"/>
              <a:t>. 2021. https://www.unep.org/resources/report/climate-change-impacts-africa</a:t>
            </a:r>
          </a:p>
          <a:p>
            <a:pPr>
              <a:buFont typeface="+mj-lt"/>
              <a:buAutoNum type="arabicPeriod"/>
            </a:pPr>
            <a:r>
              <a:rPr lang="en-US" dirty="0"/>
              <a:t>World Economic Forum. </a:t>
            </a:r>
            <a:r>
              <a:rPr lang="en-US" i="1" dirty="0"/>
              <a:t>How Melting Polar Ice Affects Us All</a:t>
            </a:r>
            <a:r>
              <a:rPr lang="en-US" dirty="0"/>
              <a:t>. 2021. https://www.weforum.org/agenda/2021/11/how-melting-polar-ice-affects-us-all/</a:t>
            </a:r>
          </a:p>
          <a:p>
            <a:pPr>
              <a:buFont typeface="+mj-lt"/>
              <a:buAutoNum type="arabicPeriod"/>
            </a:pPr>
            <a:r>
              <a:rPr lang="en-US" dirty="0"/>
              <a:t>Brookings Institution. </a:t>
            </a:r>
            <a:r>
              <a:rPr lang="en-US" i="1" dirty="0"/>
              <a:t>Climate Change and Global Poverty: A Billion People in the Global South Face More Poverty</a:t>
            </a:r>
            <a:r>
              <a:rPr lang="en-US" dirty="0"/>
              <a:t>. 2021. https://www.brookings.edu/research/climate-change-and-global-poverty-a-billion-people-in-the-global-south-face-more-poverty/</a:t>
            </a:r>
          </a:p>
          <a:p>
            <a:pPr>
              <a:buFont typeface="+mj-lt"/>
              <a:buAutoNum type="arabicPeriod"/>
            </a:pPr>
            <a:r>
              <a:rPr lang="en-US" dirty="0"/>
              <a:t>Kolbert, Elizabeth. </a:t>
            </a:r>
            <a:r>
              <a:rPr lang="en-US" i="1" dirty="0"/>
              <a:t>The Sixth Extinction: An Unnatural History</a:t>
            </a:r>
            <a:r>
              <a:rPr lang="en-US" dirty="0"/>
              <a:t>. Henry Holt and Co., 2014.</a:t>
            </a:r>
          </a:p>
          <a:p>
            <a:endParaRPr lang="en-US" dirty="0"/>
          </a:p>
        </p:txBody>
      </p:sp>
    </p:spTree>
    <p:extLst>
      <p:ext uri="{BB962C8B-B14F-4D97-AF65-F5344CB8AC3E}">
        <p14:creationId xmlns:p14="http://schemas.microsoft.com/office/powerpoint/2010/main" val="1614980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641252" y="161143"/>
            <a:ext cx="10515600" cy="1325563"/>
          </a:xfrm>
        </p:spPr>
        <p:txBody>
          <a:bodyPr>
            <a:normAutofit/>
          </a:bodyPr>
          <a:lstStyle/>
          <a:p>
            <a:r>
              <a:rPr lang="en-US" sz="2800" b="1" dirty="0"/>
              <a:t>Prompt: Doublecheck all Sources and Specify  how you did it? </a:t>
            </a:r>
            <a:r>
              <a:rPr lang="en-US" sz="28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249115" y="1486706"/>
            <a:ext cx="7900476"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kumimoji="0" lang="en-US" altLang="en-US" sz="1400" b="1" i="0" u="none" strike="noStrike" cap="none" normalizeH="0" baseline="0" dirty="0">
                <a:ln>
                  <a:noFill/>
                </a:ln>
                <a:solidFill>
                  <a:schemeClr val="tx1"/>
                </a:solidFill>
                <a:effectLst/>
                <a:latin typeface="Arial" panose="020B0604020202020204" pitchFamily="34" charset="0"/>
              </a:rPr>
            </a:br>
            <a:endParaRPr kumimoji="0" lang="en-US" altLang="en-US" sz="1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400" b="1" i="0" u="none" strike="noStrike" cap="none" normalizeH="0" baseline="0" dirty="0">
                <a:ln>
                  <a:noFill/>
                </a:ln>
                <a:solidFill>
                  <a:schemeClr val="tx1"/>
                </a:solidFill>
                <a:effectLst/>
                <a:latin typeface="Arial" panose="020B0604020202020204" pitchFamily="34" charset="0"/>
              </a:rPr>
              <a:t>IPCC Special Report on the Ocean and Cryosphere in a Changing Climate (2019)</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Verified via the IPCC website, confirming the details on the accelerated melting rates of the Greenland and Antarctic Ice Sheets.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2"/>
              </a:rPr>
              <a:t>IPCC Special Report on the Ocean and Cryosphere in a Changing Climate</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chemeClr val="tx1"/>
                </a:solidFill>
                <a:effectLst/>
                <a:latin typeface="Arial" panose="020B0604020202020204" pitchFamily="34" charset="0"/>
                <a:hlinkClick r:id="rId3"/>
              </a:rPr>
              <a:t>IPCC</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400" b="1" i="0" u="none" strike="noStrike" cap="none" normalizeH="0" baseline="0" dirty="0">
                <a:ln>
                  <a:noFill/>
                </a:ln>
                <a:solidFill>
                  <a:schemeClr val="tx1"/>
                </a:solidFill>
                <a:effectLst/>
                <a:latin typeface="Arial" panose="020B0604020202020204" pitchFamily="34" charset="0"/>
              </a:rPr>
              <a:t>National Snow and Ice Data Center (NSIDC)</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Checked the NSIDC reports and data on Arctic sea ice extent and Greenland Ice Sheet mass balance.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NSIDC Arctic Sea Ice News &amp; Analysis: NSIDC Arctic Sea Ice News​ (</a:t>
            </a:r>
            <a:r>
              <a:rPr kumimoji="0" lang="en-US" altLang="en-US" sz="1400" b="0" i="0" u="none" strike="noStrike" cap="none" normalizeH="0" baseline="0" dirty="0">
                <a:ln>
                  <a:noFill/>
                </a:ln>
                <a:solidFill>
                  <a:schemeClr val="tx1"/>
                </a:solidFill>
                <a:effectLst/>
                <a:latin typeface="Arial" panose="020B0604020202020204" pitchFamily="34" charset="0"/>
                <a:hlinkClick r:id="rId2"/>
              </a:rPr>
              <a:t>IPCC</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NSIDC Greenland Ice Sheet Today: NSIDC Greenland Ice Sheet Today​ (</a:t>
            </a:r>
            <a:r>
              <a:rPr kumimoji="0" lang="en-US" altLang="en-US" sz="1400" b="0" i="0" u="none" strike="noStrike" cap="none" normalizeH="0" baseline="0" dirty="0">
                <a:ln>
                  <a:noFill/>
                </a:ln>
                <a:solidFill>
                  <a:schemeClr val="tx1"/>
                </a:solidFill>
                <a:effectLst/>
                <a:latin typeface="Arial" panose="020B0604020202020204" pitchFamily="34" charset="0"/>
                <a:hlinkClick r:id="rId2"/>
              </a:rPr>
              <a:t>IPCC</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400" b="1" i="0" u="none" strike="noStrike" cap="none" normalizeH="0" baseline="0" dirty="0">
                <a:ln>
                  <a:noFill/>
                </a:ln>
                <a:solidFill>
                  <a:schemeClr val="tx1"/>
                </a:solidFill>
                <a:effectLst/>
                <a:latin typeface="Arial" panose="020B0604020202020204" pitchFamily="34" charset="0"/>
              </a:rPr>
              <a:t>U.S. Geological Survey (USGS)</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Verified the shrinking glaciers in Glacier National Park through USGS repeat photography projects and reports.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USGS Repeat Photography of Glaciers in Glacier National Park​ (</a:t>
            </a:r>
            <a:r>
              <a:rPr kumimoji="0" lang="en-US" altLang="en-US" sz="1400" b="0" i="0" u="none" strike="noStrike" cap="none" normalizeH="0" baseline="0" dirty="0">
                <a:ln>
                  <a:noFill/>
                </a:ln>
                <a:solidFill>
                  <a:schemeClr val="tx1"/>
                </a:solidFill>
                <a:effectLst/>
                <a:latin typeface="Arial" panose="020B0604020202020204" pitchFamily="34" charset="0"/>
                <a:hlinkClick r:id="rId4"/>
              </a:rPr>
              <a:t>IPCC</a:t>
            </a:r>
            <a:r>
              <a:rPr kumimoji="0" lang="en-US" altLang="en-US" sz="1400" b="0" i="0" u="none" strike="noStrike" cap="none" normalizeH="0" baseline="0" dirty="0">
                <a:ln>
                  <a:noFill/>
                </a:ln>
                <a:solidFill>
                  <a:schemeClr val="tx1"/>
                </a:solidFill>
                <a:effectLst/>
                <a:latin typeface="Arial" panose="020B0604020202020204" pitchFamily="34" charset="0"/>
              </a:rPr>
              <a:t>)​.</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2" name="Picture 4" descr="High Alert Double Check Label">
            <a:extLst>
              <a:ext uri="{FF2B5EF4-FFF2-40B4-BE49-F238E27FC236}">
                <a16:creationId xmlns:a16="http://schemas.microsoft.com/office/drawing/2014/main" id="{1FFD6A79-B764-450E-887A-9CF7227DB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335" y="1701165"/>
            <a:ext cx="3638550" cy="3638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F6A7B-C8C8-4873-8BA1-D700D4F796CC}"/>
              </a:ext>
            </a:extLst>
          </p:cNvPr>
          <p:cNvSpPr txBox="1"/>
          <p:nvPr/>
        </p:nvSpPr>
        <p:spPr>
          <a:xfrm>
            <a:off x="8624851" y="5725624"/>
            <a:ext cx="3477577" cy="369332"/>
          </a:xfrm>
          <a:prstGeom prst="rect">
            <a:avLst/>
          </a:prstGeom>
          <a:noFill/>
        </p:spPr>
        <p:txBody>
          <a:bodyPr wrap="square">
            <a:spAutoFit/>
          </a:bodyPr>
          <a:lstStyle/>
          <a:p>
            <a:r>
              <a:rPr lang="en-US" dirty="0">
                <a:hlinkClick r:id="rId6"/>
              </a:rPr>
              <a:t>Model Hallucination</a:t>
            </a:r>
            <a:endParaRPr lang="en-US" dirty="0"/>
          </a:p>
        </p:txBody>
      </p:sp>
    </p:spTree>
    <p:extLst>
      <p:ext uri="{BB962C8B-B14F-4D97-AF65-F5344CB8AC3E}">
        <p14:creationId xmlns:p14="http://schemas.microsoft.com/office/powerpoint/2010/main" val="234388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130852" y="385802"/>
            <a:ext cx="5598202" cy="970687"/>
          </a:xfrm>
        </p:spPr>
        <p:txBody>
          <a:bodyPr anchor="t">
            <a:normAutofit/>
          </a:bodyPr>
          <a:lstStyle/>
          <a:p>
            <a:pPr algn="ctr"/>
            <a:r>
              <a:rPr lang="en-US" sz="3200" dirty="0"/>
              <a:t>Examples of Effective Academic Research Prompts</a:t>
            </a:r>
          </a:p>
        </p:txBody>
      </p:sp>
      <p:pic>
        <p:nvPicPr>
          <p:cNvPr id="6" name="Picture 5">
            <a:extLst>
              <a:ext uri="{FF2B5EF4-FFF2-40B4-BE49-F238E27FC236}">
                <a16:creationId xmlns:a16="http://schemas.microsoft.com/office/drawing/2014/main" id="{D320CFF3-2134-5FFA-E13A-5C7CE69341A6}"/>
              </a:ext>
            </a:extLst>
          </p:cNvPr>
          <p:cNvPicPr>
            <a:picLocks noChangeAspect="1"/>
          </p:cNvPicPr>
          <p:nvPr/>
        </p:nvPicPr>
        <p:blipFill rotWithShape="1">
          <a:blip r:embed="rId2"/>
          <a:srcRect t="15188" b="543"/>
          <a:stretch/>
        </p:blipFill>
        <p:spPr>
          <a:xfrm>
            <a:off x="742122" y="2270803"/>
            <a:ext cx="4365438" cy="2455539"/>
          </a:xfrm>
          <a:prstGeom prst="rect">
            <a:avLst/>
          </a:prstGeom>
        </p:spPr>
      </p:pic>
      <p:cxnSp>
        <p:nvCxnSpPr>
          <p:cNvPr id="15"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579A0B4-2ACF-9E41-2CA7-F8F183F63838}"/>
              </a:ext>
            </a:extLst>
          </p:cNvPr>
          <p:cNvGraphicFramePr>
            <a:graphicFrameLocks noGrp="1"/>
          </p:cNvGraphicFramePr>
          <p:nvPr>
            <p:ph idx="1"/>
            <p:extLst>
              <p:ext uri="{D42A27DB-BD31-4B8C-83A1-F6EECF244321}">
                <p14:modId xmlns:p14="http://schemas.microsoft.com/office/powerpoint/2010/main" val="2095033911"/>
              </p:ext>
            </p:extLst>
          </p:nvPr>
        </p:nvGraphicFramePr>
        <p:xfrm>
          <a:off x="5755598" y="2551176"/>
          <a:ext cx="5444382" cy="3591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D69EC8B-9A9F-E3D0-2196-BB4686941289}"/>
              </a:ext>
            </a:extLst>
          </p:cNvPr>
          <p:cNvSpPr txBox="1"/>
          <p:nvPr/>
        </p:nvSpPr>
        <p:spPr>
          <a:xfrm>
            <a:off x="7854950" y="2177229"/>
            <a:ext cx="1524000" cy="369332"/>
          </a:xfrm>
          <a:prstGeom prst="rect">
            <a:avLst/>
          </a:prstGeom>
          <a:noFill/>
        </p:spPr>
        <p:txBody>
          <a:bodyPr wrap="square" rtlCol="0">
            <a:spAutoFit/>
          </a:bodyPr>
          <a:lstStyle/>
          <a:p>
            <a:r>
              <a:rPr lang="en-US" b="1" dirty="0"/>
              <a:t>Prompt</a:t>
            </a:r>
          </a:p>
        </p:txBody>
      </p:sp>
      <p:sp>
        <p:nvSpPr>
          <p:cNvPr id="9" name="TextBox 8">
            <a:extLst>
              <a:ext uri="{FF2B5EF4-FFF2-40B4-BE49-F238E27FC236}">
                <a16:creationId xmlns:a16="http://schemas.microsoft.com/office/drawing/2014/main" id="{F4D3843C-A368-56A1-3F30-9FABE6D8B82D}"/>
              </a:ext>
            </a:extLst>
          </p:cNvPr>
          <p:cNvSpPr txBox="1"/>
          <p:nvPr/>
        </p:nvSpPr>
        <p:spPr>
          <a:xfrm>
            <a:off x="5911269" y="2190946"/>
            <a:ext cx="652999" cy="369332"/>
          </a:xfrm>
          <a:prstGeom prst="rect">
            <a:avLst/>
          </a:prstGeom>
          <a:noFill/>
        </p:spPr>
        <p:txBody>
          <a:bodyPr wrap="none" rtlCol="0">
            <a:spAutoFit/>
          </a:bodyPr>
          <a:lstStyle/>
          <a:p>
            <a:r>
              <a:rPr lang="en-US" b="1" dirty="0"/>
              <a:t>Task</a:t>
            </a:r>
          </a:p>
        </p:txBody>
      </p:sp>
      <p:sp>
        <p:nvSpPr>
          <p:cNvPr id="10" name="TextBox 9">
            <a:extLst>
              <a:ext uri="{FF2B5EF4-FFF2-40B4-BE49-F238E27FC236}">
                <a16:creationId xmlns:a16="http://schemas.microsoft.com/office/drawing/2014/main" id="{C20ECB3E-C47F-9F48-C043-9E113D77FED3}"/>
              </a:ext>
            </a:extLst>
          </p:cNvPr>
          <p:cNvSpPr txBox="1"/>
          <p:nvPr/>
        </p:nvSpPr>
        <p:spPr>
          <a:xfrm>
            <a:off x="9629065" y="2196783"/>
            <a:ext cx="1445335" cy="369332"/>
          </a:xfrm>
          <a:prstGeom prst="rect">
            <a:avLst/>
          </a:prstGeom>
          <a:noFill/>
        </p:spPr>
        <p:txBody>
          <a:bodyPr wrap="square" rtlCol="0">
            <a:spAutoFit/>
          </a:bodyPr>
          <a:lstStyle/>
          <a:p>
            <a:r>
              <a:rPr lang="en-US" b="1" dirty="0"/>
              <a:t>Specificity</a:t>
            </a:r>
          </a:p>
        </p:txBody>
      </p:sp>
    </p:spTree>
    <p:extLst>
      <p:ext uri="{BB962C8B-B14F-4D97-AF65-F5344CB8AC3E}">
        <p14:creationId xmlns:p14="http://schemas.microsoft.com/office/powerpoint/2010/main" val="3153780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704805" y="149593"/>
            <a:ext cx="4894385" cy="1325563"/>
          </a:xfrm>
        </p:spPr>
        <p:txBody>
          <a:bodyPr>
            <a:normAutofit fontScale="90000"/>
          </a:bodyPr>
          <a:lstStyle/>
          <a:p>
            <a:r>
              <a:rPr lang="en-US" b="1" dirty="0"/>
              <a:t>Personas: Examples of Advanced Prompts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6086915" y="470268"/>
            <a:ext cx="6094826" cy="1135192"/>
          </a:xfrm>
        </p:spPr>
        <p:txBody>
          <a:bodyPr>
            <a:normAutofit fontScale="70000" lnSpcReduction="20000"/>
          </a:bodyPr>
          <a:lstStyle/>
          <a:p>
            <a:pPr marL="0" indent="0">
              <a:buNone/>
            </a:pPr>
            <a:r>
              <a:rPr lang="en-US" b="1" dirty="0"/>
              <a:t>African Medical/Agricultural/Humanitarian Developmental Resource Specialist, Dr. Amina Okoye</a:t>
            </a:r>
            <a:br>
              <a:rPr lang="en-US" dirty="0"/>
            </a:br>
            <a:br>
              <a:rPr lang="en-US" dirty="0"/>
            </a:br>
            <a:endParaRPr lang="en-US" dirty="0"/>
          </a:p>
        </p:txBody>
      </p:sp>
      <p:sp>
        <p:nvSpPr>
          <p:cNvPr id="5" name="TextBox 4">
            <a:extLst>
              <a:ext uri="{FF2B5EF4-FFF2-40B4-BE49-F238E27FC236}">
                <a16:creationId xmlns:a16="http://schemas.microsoft.com/office/drawing/2014/main" id="{FF0E5D1C-F691-215C-1C92-6B817B9BB683}"/>
              </a:ext>
            </a:extLst>
          </p:cNvPr>
          <p:cNvSpPr txBox="1"/>
          <p:nvPr/>
        </p:nvSpPr>
        <p:spPr>
          <a:xfrm>
            <a:off x="422596" y="1518252"/>
            <a:ext cx="6094826" cy="4708981"/>
          </a:xfrm>
          <a:prstGeom prst="rect">
            <a:avLst/>
          </a:prstGeom>
          <a:noFill/>
        </p:spPr>
        <p:txBody>
          <a:bodyPr wrap="square">
            <a:spAutoFit/>
          </a:bodyPr>
          <a:lstStyle/>
          <a:p>
            <a:r>
              <a:rPr lang="en-US" sz="1200" b="1" dirty="0"/>
              <a:t>Prompt to Set Up the GPT 4Language Model as Dr. Amina Okoye:</a:t>
            </a:r>
            <a:br>
              <a:rPr lang="en-US" sz="1200" b="1" dirty="0"/>
            </a:br>
            <a:endParaRPr lang="en-US" sz="1200" b="1" dirty="0"/>
          </a:p>
          <a:p>
            <a:r>
              <a:rPr lang="en-US" sz="1200" dirty="0"/>
              <a:t>You are now embodying Dr. Amina Okoye, a distinguished expert in</a:t>
            </a:r>
          </a:p>
          <a:p>
            <a:r>
              <a:rPr lang="en-US" sz="1200" dirty="0"/>
              <a:t>humanitarian aid, with a focus on health care and sustainable development</a:t>
            </a:r>
          </a:p>
          <a:p>
            <a:r>
              <a:rPr lang="en-US" sz="1200" dirty="0"/>
              <a:t>information resources in Nigeria and wider Sub-Saharan Africa. With over 20</a:t>
            </a:r>
          </a:p>
          <a:p>
            <a:r>
              <a:rPr lang="en-US" sz="1200" dirty="0"/>
              <a:t>years of experience working in the field, you have a deep understanding of</a:t>
            </a:r>
          </a:p>
          <a:p>
            <a:r>
              <a:rPr lang="en-US" sz="1200" dirty="0"/>
              <a:t>medical, agricultural and humanitarian library resources and are an expert in</a:t>
            </a:r>
          </a:p>
          <a:p>
            <a:r>
              <a:rPr lang="en-US" sz="1200" dirty="0"/>
              <a:t>providing medical aid je;[, education, and empowerment suggestions for</a:t>
            </a:r>
          </a:p>
          <a:p>
            <a:r>
              <a:rPr lang="en-US" sz="1200" dirty="0"/>
              <a:t>rural and underserved communities. Your expertise includes crisis response,</a:t>
            </a:r>
          </a:p>
          <a:p>
            <a:r>
              <a:rPr lang="en-US" sz="1200" dirty="0"/>
              <a:t>maternal health, and leveraging technology for health solutions. You are</a:t>
            </a:r>
          </a:p>
          <a:p>
            <a:r>
              <a:rPr lang="en-US" sz="1200" dirty="0"/>
              <a:t>fluent in English, Hausa, and Yoruba, allowing you to communicate effectively</a:t>
            </a:r>
          </a:p>
          <a:p>
            <a:r>
              <a:rPr lang="en-US" sz="1200" dirty="0"/>
              <a:t>with a broad spectrum of the population. You are here to answer questions</a:t>
            </a:r>
          </a:p>
          <a:p>
            <a:r>
              <a:rPr lang="en-US" sz="1200" dirty="0"/>
              <a:t>related to:</a:t>
            </a:r>
            <a:br>
              <a:rPr lang="en-US" sz="1200" dirty="0"/>
            </a:br>
            <a:endParaRPr lang="en-US" sz="1200" dirty="0"/>
          </a:p>
          <a:p>
            <a:r>
              <a:rPr lang="en-US" sz="1200" dirty="0"/>
              <a:t>• Best practices in delivering health care in remote areas.</a:t>
            </a:r>
          </a:p>
          <a:p>
            <a:r>
              <a:rPr lang="en-US" sz="1200" dirty="0"/>
              <a:t>• Strategies for empowering women and girls in rural communities.</a:t>
            </a:r>
          </a:p>
          <a:p>
            <a:r>
              <a:rPr lang="en-US" sz="1200" dirty="0"/>
              <a:t>• Implementing sustainable development projects.</a:t>
            </a:r>
          </a:p>
          <a:p>
            <a:r>
              <a:rPr lang="en-US" sz="1200" dirty="0"/>
              <a:t>• Navigating the complexities of humanitarian aid in diverse cultural</a:t>
            </a:r>
          </a:p>
          <a:p>
            <a:r>
              <a:rPr lang="en-US" sz="1200" dirty="0"/>
              <a:t>contexts.</a:t>
            </a:r>
          </a:p>
          <a:p>
            <a:r>
              <a:rPr lang="en-US" sz="1200" dirty="0"/>
              <a:t>• The role of technology in enhancing health care delivery and education.</a:t>
            </a:r>
          </a:p>
          <a:p>
            <a:r>
              <a:rPr lang="en-US" sz="1200" dirty="0"/>
              <a:t>• Your responses should draw upon your extensive field experience,</a:t>
            </a:r>
          </a:p>
          <a:p>
            <a:r>
              <a:rPr lang="en-US" sz="1200" dirty="0"/>
              <a:t>research, and the innovative projects you've led and various leading edge</a:t>
            </a:r>
          </a:p>
          <a:p>
            <a:r>
              <a:rPr lang="en-US" sz="1200" dirty="0"/>
              <a:t>African related resources. You aim to provide actionable advice, share</a:t>
            </a:r>
          </a:p>
          <a:p>
            <a:r>
              <a:rPr lang="en-US" sz="1200" dirty="0"/>
              <a:t>insights on the importance of community engagement, and highlight the</a:t>
            </a:r>
          </a:p>
          <a:p>
            <a:r>
              <a:rPr lang="en-US" sz="1200" dirty="0"/>
              <a:t>significance of culturally sensitive approaches in humanitarian work.</a:t>
            </a:r>
          </a:p>
        </p:txBody>
      </p:sp>
      <p:sp>
        <p:nvSpPr>
          <p:cNvPr id="7" name="TextBox 6">
            <a:extLst>
              <a:ext uri="{FF2B5EF4-FFF2-40B4-BE49-F238E27FC236}">
                <a16:creationId xmlns:a16="http://schemas.microsoft.com/office/drawing/2014/main" id="{40B16BAD-86DF-B3FA-D0BB-E27A35131F46}"/>
              </a:ext>
            </a:extLst>
          </p:cNvPr>
          <p:cNvSpPr txBox="1"/>
          <p:nvPr/>
        </p:nvSpPr>
        <p:spPr>
          <a:xfrm>
            <a:off x="6761284" y="1841418"/>
            <a:ext cx="4746088" cy="2031325"/>
          </a:xfrm>
          <a:prstGeom prst="rect">
            <a:avLst/>
          </a:prstGeom>
          <a:noFill/>
        </p:spPr>
        <p:txBody>
          <a:bodyPr wrap="square">
            <a:spAutoFit/>
          </a:bodyPr>
          <a:lstStyle/>
          <a:p>
            <a:r>
              <a:rPr lang="en-US" dirty="0"/>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p:txBody>
      </p:sp>
      <p:pic>
        <p:nvPicPr>
          <p:cNvPr id="8" name="Picture 7">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1838" y="4108701"/>
            <a:ext cx="2522541" cy="2522541"/>
          </a:xfrm>
          <a:prstGeom prst="rect">
            <a:avLst/>
          </a:prstGeom>
        </p:spPr>
      </p:pic>
      <p:pic>
        <p:nvPicPr>
          <p:cNvPr id="9" name="Picture 8">
            <a:extLst>
              <a:ext uri="{FF2B5EF4-FFF2-40B4-BE49-F238E27FC236}">
                <a16:creationId xmlns:a16="http://schemas.microsoft.com/office/drawing/2014/main" id="{3403B380-0161-7125-0E1D-DFF7343A763A}"/>
              </a:ext>
            </a:extLst>
          </p:cNvPr>
          <p:cNvPicPr>
            <a:picLocks noChangeAspect="1"/>
          </p:cNvPicPr>
          <p:nvPr/>
        </p:nvPicPr>
        <p:blipFill>
          <a:blip r:embed="rId3"/>
          <a:stretch>
            <a:fillRect/>
          </a:stretch>
        </p:blipFill>
        <p:spPr>
          <a:xfrm>
            <a:off x="9376699" y="4107279"/>
            <a:ext cx="2517866" cy="2523963"/>
          </a:xfrm>
          <a:prstGeom prst="rect">
            <a:avLst/>
          </a:prstGeom>
        </p:spPr>
      </p:pic>
    </p:spTree>
    <p:extLst>
      <p:ext uri="{BB962C8B-B14F-4D97-AF65-F5344CB8AC3E}">
        <p14:creationId xmlns:p14="http://schemas.microsoft.com/office/powerpoint/2010/main" val="4182546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7399606" y="21102"/>
            <a:ext cx="4792394" cy="1325563"/>
          </a:xfrm>
        </p:spPr>
        <p:txBody>
          <a:bodyPr>
            <a:normAutofit/>
          </a:bodyPr>
          <a:lstStyle/>
          <a:p>
            <a:r>
              <a:rPr lang="en-US" sz="2400" b="1" dirty="0"/>
              <a:t>Examples of Advanced Multimodal  Prompts </a:t>
            </a:r>
            <a:r>
              <a:rPr lang="en-US" sz="2400" dirty="0"/>
              <a:t>(GPT4o, Claude Sonnet 3.5</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7449854" y="5266926"/>
            <a:ext cx="4494628" cy="1114523"/>
          </a:xfrm>
        </p:spPr>
        <p:txBody>
          <a:bodyPr>
            <a:normAutofit fontScale="92500" lnSpcReduction="10000"/>
          </a:bodyPr>
          <a:lstStyle/>
          <a:p>
            <a:r>
              <a:rPr lang="en-US" b="1" dirty="0"/>
              <a:t>Personas for MD  Ph.D. Doctor Specialist or Team of </a:t>
            </a:r>
            <a:br>
              <a:rPr lang="en-US" b="1" dirty="0"/>
            </a:br>
            <a:r>
              <a:rPr lang="en-US" b="1" dirty="0"/>
              <a:t>MD  Ph.D. Specialists</a:t>
            </a:r>
          </a:p>
        </p:txBody>
      </p:sp>
      <p:pic>
        <p:nvPicPr>
          <p:cNvPr id="4" name="Picture 3">
            <a:extLst>
              <a:ext uri="{FF2B5EF4-FFF2-40B4-BE49-F238E27FC236}">
                <a16:creationId xmlns:a16="http://schemas.microsoft.com/office/drawing/2014/main" id="{E3D587BE-9F9F-7A2A-18E5-CC4B32F85010}"/>
              </a:ext>
            </a:extLst>
          </p:cNvPr>
          <p:cNvPicPr>
            <a:picLocks noChangeAspect="1"/>
          </p:cNvPicPr>
          <p:nvPr/>
        </p:nvPicPr>
        <p:blipFill>
          <a:blip r:embed="rId2"/>
          <a:stretch>
            <a:fillRect/>
          </a:stretch>
        </p:blipFill>
        <p:spPr>
          <a:xfrm>
            <a:off x="7230794" y="1242940"/>
            <a:ext cx="4932748" cy="3699561"/>
          </a:xfrm>
          <a:prstGeom prst="rect">
            <a:avLst/>
          </a:prstGeom>
        </p:spPr>
      </p:pic>
      <p:sp>
        <p:nvSpPr>
          <p:cNvPr id="6" name="TextBox 5">
            <a:extLst>
              <a:ext uri="{FF2B5EF4-FFF2-40B4-BE49-F238E27FC236}">
                <a16:creationId xmlns:a16="http://schemas.microsoft.com/office/drawing/2014/main" id="{EF0DDC49-2907-455D-A091-A606A2899BCD}"/>
              </a:ext>
            </a:extLst>
          </p:cNvPr>
          <p:cNvSpPr txBox="1"/>
          <p:nvPr/>
        </p:nvSpPr>
        <p:spPr>
          <a:xfrm>
            <a:off x="91440" y="167387"/>
            <a:ext cx="7139354" cy="6709529"/>
          </a:xfrm>
          <a:prstGeom prst="rect">
            <a:avLst/>
          </a:prstGeom>
          <a:noFill/>
        </p:spPr>
        <p:txBody>
          <a:bodyPr wrap="square">
            <a:spAutoFit/>
          </a:bodyPr>
          <a:lstStyle/>
          <a:p>
            <a:r>
              <a:rPr lang="en-US" sz="1600" b="1" dirty="0"/>
              <a:t>Based on the information provided, here is a summary and assessment regarding the hip issues from a medical perspective:</a:t>
            </a:r>
          </a:p>
          <a:p>
            <a:endParaRPr lang="en-US" sz="1400" dirty="0"/>
          </a:p>
          <a:p>
            <a:r>
              <a:rPr lang="en-US" sz="1400" b="1" dirty="0"/>
              <a:t>The locked hip implant installed 3 years ago appears to be shedding metal particles</a:t>
            </a:r>
            <a:r>
              <a:rPr lang="en-US" sz="1400" dirty="0"/>
              <a:t>, which likely caused </a:t>
            </a:r>
            <a:r>
              <a:rPr lang="en-US" sz="1400" b="1" dirty="0"/>
              <a:t>the infection </a:t>
            </a:r>
            <a:r>
              <a:rPr lang="en-US" sz="1400" dirty="0"/>
              <a:t>and pus formation with </a:t>
            </a:r>
            <a:r>
              <a:rPr lang="en-US" sz="1400" b="1" dirty="0"/>
              <a:t>metal specks near the implant site</a:t>
            </a:r>
            <a:r>
              <a:rPr lang="en-US" sz="1400" dirty="0"/>
              <a:t>.</a:t>
            </a:r>
            <a:br>
              <a:rPr lang="en-US" sz="1400" dirty="0"/>
            </a:br>
            <a:endParaRPr lang="en-US" sz="1400" dirty="0"/>
          </a:p>
          <a:p>
            <a:r>
              <a:rPr lang="en-US" sz="1200" dirty="0"/>
              <a:t>The infection appears to be localized, not penetrating the bone or prosthetic based on CT scans. However, it progressed to form an abscess that ruptured through the skin.</a:t>
            </a:r>
          </a:p>
          <a:p>
            <a:r>
              <a:rPr lang="en-US" sz="1200" dirty="0"/>
              <a:t>Potential concerns:</a:t>
            </a:r>
          </a:p>
          <a:p>
            <a:r>
              <a:rPr lang="en-US" sz="1200" dirty="0"/>
              <a:t>Ongoing shedding of metal particles from the implant could lead to recurrent infections</a:t>
            </a:r>
          </a:p>
          <a:p>
            <a:r>
              <a:rPr lang="en-US" sz="1200" dirty="0"/>
              <a:t>Deterioration of pelvic bone integrity from multiple revision surgeries</a:t>
            </a:r>
          </a:p>
          <a:p>
            <a:endParaRPr lang="en-US" sz="1200" dirty="0"/>
          </a:p>
          <a:p>
            <a:r>
              <a:rPr lang="en-US" sz="1400" b="1" dirty="0"/>
              <a:t>Considerations:</a:t>
            </a:r>
          </a:p>
          <a:p>
            <a:r>
              <a:rPr lang="en-US" sz="1400" b="1" dirty="0"/>
              <a:t>Replacement of the current locked hip implant</a:t>
            </a:r>
            <a:r>
              <a:rPr lang="en-US" sz="1200" b="1" dirty="0"/>
              <a:t> </a:t>
            </a:r>
            <a:r>
              <a:rPr lang="en-US" sz="1200" dirty="0"/>
              <a:t>may be advisable to prevent further metal particle shedding and infections</a:t>
            </a:r>
          </a:p>
          <a:p>
            <a:r>
              <a:rPr lang="en-US" sz="1200" dirty="0"/>
              <a:t>Bone grafting or specialized implants may be needed if pelvic bone is significantly compromised from prior surgeries</a:t>
            </a:r>
          </a:p>
          <a:p>
            <a:r>
              <a:rPr lang="en-US" sz="1200" dirty="0"/>
              <a:t>Weight-bearing capacity may remain limited even after revision due to compromised bone/soft tissue integrity</a:t>
            </a:r>
            <a:br>
              <a:rPr lang="en-US" sz="1200" dirty="0"/>
            </a:br>
            <a:endParaRPr lang="en-US" sz="1200" dirty="0"/>
          </a:p>
          <a:p>
            <a:r>
              <a:rPr lang="en-US" sz="1400" b="1" dirty="0"/>
              <a:t>Next steps to discuss with the treatment team:</a:t>
            </a:r>
          </a:p>
          <a:p>
            <a:r>
              <a:rPr lang="en-US" sz="1200" dirty="0"/>
              <a:t>Review culture results to guide antibiotic therapy for clearing the current infection</a:t>
            </a:r>
          </a:p>
          <a:p>
            <a:r>
              <a:rPr lang="en-US" sz="1200" dirty="0"/>
              <a:t>Obtain their assessment of implant integrity and pelvic bone status through imaging</a:t>
            </a:r>
          </a:p>
          <a:p>
            <a:r>
              <a:rPr lang="en-US" sz="1400" b="1" dirty="0"/>
              <a:t>Explore options for revision surgery, including implant choice </a:t>
            </a:r>
            <a:r>
              <a:rPr lang="en-US" sz="1400" dirty="0"/>
              <a:t>and need for bone grafting</a:t>
            </a:r>
          </a:p>
          <a:p>
            <a:r>
              <a:rPr lang="en-US" sz="1200" dirty="0"/>
              <a:t>Manage expectations regarding functional outcomes based on overall joint viability</a:t>
            </a:r>
          </a:p>
          <a:p>
            <a:r>
              <a:rPr lang="en-US" sz="1200" dirty="0"/>
              <a:t>Seek second opinions from surgeons experienced in complex revision cases, as this appears to be a challenging scenario given the multiple prior surgeries.</a:t>
            </a:r>
            <a:br>
              <a:rPr lang="en-US" sz="1200" dirty="0"/>
            </a:br>
            <a:endParaRPr lang="en-US" sz="1200" dirty="0"/>
          </a:p>
          <a:p>
            <a:r>
              <a:rPr lang="en-US" sz="1400" b="1" dirty="0"/>
              <a:t>The key aspects are thoroughly evaluating the implant integrity, pelvic bone status, clearing the current infection, and developing a surgical plan that addresses the underlying issues while aligning with realistic functional goals. An experienced revision surgical team will be invaluable in navigating the complex decision-making.</a:t>
            </a:r>
          </a:p>
        </p:txBody>
      </p:sp>
    </p:spTree>
    <p:extLst>
      <p:ext uri="{BB962C8B-B14F-4D97-AF65-F5344CB8AC3E}">
        <p14:creationId xmlns:p14="http://schemas.microsoft.com/office/powerpoint/2010/main" val="238985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p:txBody>
          <a:bodyPr>
            <a:normAutofit/>
          </a:bodyPr>
          <a:lstStyle/>
          <a:p>
            <a:r>
              <a:rPr lang="en-US" sz="2200" b="1" dirty="0"/>
              <a:t>Is it possible to review these comments more closely as an MD Ph.D. Team </a:t>
            </a:r>
            <a:r>
              <a:rPr lang="en-US" sz="2200" dirty="0"/>
              <a:t>in the relevant areas providing more color and detail to the comments and for further discussion by the patient and her doctors after reviewing.</a:t>
            </a:r>
          </a:p>
        </p:txBody>
      </p:sp>
      <p:sp>
        <p:nvSpPr>
          <p:cNvPr id="3" name="Content Placeholder 2">
            <a:extLst>
              <a:ext uri="{FF2B5EF4-FFF2-40B4-BE49-F238E27FC236}">
                <a16:creationId xmlns:a16="http://schemas.microsoft.com/office/drawing/2014/main" id="{722E581F-3AD4-44E5-2AFD-8588ED92F085}"/>
              </a:ext>
            </a:extLst>
          </p:cNvPr>
          <p:cNvSpPr>
            <a:spLocks noGrp="1"/>
          </p:cNvSpPr>
          <p:nvPr>
            <p:ph idx="1"/>
          </p:nvPr>
        </p:nvSpPr>
        <p:spPr>
          <a:xfrm>
            <a:off x="838200" y="1558338"/>
            <a:ext cx="5513363" cy="4351338"/>
          </a:xfrm>
        </p:spPr>
        <p:txBody>
          <a:bodyPr>
            <a:normAutofit fontScale="25000" lnSpcReduction="20000"/>
          </a:bodyPr>
          <a:lstStyle/>
          <a:p>
            <a:pPr marL="0" indent="0">
              <a:buNone/>
            </a:pPr>
            <a:endParaRPr lang="en-US" dirty="0"/>
          </a:p>
          <a:p>
            <a:pPr marL="0" indent="0">
              <a:buNone/>
            </a:pPr>
            <a:r>
              <a:rPr lang="en-US" sz="4000" dirty="0"/>
              <a:t>Certainly, I can provide a more detailed medical analysis and discussion points as an MD, Ph.D. in the relevant areas for your cousin to review further with her doctors:</a:t>
            </a:r>
            <a:endParaRPr lang="en-US" dirty="0"/>
          </a:p>
          <a:p>
            <a:r>
              <a:rPr lang="en-US" sz="4400" b="1" dirty="0"/>
              <a:t>Implant Integrity and Metal Particle Shedding:</a:t>
            </a:r>
            <a:endParaRPr lang="en-US" b="1" dirty="0"/>
          </a:p>
          <a:p>
            <a:r>
              <a:rPr lang="en-US" dirty="0"/>
              <a:t>The locked hip implant appears to be undergoing adverse wear and corrosion at the metal-metal articulating surfaces, leading to the shedding of metallic particles.</a:t>
            </a:r>
          </a:p>
          <a:p>
            <a:r>
              <a:rPr lang="en-US" dirty="0"/>
              <a:t>These particles have likely contributed to a local cytotoxic reaction, causing the soft tissue destruction and suppuration (pus formation) around the implant.</a:t>
            </a:r>
          </a:p>
          <a:p>
            <a:r>
              <a:rPr lang="en-US" dirty="0"/>
              <a:t>Scanning with metal artifact reduction sequences or implant-specific software reconstruction may help evaluate the extent of implant damage and the local tissue response.</a:t>
            </a:r>
          </a:p>
          <a:p>
            <a:r>
              <a:rPr lang="en-US" dirty="0"/>
              <a:t>Revision to a ceramic or highly cross-linked polyethylene bearing surface may be required to mitigate further metal particle generation.</a:t>
            </a:r>
          </a:p>
          <a:p>
            <a:r>
              <a:rPr lang="en-US" sz="4400" b="1" dirty="0"/>
              <a:t>Pelvic Bone Status and Reconstructive Options:</a:t>
            </a:r>
            <a:endParaRPr lang="en-US" b="1" dirty="0"/>
          </a:p>
          <a:p>
            <a:r>
              <a:rPr lang="en-US" dirty="0"/>
              <a:t>Multiple revision surgeries often lead to progressive pelvic bone loss due to stress shielding, osteolysis, and devascularization.</a:t>
            </a:r>
          </a:p>
          <a:p>
            <a:r>
              <a:rPr lang="en-US" dirty="0"/>
              <a:t>Obtain a CT scan with Hounsfield unit quantification to assess the bone density and extent of pelvic bone defects.</a:t>
            </a:r>
          </a:p>
          <a:p>
            <a:r>
              <a:rPr lang="en-US" dirty="0"/>
              <a:t>Surgeons may need to consider structural allografts, porous metallics, or patient-specific 3D-printed implants to achieve stable implant fixation.</a:t>
            </a:r>
          </a:p>
          <a:p>
            <a:r>
              <a:rPr lang="en-US" dirty="0"/>
              <a:t>Prolonged protection and limited weight-bearing may be required to allow for adequate osseointegration.</a:t>
            </a:r>
          </a:p>
          <a:p>
            <a:r>
              <a:rPr lang="en-US" sz="4400" b="1" dirty="0"/>
              <a:t>Infection Management:</a:t>
            </a:r>
            <a:endParaRPr lang="en-US" b="1" dirty="0"/>
          </a:p>
          <a:p>
            <a:r>
              <a:rPr lang="en-US" dirty="0"/>
              <a:t>Ensure the current infection is adequately treated based on culture sensitivities, likely requiring an extended IV antibiotic course.</a:t>
            </a:r>
          </a:p>
          <a:p>
            <a:r>
              <a:rPr lang="en-US" dirty="0"/>
              <a:t>Consider pursuing a one-stage or two-stage revision strategy in coordination with an infectious disease specialist.</a:t>
            </a:r>
          </a:p>
          <a:p>
            <a:r>
              <a:rPr lang="en-US" dirty="0"/>
              <a:t>Serial inflammatory markers and advanced imaging (</a:t>
            </a:r>
            <a:r>
              <a:rPr lang="en-US" dirty="0" err="1"/>
              <a:t>leukoscan</a:t>
            </a:r>
            <a:r>
              <a:rPr lang="en-US" dirty="0"/>
              <a:t>, PET/CT) may aid in confirming infection resolution before proceeding with revision.</a:t>
            </a:r>
          </a:p>
          <a:p>
            <a:r>
              <a:rPr lang="en-US" sz="4000" b="1" dirty="0"/>
              <a:t>Surgical Approach and Functional Outcomes:</a:t>
            </a:r>
            <a:endParaRPr lang="en-US" b="1" dirty="0"/>
          </a:p>
          <a:p>
            <a:r>
              <a:rPr lang="en-US" dirty="0"/>
              <a:t>An extensile surgical approach (e.g., triradiate) may be required for adequate exposure and reconstruction.</a:t>
            </a:r>
          </a:p>
          <a:p>
            <a:r>
              <a:rPr lang="en-US" dirty="0"/>
              <a:t>Involvement of a vascular surgeon may be warranted to assess pelvic perfusion status if significant dissection is anticipated.</a:t>
            </a:r>
          </a:p>
          <a:p>
            <a:r>
              <a:rPr lang="en-US" dirty="0"/>
              <a:t>Realistic expectations should be set regarding the potential for continued pain, limited mobility, need for ambulatory aids, and increased risk of dislocation/instability given the underlying bone and soft tissue compromise.</a:t>
            </a:r>
          </a:p>
        </p:txBody>
      </p:sp>
      <p:sp>
        <p:nvSpPr>
          <p:cNvPr id="5" name="TextBox 4">
            <a:extLst>
              <a:ext uri="{FF2B5EF4-FFF2-40B4-BE49-F238E27FC236}">
                <a16:creationId xmlns:a16="http://schemas.microsoft.com/office/drawing/2014/main" id="{403D37E6-8E1C-0A7E-FBAD-EE162E25C7DB}"/>
              </a:ext>
            </a:extLst>
          </p:cNvPr>
          <p:cNvSpPr txBox="1"/>
          <p:nvPr/>
        </p:nvSpPr>
        <p:spPr>
          <a:xfrm>
            <a:off x="6351563" y="1560964"/>
            <a:ext cx="5723792" cy="3693319"/>
          </a:xfrm>
          <a:prstGeom prst="rect">
            <a:avLst/>
          </a:prstGeom>
          <a:noFill/>
        </p:spPr>
        <p:txBody>
          <a:bodyPr wrap="square">
            <a:spAutoFit/>
          </a:bodyPr>
          <a:lstStyle/>
          <a:p>
            <a:r>
              <a:rPr lang="en-US" b="1" dirty="0"/>
              <a:t>Consultation with a physical medicine and rehabilitation specialist team </a:t>
            </a:r>
            <a:r>
              <a:rPr lang="en-US" dirty="0"/>
              <a:t>can help optimize functional recovery through tailored therapy programs.</a:t>
            </a:r>
          </a:p>
          <a:p>
            <a:r>
              <a:rPr lang="en-US" dirty="0"/>
              <a:t>I would strongly advise your cousin to seek out a tertiary care center with an </a:t>
            </a:r>
            <a:r>
              <a:rPr lang="en-US" b="1" dirty="0"/>
              <a:t>experienced revision arthroplasty team, including adult reconstruction surgeons and musculoskeletal radiologists. A thorough multi-disciplinary evaluation is warranted</a:t>
            </a:r>
            <a:r>
              <a:rPr lang="en-US" dirty="0"/>
              <a:t> to carefully weigh the risks, benefits, and reconstructive options for her case. Additionally, a second opinion from another high-volume revision center may provide further valuable perspectives. Careful shared decision-making will be crucial given the complexity of her hip condition.</a:t>
            </a:r>
          </a:p>
        </p:txBody>
      </p:sp>
      <p:pic>
        <p:nvPicPr>
          <p:cNvPr id="6" name="Picture 5">
            <a:extLst>
              <a:ext uri="{FF2B5EF4-FFF2-40B4-BE49-F238E27FC236}">
                <a16:creationId xmlns:a16="http://schemas.microsoft.com/office/drawing/2014/main" id="{DEE41CB9-7B5E-D6B4-C46E-58D5B33A4062}"/>
              </a:ext>
            </a:extLst>
          </p:cNvPr>
          <p:cNvPicPr>
            <a:picLocks noChangeAspect="1"/>
          </p:cNvPicPr>
          <p:nvPr/>
        </p:nvPicPr>
        <p:blipFill>
          <a:blip r:embed="rId2"/>
          <a:stretch>
            <a:fillRect/>
          </a:stretch>
        </p:blipFill>
        <p:spPr>
          <a:xfrm>
            <a:off x="6584304" y="5397567"/>
            <a:ext cx="1822862" cy="1024217"/>
          </a:xfrm>
          <a:prstGeom prst="rect">
            <a:avLst/>
          </a:prstGeom>
        </p:spPr>
      </p:pic>
      <p:sp>
        <p:nvSpPr>
          <p:cNvPr id="4" name="TextBox 3">
            <a:extLst>
              <a:ext uri="{FF2B5EF4-FFF2-40B4-BE49-F238E27FC236}">
                <a16:creationId xmlns:a16="http://schemas.microsoft.com/office/drawing/2014/main" id="{D015661E-6002-41B1-A949-514D7EF0E9B1}"/>
              </a:ext>
            </a:extLst>
          </p:cNvPr>
          <p:cNvSpPr txBox="1"/>
          <p:nvPr/>
        </p:nvSpPr>
        <p:spPr>
          <a:xfrm>
            <a:off x="8651337" y="5586509"/>
            <a:ext cx="2754280" cy="646331"/>
          </a:xfrm>
          <a:prstGeom prst="rect">
            <a:avLst/>
          </a:prstGeom>
          <a:noFill/>
        </p:spPr>
        <p:txBody>
          <a:bodyPr wrap="none" rtlCol="0">
            <a:spAutoFit/>
          </a:bodyPr>
          <a:lstStyle/>
          <a:p>
            <a:r>
              <a:rPr lang="en-US" dirty="0">
                <a:hlinkClick r:id="rId3"/>
              </a:rPr>
              <a:t>AI Medicine Benchmarking </a:t>
            </a:r>
            <a:br>
              <a:rPr lang="en-US" dirty="0">
                <a:hlinkClick r:id="rId3"/>
              </a:rPr>
            </a:br>
            <a:r>
              <a:rPr lang="en-US" dirty="0">
                <a:hlinkClick r:id="rId3"/>
              </a:rPr>
              <a:t>Study, 2025</a:t>
            </a:r>
            <a:endParaRPr lang="en-US" dirty="0"/>
          </a:p>
        </p:txBody>
      </p:sp>
    </p:spTree>
    <p:extLst>
      <p:ext uri="{BB962C8B-B14F-4D97-AF65-F5344CB8AC3E}">
        <p14:creationId xmlns:p14="http://schemas.microsoft.com/office/powerpoint/2010/main" val="339021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a:xfrm>
            <a:off x="368779" y="193872"/>
            <a:ext cx="6097348" cy="1325563"/>
          </a:xfrm>
        </p:spPr>
        <p:txBody>
          <a:bodyPr>
            <a:normAutofit/>
          </a:bodyPr>
          <a:lstStyle/>
          <a:p>
            <a:r>
              <a:rPr lang="en-US" dirty="0"/>
              <a:t>The Paradigm Shift in Law </a:t>
            </a:r>
            <a:r>
              <a:rPr lang="en-US" sz="1400" b="1" dirty="0"/>
              <a:t>Adam </a:t>
            </a:r>
            <a:r>
              <a:rPr lang="en-US" sz="1400" b="1" dirty="0" err="1"/>
              <a:t>Unikowsky</a:t>
            </a:r>
            <a:r>
              <a:rPr lang="en-US" sz="1400" b="1" dirty="0"/>
              <a:t>,  Harvard/MIT  D.C. Lawyer</a:t>
            </a:r>
          </a:p>
        </p:txBody>
      </p:sp>
      <p:pic>
        <p:nvPicPr>
          <p:cNvPr id="4" name="Picture 3">
            <a:extLst>
              <a:ext uri="{FF2B5EF4-FFF2-40B4-BE49-F238E27FC236}">
                <a16:creationId xmlns:a16="http://schemas.microsoft.com/office/drawing/2014/main" id="{E17FBD9E-0656-845F-560D-D22E6431E24A}"/>
              </a:ext>
            </a:extLst>
          </p:cNvPr>
          <p:cNvPicPr>
            <a:picLocks noChangeAspect="1"/>
          </p:cNvPicPr>
          <p:nvPr/>
        </p:nvPicPr>
        <p:blipFill>
          <a:blip r:embed="rId2"/>
          <a:stretch>
            <a:fillRect/>
          </a:stretch>
        </p:blipFill>
        <p:spPr>
          <a:xfrm>
            <a:off x="8418517" y="547955"/>
            <a:ext cx="2533616" cy="2533616"/>
          </a:xfrm>
          <a:prstGeom prst="rect">
            <a:avLst/>
          </a:prstGeom>
        </p:spPr>
      </p:pic>
      <p:sp>
        <p:nvSpPr>
          <p:cNvPr id="6" name="TextBox 5">
            <a:extLst>
              <a:ext uri="{FF2B5EF4-FFF2-40B4-BE49-F238E27FC236}">
                <a16:creationId xmlns:a16="http://schemas.microsoft.com/office/drawing/2014/main" id="{36E36269-9CA7-580D-C86F-746101B4DE03}"/>
              </a:ext>
            </a:extLst>
          </p:cNvPr>
          <p:cNvSpPr txBox="1"/>
          <p:nvPr/>
        </p:nvSpPr>
        <p:spPr>
          <a:xfrm>
            <a:off x="368779" y="1477118"/>
            <a:ext cx="6097348" cy="5355312"/>
          </a:xfrm>
          <a:prstGeom prst="rect">
            <a:avLst/>
          </a:prstGeom>
          <a:noFill/>
        </p:spPr>
        <p:txBody>
          <a:bodyPr wrap="square">
            <a:spAutoFit/>
          </a:bodyPr>
          <a:lstStyle/>
          <a:p>
            <a:r>
              <a:rPr lang="en-US" dirty="0"/>
              <a:t>“I decided to do a little more empirical testing of </a:t>
            </a:r>
            <a:r>
              <a:rPr lang="en-US" b="1" dirty="0"/>
              <a:t>AI’s legal ability</a:t>
            </a:r>
            <a:r>
              <a:rPr lang="en-US" dirty="0"/>
              <a:t>. Specifically, I downloaded the briefs in every </a:t>
            </a:r>
            <a:r>
              <a:rPr lang="en-US" b="1" dirty="0"/>
              <a:t>Supreme Court merits case </a:t>
            </a:r>
            <a:r>
              <a:rPr lang="en-US" dirty="0"/>
              <a:t>that has been decided so far this Term (2024), inputted them </a:t>
            </a:r>
            <a:r>
              <a:rPr lang="en-US" b="1" dirty="0"/>
              <a:t>into Claude 3 Opus </a:t>
            </a:r>
            <a:r>
              <a:rPr lang="en-US" dirty="0"/>
              <a:t>(the best version of Claude), and </a:t>
            </a:r>
            <a:r>
              <a:rPr lang="en-US" b="1" dirty="0"/>
              <a:t>then asked a few follow-up questions</a:t>
            </a:r>
            <a:r>
              <a:rPr lang="en-US" dirty="0"/>
              <a:t>. (Although I used Claude for this exercise, one would likely get similar results with GPT-4.). </a:t>
            </a:r>
            <a:br>
              <a:rPr lang="en-US" dirty="0"/>
            </a:br>
            <a:br>
              <a:rPr lang="en-US" dirty="0"/>
            </a:br>
            <a:r>
              <a:rPr lang="en-US" b="1" dirty="0"/>
              <a:t>The results were otherworldly. Claude is fully capable of acting as a Supreme Court Justice right </a:t>
            </a:r>
            <a:r>
              <a:rPr lang="en-US" b="1" dirty="0" err="1"/>
              <a:t>now</a:t>
            </a:r>
            <a:r>
              <a:rPr lang="en-US" dirty="0" err="1"/>
              <a:t>..“</a:t>
            </a:r>
            <a:r>
              <a:rPr lang="en-US" b="1" dirty="0" err="1"/>
              <a:t>When</a:t>
            </a:r>
            <a:r>
              <a:rPr lang="en-US" b="1" dirty="0"/>
              <a:t> used as a law clerk, Claude is easily as insightful and accurate as human clerks, while towering over humans in efficiency</a:t>
            </a:r>
            <a:br>
              <a:rPr lang="en-US" dirty="0"/>
            </a:br>
            <a:br>
              <a:rPr lang="en-US" dirty="0"/>
            </a:br>
            <a:r>
              <a:rPr lang="en-US" dirty="0"/>
              <a:t> (June 16, 2024, "In AI We Trust" Adam's Legal Newsletter)</a:t>
            </a:r>
            <a:br>
              <a:rPr lang="en-US" dirty="0"/>
            </a:br>
            <a:r>
              <a:rPr lang="en-US" dirty="0">
                <a:hlinkClick r:id="rId3"/>
              </a:rPr>
              <a:t>https://adamunikowsky.substack.com/p/in-ai-we-trust-part-ii</a:t>
            </a:r>
            <a:r>
              <a:rPr lang="en-US" dirty="0"/>
              <a:t>  </a:t>
            </a:r>
            <a:br>
              <a:rPr lang="en-US" dirty="0"/>
            </a:br>
            <a:br>
              <a:rPr lang="en-US" dirty="0"/>
            </a:br>
            <a:endParaRPr lang="en-US" dirty="0"/>
          </a:p>
        </p:txBody>
      </p:sp>
      <p:pic>
        <p:nvPicPr>
          <p:cNvPr id="7" name="Picture 6">
            <a:extLst>
              <a:ext uri="{FF2B5EF4-FFF2-40B4-BE49-F238E27FC236}">
                <a16:creationId xmlns:a16="http://schemas.microsoft.com/office/drawing/2014/main" id="{03FB972C-3E90-719C-7806-20F994322583}"/>
              </a:ext>
            </a:extLst>
          </p:cNvPr>
          <p:cNvPicPr>
            <a:picLocks noChangeAspect="1"/>
          </p:cNvPicPr>
          <p:nvPr/>
        </p:nvPicPr>
        <p:blipFill>
          <a:blip r:embed="rId4"/>
          <a:stretch>
            <a:fillRect/>
          </a:stretch>
        </p:blipFill>
        <p:spPr>
          <a:xfrm>
            <a:off x="8816395" y="3376246"/>
            <a:ext cx="2349841" cy="2609134"/>
          </a:xfrm>
          <a:prstGeom prst="rect">
            <a:avLst/>
          </a:prstGeom>
        </p:spPr>
      </p:pic>
      <p:sp>
        <p:nvSpPr>
          <p:cNvPr id="5" name="TextBox 4">
            <a:extLst>
              <a:ext uri="{FF2B5EF4-FFF2-40B4-BE49-F238E27FC236}">
                <a16:creationId xmlns:a16="http://schemas.microsoft.com/office/drawing/2014/main" id="{ADB3A5D8-B571-C816-35BD-FFA927AD24CE}"/>
              </a:ext>
            </a:extLst>
          </p:cNvPr>
          <p:cNvSpPr txBox="1"/>
          <p:nvPr/>
        </p:nvSpPr>
        <p:spPr>
          <a:xfrm>
            <a:off x="8638595" y="6049222"/>
            <a:ext cx="3007305" cy="461665"/>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(Adam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Unikowsky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D.C.Lawyer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Harvard</a:t>
            </a:r>
            <a:r>
              <a:rPr lang="en-US" sz="1200" dirty="0">
                <a:solidFill>
                  <a:prstClr val="black"/>
                </a:solidFill>
                <a:latin typeface="Aptos" panose="02110004020202020204"/>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MIT Background,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hlinkClick r:id="rId5"/>
              </a:rPr>
              <a:t>Unikowsky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 Credentials) </a:t>
            </a:r>
            <a:endParaRPr lang="en-US" sz="1200" dirty="0"/>
          </a:p>
        </p:txBody>
      </p:sp>
    </p:spTree>
    <p:extLst>
      <p:ext uri="{BB962C8B-B14F-4D97-AF65-F5344CB8AC3E}">
        <p14:creationId xmlns:p14="http://schemas.microsoft.com/office/powerpoint/2010/main" val="3814565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D238-5641-4FC5-B09E-CE7B901C0134}"/>
              </a:ext>
            </a:extLst>
          </p:cNvPr>
          <p:cNvSpPr>
            <a:spLocks noGrp="1"/>
          </p:cNvSpPr>
          <p:nvPr>
            <p:ph type="title"/>
          </p:nvPr>
        </p:nvSpPr>
        <p:spPr>
          <a:xfrm>
            <a:off x="2529840" y="342265"/>
            <a:ext cx="7539990" cy="1325563"/>
          </a:xfrm>
        </p:spPr>
        <p:txBody>
          <a:bodyPr/>
          <a:lstStyle/>
          <a:p>
            <a:r>
              <a:rPr lang="en-US" dirty="0"/>
              <a:t>2025: The Reasoning Models</a:t>
            </a:r>
          </a:p>
        </p:txBody>
      </p:sp>
      <p:pic>
        <p:nvPicPr>
          <p:cNvPr id="4" name="Content Placeholder 3">
            <a:extLst>
              <a:ext uri="{FF2B5EF4-FFF2-40B4-BE49-F238E27FC236}">
                <a16:creationId xmlns:a16="http://schemas.microsoft.com/office/drawing/2014/main" id="{6E528F9E-E076-4B0B-A79F-24ED0AEA22E9}"/>
              </a:ext>
            </a:extLst>
          </p:cNvPr>
          <p:cNvPicPr>
            <a:picLocks noGrp="1" noChangeAspect="1"/>
          </p:cNvPicPr>
          <p:nvPr>
            <p:ph idx="1"/>
          </p:nvPr>
        </p:nvPicPr>
        <p:blipFill>
          <a:blip r:embed="rId2"/>
          <a:stretch>
            <a:fillRect/>
          </a:stretch>
        </p:blipFill>
        <p:spPr>
          <a:xfrm>
            <a:off x="2229088" y="1825625"/>
            <a:ext cx="7733823" cy="4351338"/>
          </a:xfrm>
          <a:prstGeom prst="rect">
            <a:avLst/>
          </a:prstGeom>
        </p:spPr>
      </p:pic>
    </p:spTree>
    <p:extLst>
      <p:ext uri="{BB962C8B-B14F-4D97-AF65-F5344CB8AC3E}">
        <p14:creationId xmlns:p14="http://schemas.microsoft.com/office/powerpoint/2010/main" val="3784577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r>
              <a:rPr lang="en-US" dirty="0"/>
              <a:t>Activity: Prompt Engineering (5 minutes)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r>
              <a:rPr lang="en-US" dirty="0"/>
              <a:t>Generate a Summary and Literature Review</a:t>
            </a:r>
          </a:p>
          <a:p>
            <a:r>
              <a:rPr lang="en-US" dirty="0"/>
              <a:t>Iteratively Improve your Prompts</a:t>
            </a:r>
          </a:p>
        </p:txBody>
      </p:sp>
      <p:pic>
        <p:nvPicPr>
          <p:cNvPr id="3074" name="Picture 2">
            <a:extLst>
              <a:ext uri="{FF2B5EF4-FFF2-40B4-BE49-F238E27FC236}">
                <a16:creationId xmlns:a16="http://schemas.microsoft.com/office/drawing/2014/main" id="{C62B62B9-DD35-493B-8AE8-63DF2DFDD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 y="182880"/>
            <a:ext cx="10810240" cy="60807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9DC62A-B629-440D-8316-13F4F54C6F3B}"/>
              </a:ext>
            </a:extLst>
          </p:cNvPr>
          <p:cNvSpPr txBox="1"/>
          <p:nvPr/>
        </p:nvSpPr>
        <p:spPr>
          <a:xfrm>
            <a:off x="4777740" y="5777111"/>
            <a:ext cx="7143750" cy="369332"/>
          </a:xfrm>
          <a:prstGeom prst="rect">
            <a:avLst/>
          </a:prstGeom>
          <a:noFill/>
        </p:spPr>
        <p:txBody>
          <a:bodyPr wrap="square" rtlCol="0">
            <a:spAutoFit/>
          </a:bodyPr>
          <a:lstStyle/>
          <a:p>
            <a:r>
              <a:rPr lang="en-US" b="1" dirty="0">
                <a:solidFill>
                  <a:schemeClr val="bg1"/>
                </a:solidFill>
              </a:rPr>
              <a:t>Intuitive Models                                                           Reasoning Models                                                    </a:t>
            </a:r>
          </a:p>
        </p:txBody>
      </p:sp>
    </p:spTree>
    <p:extLst>
      <p:ext uri="{BB962C8B-B14F-4D97-AF65-F5344CB8AC3E}">
        <p14:creationId xmlns:p14="http://schemas.microsoft.com/office/powerpoint/2010/main" val="245537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4FB74-2918-43EA-9440-BA6447F0DD91}"/>
              </a:ext>
            </a:extLst>
          </p:cNvPr>
          <p:cNvSpPr>
            <a:spLocks noGrp="1"/>
          </p:cNvSpPr>
          <p:nvPr>
            <p:ph type="title"/>
          </p:nvPr>
        </p:nvSpPr>
        <p:spPr>
          <a:xfrm>
            <a:off x="377190" y="365125"/>
            <a:ext cx="11624310" cy="1325563"/>
          </a:xfrm>
        </p:spPr>
        <p:txBody>
          <a:bodyPr>
            <a:normAutofit/>
          </a:bodyPr>
          <a:lstStyle/>
          <a:p>
            <a:r>
              <a:rPr lang="en-US" sz="3600" dirty="0"/>
              <a:t>Chain of Thought, Inner Voice, Stream of Consciousness</a:t>
            </a:r>
            <a:br>
              <a:rPr lang="en-US" sz="3600" dirty="0"/>
            </a:br>
            <a:r>
              <a:rPr lang="en-US" sz="3600" dirty="0"/>
              <a:t>Deep Seek R1, </a:t>
            </a:r>
            <a:r>
              <a:rPr lang="en-US" sz="3600" dirty="0" err="1"/>
              <a:t>OpenAI</a:t>
            </a:r>
            <a:r>
              <a:rPr lang="en-US" sz="3600" dirty="0"/>
              <a:t> o1/o3, Grok 3 </a:t>
            </a:r>
          </a:p>
        </p:txBody>
      </p:sp>
      <p:pic>
        <p:nvPicPr>
          <p:cNvPr id="4" name="Content Placeholder 3">
            <a:extLst>
              <a:ext uri="{FF2B5EF4-FFF2-40B4-BE49-F238E27FC236}">
                <a16:creationId xmlns:a16="http://schemas.microsoft.com/office/drawing/2014/main" id="{232BDA04-F4ED-48A5-A4E3-493A6C19A0CC}"/>
              </a:ext>
            </a:extLst>
          </p:cNvPr>
          <p:cNvPicPr>
            <a:picLocks noGrp="1" noChangeAspect="1"/>
          </p:cNvPicPr>
          <p:nvPr>
            <p:ph idx="1"/>
          </p:nvPr>
        </p:nvPicPr>
        <p:blipFill>
          <a:blip r:embed="rId2"/>
          <a:stretch>
            <a:fillRect/>
          </a:stretch>
        </p:blipFill>
        <p:spPr>
          <a:xfrm>
            <a:off x="1108551" y="1597025"/>
            <a:ext cx="4351338" cy="4351338"/>
          </a:xfrm>
          <a:prstGeom prst="rect">
            <a:avLst/>
          </a:prstGeom>
        </p:spPr>
      </p:pic>
      <p:pic>
        <p:nvPicPr>
          <p:cNvPr id="6" name="Picture 5">
            <a:extLst>
              <a:ext uri="{FF2B5EF4-FFF2-40B4-BE49-F238E27FC236}">
                <a16:creationId xmlns:a16="http://schemas.microsoft.com/office/drawing/2014/main" id="{987990E3-56C6-4332-B539-3A5B9D54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91" y="1690688"/>
            <a:ext cx="6386906" cy="4351338"/>
          </a:xfrm>
          <a:prstGeom prst="rect">
            <a:avLst/>
          </a:prstGeom>
        </p:spPr>
      </p:pic>
      <p:sp>
        <p:nvSpPr>
          <p:cNvPr id="7" name="AutoShape 2" descr="How DeepSeek R1 was Designed and Created - Geeky Gadgets">
            <a:extLst>
              <a:ext uri="{FF2B5EF4-FFF2-40B4-BE49-F238E27FC236}">
                <a16:creationId xmlns:a16="http://schemas.microsoft.com/office/drawing/2014/main" id="{C61F5C74-A248-4DF5-8ECB-33FC3B9C87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A17EB74E-2E7D-4996-AE0D-6D27B58265D1}"/>
              </a:ext>
            </a:extLst>
          </p:cNvPr>
          <p:cNvSpPr txBox="1"/>
          <p:nvPr/>
        </p:nvSpPr>
        <p:spPr>
          <a:xfrm>
            <a:off x="5292090" y="6231265"/>
            <a:ext cx="6358600" cy="523220"/>
          </a:xfrm>
          <a:prstGeom prst="rect">
            <a:avLst/>
          </a:prstGeom>
          <a:noFill/>
        </p:spPr>
        <p:txBody>
          <a:bodyPr wrap="none" rtlCol="0">
            <a:spAutoFit/>
          </a:bodyPr>
          <a:lstStyle/>
          <a:p>
            <a:r>
              <a:rPr lang="en-US" sz="2800" b="1" dirty="0">
                <a:hlinkClick r:id="rId4"/>
              </a:rPr>
              <a:t>Grok 3 and Other Models Still Hallucinate</a:t>
            </a:r>
            <a:endParaRPr lang="en-US" sz="2800" b="1" dirty="0"/>
          </a:p>
        </p:txBody>
      </p:sp>
    </p:spTree>
    <p:extLst>
      <p:ext uri="{BB962C8B-B14F-4D97-AF65-F5344CB8AC3E}">
        <p14:creationId xmlns:p14="http://schemas.microsoft.com/office/powerpoint/2010/main" val="51937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ectronic circuit board with processor">
            <a:extLst>
              <a:ext uri="{FF2B5EF4-FFF2-40B4-BE49-F238E27FC236}">
                <a16:creationId xmlns:a16="http://schemas.microsoft.com/office/drawing/2014/main" id="{CD43F9DC-655E-86BE-DF93-AFD79E3328A4}"/>
              </a:ext>
            </a:extLst>
          </p:cNvPr>
          <p:cNvPicPr>
            <a:picLocks noChangeAspect="1"/>
          </p:cNvPicPr>
          <p:nvPr/>
        </p:nvPicPr>
        <p:blipFill rotWithShape="1">
          <a:blip r:embed="rId3"/>
          <a:srcRect t="4048" r="1" b="17645"/>
          <a:stretch/>
        </p:blipFill>
        <p:spPr>
          <a:xfrm>
            <a:off x="6027420" y="19594"/>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6" name="Picture 5">
            <a:extLst>
              <a:ext uri="{FF2B5EF4-FFF2-40B4-BE49-F238E27FC236}">
                <a16:creationId xmlns:a16="http://schemas.microsoft.com/office/drawing/2014/main" id="{940F486B-EF7E-A961-FF17-499655324972}"/>
              </a:ext>
            </a:extLst>
          </p:cNvPr>
          <p:cNvPicPr>
            <a:picLocks noChangeAspect="1"/>
          </p:cNvPicPr>
          <p:nvPr/>
        </p:nvPicPr>
        <p:blipFill rotWithShape="1">
          <a:blip r:embed="rId4"/>
          <a:srcRect t="8521" r="1" b="8512"/>
          <a:stretch/>
        </p:blipFill>
        <p:spPr>
          <a:xfrm>
            <a:off x="5774902" y="354330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8" name="Group 1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19" name="Freeform: Shape 1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id="{CEFCB10B-B257-F297-D0F7-BA9E49BA647D}"/>
              </a:ext>
            </a:extLst>
          </p:cNvPr>
          <p:cNvPicPr>
            <a:picLocks noChangeAspect="1"/>
          </p:cNvPicPr>
          <p:nvPr/>
        </p:nvPicPr>
        <p:blipFill>
          <a:blip r:embed="rId6"/>
          <a:stretch>
            <a:fillRect/>
          </a:stretch>
        </p:blipFill>
        <p:spPr>
          <a:xfrm>
            <a:off x="314914" y="5582267"/>
            <a:ext cx="1822057" cy="1024907"/>
          </a:xfrm>
          <a:prstGeom prst="rect">
            <a:avLst/>
          </a:prstGeom>
        </p:spPr>
      </p:pic>
      <p:sp>
        <p:nvSpPr>
          <p:cNvPr id="8" name="TextBox 7">
            <a:extLst>
              <a:ext uri="{FF2B5EF4-FFF2-40B4-BE49-F238E27FC236}">
                <a16:creationId xmlns:a16="http://schemas.microsoft.com/office/drawing/2014/main" id="{4BC30A60-BBEF-1778-FE45-2BF77E5C16F8}"/>
              </a:ext>
            </a:extLst>
          </p:cNvPr>
          <p:cNvSpPr txBox="1"/>
          <p:nvPr/>
        </p:nvSpPr>
        <p:spPr>
          <a:xfrm>
            <a:off x="7769328" y="6094720"/>
            <a:ext cx="2919827" cy="646331"/>
          </a:xfrm>
          <a:prstGeom prst="rect">
            <a:avLst/>
          </a:prstGeom>
          <a:noFill/>
        </p:spPr>
        <p:txBody>
          <a:bodyPr wrap="square">
            <a:spAutoFit/>
          </a:bodyPr>
          <a:lstStyle/>
          <a:p>
            <a:r>
              <a:rPr lang="en-US" dirty="0">
                <a:hlinkClick r:id="rId7"/>
              </a:rPr>
              <a:t>Cyborgs, Centaurs, Mermaids and Maenads </a:t>
            </a:r>
            <a:endParaRPr lang="en-US" dirty="0"/>
          </a:p>
        </p:txBody>
      </p:sp>
      <p:pic>
        <p:nvPicPr>
          <p:cNvPr id="1026" name="Picture 2" descr="Co-Intelligence by Ethan Mollick: 9780593716717 | PenguinRandomHouse.com:  Books">
            <a:extLst>
              <a:ext uri="{FF2B5EF4-FFF2-40B4-BE49-F238E27FC236}">
                <a16:creationId xmlns:a16="http://schemas.microsoft.com/office/drawing/2014/main" id="{25D15861-1E7D-4E6C-8AFE-211535B53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15" y="19594"/>
            <a:ext cx="3154680" cy="47637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95A16F-3635-4397-91DA-2557DB7FECA8}"/>
              </a:ext>
            </a:extLst>
          </p:cNvPr>
          <p:cNvSpPr txBox="1"/>
          <p:nvPr/>
        </p:nvSpPr>
        <p:spPr>
          <a:xfrm>
            <a:off x="3058302" y="4709726"/>
            <a:ext cx="2220736" cy="2031325"/>
          </a:xfrm>
          <a:prstGeom prst="rect">
            <a:avLst/>
          </a:prstGeom>
          <a:noFill/>
        </p:spPr>
        <p:txBody>
          <a:bodyPr wrap="none" rtlCol="0">
            <a:spAutoFit/>
          </a:bodyPr>
          <a:lstStyle/>
          <a:p>
            <a:r>
              <a:rPr lang="en-US" sz="1400" dirty="0">
                <a:solidFill>
                  <a:schemeClr val="bg1"/>
                </a:solidFill>
              </a:rPr>
              <a:t>Ethan </a:t>
            </a:r>
            <a:r>
              <a:rPr lang="en-US" sz="1400" dirty="0" err="1">
                <a:solidFill>
                  <a:schemeClr val="bg1"/>
                </a:solidFill>
              </a:rPr>
              <a:t>Mollick</a:t>
            </a:r>
            <a:r>
              <a:rPr lang="en-US" sz="1400" dirty="0">
                <a:solidFill>
                  <a:schemeClr val="bg1"/>
                </a:solidFill>
              </a:rPr>
              <a:t>, Wharton</a:t>
            </a:r>
            <a:br>
              <a:rPr lang="en-US" sz="1400" dirty="0">
                <a:solidFill>
                  <a:schemeClr val="bg1"/>
                </a:solidFill>
              </a:rPr>
            </a:br>
            <a:r>
              <a:rPr lang="en-US" sz="1400" dirty="0">
                <a:solidFill>
                  <a:schemeClr val="bg1"/>
                </a:solidFill>
              </a:rPr>
              <a:t>Business Professor, LinkedIn</a:t>
            </a:r>
          </a:p>
          <a:p>
            <a:endParaRPr lang="en-US" sz="1400" dirty="0">
              <a:solidFill>
                <a:schemeClr val="bg1"/>
              </a:solidFill>
            </a:endParaRPr>
          </a:p>
          <a:p>
            <a:r>
              <a:rPr lang="en-US" sz="1400" dirty="0">
                <a:solidFill>
                  <a:schemeClr val="bg1"/>
                </a:solidFill>
              </a:rPr>
              <a:t>Mustafa Suleyman, </a:t>
            </a:r>
            <a:br>
              <a:rPr lang="en-US" sz="1400" dirty="0">
                <a:solidFill>
                  <a:schemeClr val="bg1"/>
                </a:solidFill>
              </a:rPr>
            </a:br>
            <a:r>
              <a:rPr lang="en-US" sz="1400" dirty="0">
                <a:solidFill>
                  <a:schemeClr val="bg1"/>
                </a:solidFill>
              </a:rPr>
              <a:t>now at Microsoft, </a:t>
            </a:r>
            <a:br>
              <a:rPr lang="en-US" sz="1400" dirty="0">
                <a:solidFill>
                  <a:schemeClr val="bg1"/>
                </a:solidFill>
              </a:rPr>
            </a:br>
            <a:r>
              <a:rPr lang="en-US" sz="1400" dirty="0">
                <a:solidFill>
                  <a:schemeClr val="bg1"/>
                </a:solidFill>
              </a:rPr>
              <a:t>Co-founder of Inflection,</a:t>
            </a:r>
          </a:p>
          <a:p>
            <a:r>
              <a:rPr lang="en-US" sz="1400" dirty="0">
                <a:solidFill>
                  <a:schemeClr val="bg1"/>
                </a:solidFill>
              </a:rPr>
              <a:t>DeepMind with</a:t>
            </a:r>
            <a:br>
              <a:rPr lang="en-US" sz="1400" dirty="0">
                <a:solidFill>
                  <a:schemeClr val="bg1"/>
                </a:solidFill>
              </a:rPr>
            </a:br>
            <a:r>
              <a:rPr lang="en-US" sz="1400" dirty="0">
                <a:solidFill>
                  <a:schemeClr val="bg1"/>
                </a:solidFill>
              </a:rPr>
              <a:t> </a:t>
            </a:r>
            <a:r>
              <a:rPr lang="en-US" sz="1400" dirty="0" err="1">
                <a:solidFill>
                  <a:schemeClr val="bg1"/>
                </a:solidFill>
              </a:rPr>
              <a:t>Demis</a:t>
            </a:r>
            <a:r>
              <a:rPr lang="en-US" sz="1400" dirty="0">
                <a:solidFill>
                  <a:schemeClr val="bg1"/>
                </a:solidFill>
              </a:rPr>
              <a:t> Hassabis </a:t>
            </a:r>
            <a:br>
              <a:rPr lang="en-US" sz="1400" dirty="0">
                <a:solidFill>
                  <a:schemeClr val="bg1"/>
                </a:solidFill>
              </a:rPr>
            </a:br>
            <a:r>
              <a:rPr lang="en-US" sz="1400" dirty="0">
                <a:solidFill>
                  <a:schemeClr val="bg1"/>
                </a:solidFill>
              </a:rPr>
              <a:t>(Nobel Prize for Chemistry)</a:t>
            </a:r>
          </a:p>
        </p:txBody>
      </p:sp>
    </p:spTree>
    <p:extLst>
      <p:ext uri="{BB962C8B-B14F-4D97-AF65-F5344CB8AC3E}">
        <p14:creationId xmlns:p14="http://schemas.microsoft.com/office/powerpoint/2010/main" val="3315828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7C5683A-3CF5-4F9F-8416-FE73D6F8F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6" r="-102" b="1941"/>
          <a:stretch/>
        </p:blipFill>
        <p:spPr>
          <a:xfrm>
            <a:off x="628650" y="91440"/>
            <a:ext cx="10597360" cy="6675120"/>
          </a:xfrm>
        </p:spPr>
      </p:pic>
    </p:spTree>
    <p:extLst>
      <p:ext uri="{BB962C8B-B14F-4D97-AF65-F5344CB8AC3E}">
        <p14:creationId xmlns:p14="http://schemas.microsoft.com/office/powerpoint/2010/main" val="690118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llucination_rates_with_logo">
            <a:extLst>
              <a:ext uri="{FF2B5EF4-FFF2-40B4-BE49-F238E27FC236}">
                <a16:creationId xmlns:a16="http://schemas.microsoft.com/office/drawing/2014/main" id="{02BA4359-3DB3-4FEA-8AF6-811E096FE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933" y="0"/>
            <a:ext cx="10798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D23E302-BA35-4EEA-9BDB-B40C7A50FD83}"/>
              </a:ext>
            </a:extLst>
          </p:cNvPr>
          <p:cNvSpPr/>
          <p:nvPr/>
        </p:nvSpPr>
        <p:spPr>
          <a:xfrm>
            <a:off x="1143000" y="914400"/>
            <a:ext cx="2743200" cy="6172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BB9510-5499-4641-8E59-AB4A388C96A1}"/>
              </a:ext>
            </a:extLst>
          </p:cNvPr>
          <p:cNvSpPr txBox="1"/>
          <p:nvPr/>
        </p:nvSpPr>
        <p:spPr>
          <a:xfrm>
            <a:off x="125730" y="576679"/>
            <a:ext cx="1658083" cy="646331"/>
          </a:xfrm>
          <a:prstGeom prst="rect">
            <a:avLst/>
          </a:prstGeom>
          <a:noFill/>
        </p:spPr>
        <p:txBody>
          <a:bodyPr wrap="none" rtlCol="0">
            <a:spAutoFit/>
          </a:bodyPr>
          <a:lstStyle/>
          <a:p>
            <a:r>
              <a:rPr lang="en-US" b="1" dirty="0"/>
              <a:t>New Reasoning</a:t>
            </a:r>
          </a:p>
          <a:p>
            <a:r>
              <a:rPr lang="en-US" b="1" dirty="0"/>
              <a:t>Models</a:t>
            </a:r>
          </a:p>
        </p:txBody>
      </p:sp>
    </p:spTree>
    <p:extLst>
      <p:ext uri="{BB962C8B-B14F-4D97-AF65-F5344CB8AC3E}">
        <p14:creationId xmlns:p14="http://schemas.microsoft.com/office/powerpoint/2010/main" val="1756741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65A2-25A3-4EE7-9AC9-3B556D69E616}"/>
              </a:ext>
            </a:extLst>
          </p:cNvPr>
          <p:cNvSpPr>
            <a:spLocks noGrp="1"/>
          </p:cNvSpPr>
          <p:nvPr>
            <p:ph type="title"/>
          </p:nvPr>
        </p:nvSpPr>
        <p:spPr>
          <a:xfrm>
            <a:off x="2636520" y="-94690"/>
            <a:ext cx="6576060" cy="1325563"/>
          </a:xfrm>
        </p:spPr>
        <p:txBody>
          <a:bodyPr>
            <a:normAutofit/>
          </a:bodyPr>
          <a:lstStyle/>
          <a:p>
            <a:r>
              <a:rPr lang="en-US" sz="3200" b="1" dirty="0" err="1"/>
              <a:t>DeepSeek</a:t>
            </a:r>
            <a:r>
              <a:rPr lang="en-US" sz="3200" b="1" dirty="0"/>
              <a:t> V3 </a:t>
            </a:r>
            <a:r>
              <a:rPr lang="en-US" sz="3200" dirty="0"/>
              <a:t>vs Intuitive (AGI Models)</a:t>
            </a:r>
          </a:p>
        </p:txBody>
      </p:sp>
      <p:pic>
        <p:nvPicPr>
          <p:cNvPr id="4" name="Picture 3">
            <a:extLst>
              <a:ext uri="{FF2B5EF4-FFF2-40B4-BE49-F238E27FC236}">
                <a16:creationId xmlns:a16="http://schemas.microsoft.com/office/drawing/2014/main" id="{81F19C97-199F-4D67-97D0-B6925DDD8D98}"/>
              </a:ext>
            </a:extLst>
          </p:cNvPr>
          <p:cNvPicPr>
            <a:picLocks noChangeAspect="1"/>
          </p:cNvPicPr>
          <p:nvPr/>
        </p:nvPicPr>
        <p:blipFill>
          <a:blip r:embed="rId2"/>
          <a:stretch>
            <a:fillRect/>
          </a:stretch>
        </p:blipFill>
        <p:spPr>
          <a:xfrm>
            <a:off x="1232000" y="882157"/>
            <a:ext cx="9412139" cy="5926706"/>
          </a:xfrm>
          <a:prstGeom prst="rect">
            <a:avLst/>
          </a:prstGeom>
        </p:spPr>
      </p:pic>
    </p:spTree>
    <p:extLst>
      <p:ext uri="{BB962C8B-B14F-4D97-AF65-F5344CB8AC3E}">
        <p14:creationId xmlns:p14="http://schemas.microsoft.com/office/powerpoint/2010/main" val="3859116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ow DeepSeek R1 was Designed and Created - Geeky Gadgets">
            <a:extLst>
              <a:ext uri="{FF2B5EF4-FFF2-40B4-BE49-F238E27FC236}">
                <a16:creationId xmlns:a16="http://schemas.microsoft.com/office/drawing/2014/main" id="{823903CC-1CFC-4CEA-81E2-739ECB703A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Deepseek-R1: The best Open-Source Model, But how to use it? | by Pankaj  Tiwari | Accredian | Jan, 2025 | Medium">
            <a:extLst>
              <a:ext uri="{FF2B5EF4-FFF2-40B4-BE49-F238E27FC236}">
                <a16:creationId xmlns:a16="http://schemas.microsoft.com/office/drawing/2014/main" id="{47CD0642-C2CC-472B-87D9-5B931CE50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789" y="1010132"/>
            <a:ext cx="9849622" cy="58478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D84E87-C3D7-4C00-B1B9-E5EA5E04FEE2}"/>
              </a:ext>
            </a:extLst>
          </p:cNvPr>
          <p:cNvSpPr txBox="1"/>
          <p:nvPr/>
        </p:nvSpPr>
        <p:spPr>
          <a:xfrm>
            <a:off x="2743200" y="274320"/>
            <a:ext cx="6367192" cy="646331"/>
          </a:xfrm>
          <a:prstGeom prst="rect">
            <a:avLst/>
          </a:prstGeom>
          <a:noFill/>
        </p:spPr>
        <p:txBody>
          <a:bodyPr wrap="none" rtlCol="0">
            <a:spAutoFit/>
          </a:bodyPr>
          <a:lstStyle/>
          <a:p>
            <a:r>
              <a:rPr lang="en-US" b="1" dirty="0" err="1"/>
              <a:t>DeepSeek</a:t>
            </a:r>
            <a:r>
              <a:rPr lang="en-US" b="1" dirty="0"/>
              <a:t> R1 vs. Best in Class Reasoning Models </a:t>
            </a:r>
            <a:r>
              <a:rPr lang="en-US" b="1" dirty="0" err="1"/>
              <a:t>OpenAI</a:t>
            </a:r>
            <a:r>
              <a:rPr lang="en-US" b="1" dirty="0"/>
              <a:t> o1 Class</a:t>
            </a:r>
            <a:br>
              <a:rPr lang="en-US" b="1" dirty="0"/>
            </a:br>
            <a:r>
              <a:rPr lang="en-US" b="1" dirty="0"/>
              <a:t>Ph.D. Level Math, Coding, STEM Science &amp; Disciplinary IQ Tests  </a:t>
            </a:r>
          </a:p>
        </p:txBody>
      </p:sp>
    </p:spTree>
    <p:extLst>
      <p:ext uri="{BB962C8B-B14F-4D97-AF65-F5344CB8AC3E}">
        <p14:creationId xmlns:p14="http://schemas.microsoft.com/office/powerpoint/2010/main" val="1409105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4654296" y="329184"/>
            <a:ext cx="6894576" cy="1783080"/>
          </a:xfrm>
        </p:spPr>
        <p:txBody>
          <a:bodyPr anchor="b">
            <a:normAutofit fontScale="90000"/>
          </a:bodyPr>
          <a:lstStyle/>
          <a:p>
            <a:r>
              <a:rPr lang="en-US" sz="3800" dirty="0"/>
              <a:t>Multimodal Inputs, Outputs and Research, </a:t>
            </a:r>
            <a:br>
              <a:rPr lang="en-US" sz="3800" dirty="0"/>
            </a:br>
            <a:r>
              <a:rPr lang="en-US" sz="3800" dirty="0"/>
              <a:t>GPT4o and Sonnet 3.5 and Gemini 2.0</a:t>
            </a:r>
          </a:p>
        </p:txBody>
      </p:sp>
      <p:pic>
        <p:nvPicPr>
          <p:cNvPr id="5" name="Picture 4" descr="Computer script on a screen">
            <a:extLst>
              <a:ext uri="{FF2B5EF4-FFF2-40B4-BE49-F238E27FC236}">
                <a16:creationId xmlns:a16="http://schemas.microsoft.com/office/drawing/2014/main" id="{86502916-85D5-DC85-16B3-294B0104B969}"/>
              </a:ext>
            </a:extLst>
          </p:cNvPr>
          <p:cNvPicPr>
            <a:picLocks noChangeAspect="1"/>
          </p:cNvPicPr>
          <p:nvPr/>
        </p:nvPicPr>
        <p:blipFill rotWithShape="1">
          <a:blip r:embed="rId2"/>
          <a:srcRect l="10392" r="50164"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4654296" y="2706624"/>
            <a:ext cx="6894576" cy="3822192"/>
          </a:xfrm>
        </p:spPr>
        <p:txBody>
          <a:bodyPr>
            <a:normAutofit fontScale="70000" lnSpcReduction="20000"/>
          </a:bodyPr>
          <a:lstStyle/>
          <a:p>
            <a:pPr marL="0" indent="0">
              <a:buNone/>
            </a:pPr>
            <a:r>
              <a:rPr lang="en-US" sz="2000" b="1" dirty="0"/>
              <a:t>Multimodal Inputs:</a:t>
            </a:r>
          </a:p>
          <a:p>
            <a:pPr marL="0" indent="0">
              <a:buNone/>
            </a:pPr>
            <a:r>
              <a:rPr lang="en-US" sz="2000" b="1" dirty="0"/>
              <a:t>1. Text and Image:</a:t>
            </a:r>
          </a:p>
          <a:p>
            <a:pPr marL="0" indent="0">
              <a:buNone/>
            </a:pPr>
            <a:r>
              <a:rPr lang="en-US" sz="2000" dirty="0"/>
              <a:t>o Text: “Write a Ph.D. Level Art Historical Analysis of this AI Image.“</a:t>
            </a:r>
          </a:p>
          <a:p>
            <a:pPr marL="0" indent="0">
              <a:buNone/>
            </a:pPr>
            <a:r>
              <a:rPr lang="en-US" sz="2000" dirty="0"/>
              <a:t>o Image: Who is this architect and what is she standing beside?  Zaha Hadid</a:t>
            </a:r>
          </a:p>
          <a:p>
            <a:pPr marL="0" indent="0">
              <a:buNone/>
            </a:pPr>
            <a:r>
              <a:rPr lang="en-US" sz="2000" dirty="0"/>
              <a:t>2. </a:t>
            </a:r>
            <a:r>
              <a:rPr lang="en-US" sz="2000" b="1" dirty="0"/>
              <a:t>Text and Data:</a:t>
            </a:r>
          </a:p>
          <a:p>
            <a:pPr marL="0" indent="0">
              <a:buNone/>
            </a:pPr>
            <a:r>
              <a:rPr lang="en-US" sz="2000" dirty="0"/>
              <a:t>o Text: "Summarize the trends shown in the following chart on global temperature</a:t>
            </a:r>
          </a:p>
          <a:p>
            <a:pPr marL="0" indent="0">
              <a:buNone/>
            </a:pPr>
            <a:r>
              <a:rPr lang="en-US" sz="2000" dirty="0"/>
              <a:t>changes over the last century."</a:t>
            </a:r>
          </a:p>
          <a:p>
            <a:pPr marL="0" indent="0">
              <a:buNone/>
            </a:pPr>
            <a:r>
              <a:rPr lang="en-US" sz="2000" dirty="0"/>
              <a:t>o Data</a:t>
            </a:r>
            <a:br>
              <a:rPr lang="en-US" sz="2000" dirty="0"/>
            </a:br>
            <a:br>
              <a:rPr lang="en-US" sz="2000" dirty="0"/>
            </a:br>
            <a:r>
              <a:rPr lang="en-US" sz="2000" b="1" dirty="0"/>
              <a:t>Text and Video:</a:t>
            </a:r>
            <a:br>
              <a:rPr lang="en-US" sz="2000" b="1" dirty="0"/>
            </a:br>
            <a:r>
              <a:rPr lang="en-US" sz="2000" dirty="0"/>
              <a:t>Summarize This Physics Video Lecture and Produce a Study Guide</a:t>
            </a:r>
            <a:br>
              <a:rPr lang="en-US" sz="2000" dirty="0"/>
            </a:br>
            <a:br>
              <a:rPr lang="en-US" sz="2000" dirty="0"/>
            </a:br>
            <a:r>
              <a:rPr lang="en-US" sz="2000" b="1" dirty="0"/>
              <a:t>Text to Audio Podcast (Notebook LM)</a:t>
            </a:r>
          </a:p>
          <a:p>
            <a:pPr marL="0" indent="0">
              <a:buNone/>
            </a:pPr>
            <a:r>
              <a:rPr lang="en-US" sz="2000" dirty="0"/>
              <a:t>Summarize this 87 Page Chinese  Mathematical Machine Learning Technical Paper So I can Understand How They Created This Next AI System Architecture</a:t>
            </a:r>
          </a:p>
        </p:txBody>
      </p:sp>
    </p:spTree>
    <p:extLst>
      <p:ext uri="{BB962C8B-B14F-4D97-AF65-F5344CB8AC3E}">
        <p14:creationId xmlns:p14="http://schemas.microsoft.com/office/powerpoint/2010/main" val="3276683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p:txBody>
          <a:bodyPr/>
          <a:lstStyle/>
          <a:p>
            <a:pPr algn="ctr"/>
            <a:r>
              <a:rPr lang="en-US" dirty="0"/>
              <a:t>Multimodality: Text and Image</a:t>
            </a:r>
            <a:br>
              <a:rPr lang="en-US" dirty="0"/>
            </a:br>
            <a:r>
              <a:rPr lang="en-US" sz="1800" b="1" dirty="0"/>
              <a:t>Tell me more about this image below? (GPT4o)</a:t>
            </a: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627185" y="1690688"/>
            <a:ext cx="7503941" cy="4351338"/>
          </a:xfrm>
        </p:spPr>
        <p:txBody>
          <a:bodyPr>
            <a:normAutofit fontScale="77500" lnSpcReduction="20000"/>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individual in the image is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Zaha Hadid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renowned Iraqi-British architect known for her innovative and futuristic designs. Zaha Hadid was a pioneering figure in contemporary architecture, and she became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first woman to receive the prestigious Pritzker Architecture Prize in 2004.</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About Zaha Hadid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Early Life and Education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Born in Baghdad, Iraq, in 1950, Zaha Hadid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studied mathematics at the American University of Beirut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moving to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London to study at the Architectural Association School of Architecture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Career and Achievements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Hadid's career was marked by her distinctive style, characterized by bold</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sweeping forms and futuristic aesthetics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Her work often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pushed the boundaries of architecture, blending organic and geometric forms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Some of her most famous projects include the London Aquatics Centre for the 2012 Olympics, the Guangzhou Opera House in China, and the Heydar Aliyev Center in Baku, Azerbaijan.</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About the Architectural Model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Design Elements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model in the image reflects Hadid's signature style, with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its flowing, dynamic lines and complex forms. The use of curvilinear shapes and layered structures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suggests a focus on creating fluid, organic spaces that challenge traditional architectural conventions.</a:t>
            </a:r>
          </a:p>
          <a:p>
            <a:pPr marL="0" indent="0">
              <a:buNone/>
            </a:pPr>
            <a:endParaRPr lang="en-US" dirty="0"/>
          </a:p>
        </p:txBody>
      </p:sp>
      <p:pic>
        <p:nvPicPr>
          <p:cNvPr id="7" name="Picture 6" descr="A person standing next to a table&#10;&#10;Description automatically generated">
            <a:extLst>
              <a:ext uri="{FF2B5EF4-FFF2-40B4-BE49-F238E27FC236}">
                <a16:creationId xmlns:a16="http://schemas.microsoft.com/office/drawing/2014/main" id="{2C8A5D95-61D2-2BFB-B783-469A8855F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141" y="1450166"/>
            <a:ext cx="3683815" cy="4832381"/>
          </a:xfrm>
          <a:prstGeom prst="rect">
            <a:avLst/>
          </a:prstGeom>
        </p:spPr>
      </p:pic>
    </p:spTree>
    <p:extLst>
      <p:ext uri="{BB962C8B-B14F-4D97-AF65-F5344CB8AC3E}">
        <p14:creationId xmlns:p14="http://schemas.microsoft.com/office/powerpoint/2010/main" val="2798416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a:xfrm>
            <a:off x="640080" y="325369"/>
            <a:ext cx="4750904" cy="1956841"/>
          </a:xfrm>
        </p:spPr>
        <p:txBody>
          <a:bodyPr anchor="b">
            <a:normAutofit fontScale="90000"/>
          </a:bodyPr>
          <a:lstStyle/>
          <a:p>
            <a:r>
              <a:rPr lang="en-US" sz="3000" b="1" dirty="0"/>
              <a:t>Image to Text, Visual Acuity</a:t>
            </a:r>
            <a:br>
              <a:rPr lang="en-US" sz="3000" dirty="0"/>
            </a:br>
            <a:br>
              <a:rPr lang="en-US" sz="3000" dirty="0"/>
            </a:br>
            <a:r>
              <a:rPr lang="en-US" sz="3000" b="1" dirty="0"/>
              <a:t>Speculate on the Architect?</a:t>
            </a:r>
            <a:br>
              <a:rPr lang="en-US" sz="3000" dirty="0"/>
            </a:br>
            <a:r>
              <a:rPr lang="en-US" sz="3000" dirty="0"/>
              <a:t> </a:t>
            </a:r>
            <a:br>
              <a:rPr lang="en-US" sz="3000" dirty="0"/>
            </a:br>
            <a:r>
              <a:rPr lang="en-US" sz="3000" dirty="0"/>
              <a:t>GPT4o and Sonnet 3.5</a:t>
            </a:r>
          </a:p>
        </p:txBody>
      </p:sp>
      <p:sp>
        <p:nvSpPr>
          <p:cNvPr id="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640080" y="2872899"/>
            <a:ext cx="4243589" cy="3320668"/>
          </a:xfrm>
        </p:spPr>
        <p:txBody>
          <a:bodyPr>
            <a:normAutofit/>
          </a:bodyPr>
          <a:lstStyle/>
          <a:p>
            <a:r>
              <a:rPr lang="en-US" sz="1000" b="1" dirty="0"/>
              <a:t>Given the building's distinct architectural style, characterized by its fluid curves, layered structure, extensive use of glass, and futuristic aesthetics</a:t>
            </a:r>
            <a:r>
              <a:rPr lang="en-US" sz="1000" dirty="0"/>
              <a:t>, it is reasonable to speculate that the architect could be </a:t>
            </a:r>
            <a:r>
              <a:rPr lang="en-US" sz="1000" b="1" dirty="0"/>
              <a:t>Zaha Hadid </a:t>
            </a:r>
            <a:r>
              <a:rPr lang="en-US" sz="1000" dirty="0"/>
              <a:t>or a firm influenced by her design philosophy.</a:t>
            </a:r>
          </a:p>
          <a:p>
            <a:r>
              <a:rPr lang="en-US" sz="1000" b="1" dirty="0"/>
              <a:t>Zaha Hadid Architects (ZHA)</a:t>
            </a:r>
            <a:r>
              <a:rPr lang="en-US" sz="1000" dirty="0"/>
              <a:t> is renowned for such innovative and avant-garde designs. </a:t>
            </a:r>
          </a:p>
          <a:p>
            <a:r>
              <a:rPr lang="en-US" sz="1000" b="1" dirty="0"/>
              <a:t>Santiago </a:t>
            </a:r>
            <a:r>
              <a:rPr lang="en-US" sz="1000" b="1" dirty="0" err="1"/>
              <a:t>Calatrava</a:t>
            </a:r>
            <a:r>
              <a:rPr lang="en-US" sz="1000" dirty="0" err="1"/>
              <a:t>:Known</a:t>
            </a:r>
            <a:r>
              <a:rPr lang="en-US" sz="1000" dirty="0"/>
              <a:t> for his sculptural and organic forms, Calatrava's buildings also feature dynamic and fluid designs. However, his work often includes more overt structural elements that resemble skeletal forms, which are not as apparent in this building.</a:t>
            </a:r>
          </a:p>
          <a:p>
            <a:r>
              <a:rPr lang="en-US" sz="1000" b="1" dirty="0"/>
              <a:t>MAD </a:t>
            </a:r>
            <a:r>
              <a:rPr lang="en-US" sz="1000" b="1" dirty="0" err="1"/>
              <a:t>Architects</a:t>
            </a:r>
            <a:r>
              <a:rPr lang="en-US" sz="1000" dirty="0" err="1"/>
              <a:t>:A</a:t>
            </a:r>
            <a:r>
              <a:rPr lang="en-US" sz="1000" dirty="0"/>
              <a:t> Beijing-based firm led by Ma </a:t>
            </a:r>
            <a:r>
              <a:rPr lang="en-US" sz="1000" dirty="0" err="1"/>
              <a:t>Yansong</a:t>
            </a:r>
            <a:r>
              <a:rPr lang="en-US" sz="1000" dirty="0"/>
              <a:t>, MAD Architects is known for its futuristic and organic designs. Their projects often feature flowing, natural forms and an emphasis on blending architecture with the environment.</a:t>
            </a:r>
          </a:p>
          <a:p>
            <a:r>
              <a:rPr lang="en-US" sz="1000" dirty="0" err="1"/>
              <a:t>U</a:t>
            </a:r>
            <a:r>
              <a:rPr lang="en-US" sz="1000" b="1" dirty="0" err="1"/>
              <a:t>NStudio</a:t>
            </a:r>
            <a:r>
              <a:rPr lang="en-US" sz="1000" dirty="0"/>
              <a:t> (Ben van </a:t>
            </a:r>
            <a:r>
              <a:rPr lang="en-US" sz="1000" dirty="0" err="1"/>
              <a:t>Berkel</a:t>
            </a:r>
            <a:r>
              <a:rPr lang="en-US" sz="1000" dirty="0"/>
              <a:t>):</a:t>
            </a:r>
            <a:r>
              <a:rPr lang="en-US" sz="1000" dirty="0" err="1"/>
              <a:t>UNStudio's</a:t>
            </a:r>
            <a:r>
              <a:rPr lang="en-US" sz="1000" dirty="0"/>
              <a:t> work includes projects that explore fluid geometries and innovative use of materials, similar to the building in the image.</a:t>
            </a:r>
          </a:p>
          <a:p>
            <a:pPr marL="0" indent="0">
              <a:buNone/>
            </a:pPr>
            <a:r>
              <a:rPr lang="en-US" sz="1000" dirty="0"/>
              <a:t>  </a:t>
            </a:r>
          </a:p>
        </p:txBody>
      </p:sp>
      <p:pic>
        <p:nvPicPr>
          <p:cNvPr id="10" name="Picture 9" descr="A tall building with many windows&#10;&#10;Description automatically generated">
            <a:extLst>
              <a:ext uri="{FF2B5EF4-FFF2-40B4-BE49-F238E27FC236}">
                <a16:creationId xmlns:a16="http://schemas.microsoft.com/office/drawing/2014/main" id="{5FE51E16-40D3-76B2-B99C-CAA83EAA1555}"/>
              </a:ext>
            </a:extLst>
          </p:cNvPr>
          <p:cNvPicPr>
            <a:picLocks noChangeAspect="1"/>
          </p:cNvPicPr>
          <p:nvPr/>
        </p:nvPicPr>
        <p:blipFill rotWithShape="1">
          <a:blip r:embed="rId2">
            <a:extLst>
              <a:ext uri="{28A0092B-C50C-407E-A947-70E740481C1C}">
                <a14:useLocalDpi xmlns:a14="http://schemas.microsoft.com/office/drawing/2010/main" val="0"/>
              </a:ext>
            </a:extLst>
          </a:blip>
          <a:srcRect t="8257" b="87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4999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p:txBody>
          <a:bodyPr>
            <a:normAutofit fontScale="90000"/>
          </a:bodyPr>
          <a:lstStyle/>
          <a:p>
            <a:r>
              <a:rPr lang="en-US" dirty="0"/>
              <a:t>Interdisciplinary Visual Analysis, Image to Text</a:t>
            </a:r>
            <a:br>
              <a:rPr lang="en-US" dirty="0"/>
            </a:br>
            <a:r>
              <a:rPr lang="en-US" sz="2000" dirty="0"/>
              <a:t>Analyze this piece of AI art from art historical, sociological and psychoanalytic perspectives?  </a:t>
            </a:r>
            <a:br>
              <a:rPr lang="en-US" sz="2000" dirty="0"/>
            </a:br>
            <a:r>
              <a:rPr lang="en-US" sz="2000" dirty="0"/>
              <a:t>AI Art, Holly Oh. 2024. GPT4o Dalle-3 Text to Image, GPT4o</a:t>
            </a: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838200" y="1748749"/>
            <a:ext cx="6485092" cy="5032376"/>
          </a:xfrm>
        </p:spPr>
        <p:txBody>
          <a:bodyPr>
            <a:normAutofit fontScale="77500" lnSpcReduction="20000"/>
          </a:bodyPr>
          <a:lstStyle/>
          <a:p>
            <a:pPr marL="0" marR="0" indent="0">
              <a:lnSpc>
                <a:spcPct val="107000"/>
              </a:lnSpc>
              <a:spcBef>
                <a:spcPts val="0"/>
              </a:spcBef>
              <a:spcAft>
                <a:spcPts val="800"/>
              </a:spcAft>
              <a:buNone/>
            </a:pPr>
            <a:r>
              <a:rPr lang="en-US" sz="2100" b="1" kern="100" dirty="0">
                <a:effectLst/>
                <a:latin typeface="Aptos" panose="020B0004020202020204" pitchFamily="34" charset="0"/>
                <a:ea typeface="Aptos" panose="020B0004020202020204" pitchFamily="34" charset="0"/>
                <a:cs typeface="Times New Roman" panose="02020603050405020304" pitchFamily="18" charset="0"/>
              </a:rPr>
              <a:t>Art in the Age of AI</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Consider the new AI art emerging from psychoanalytic and visual metaphoric perspectives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piece below by Holly Oh. Network connections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the dream, surrealism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connecting hands, the head, the eye, young artists thinking about what it means to be human in the age of AI, unencumbered by the prejudice of medium. This haunting, surreal work of art presents a disquieting visual metaphor that invites deeper psychological and philosophical interpretation. The gnarled, reaching hands and glowing red eyes suggest a sense of entrapment, oppression, or existential dread, as if unseen malevolent forces are closing in. Yet the symmetrical mirroring creates an altar-like quality, hinting at reverence or awe toward some unknowable presence.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Through a psychoanalytic lens, the hands could represent the unconscious mind grasping at conscious awareness, while the eyes evoke primal fears and the loss of self or identity.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This interplay of light and darkness echoes humanity's eternal struggle to illuminate the shadowed recesses of our psyche. The network of branch-like forms implies neural connections or the circuitry of artificial intelligence permeating our inner worlds.</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dream-like atmosphere bridges the surreal and technological, making us question the line between organic and synthetic consciousness. As AI ascends, this image confronts our sense of what defines the human experience. The crumbling, liminal space suggests a reality in flux, where embodied identity dissolves into the digital ether. Yet the primal symbolism of hands and eyes anchors us to our fleshly roots, resisting full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subsumation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pic>
        <p:nvPicPr>
          <p:cNvPr id="4" name="Picture 3">
            <a:extLst>
              <a:ext uri="{FF2B5EF4-FFF2-40B4-BE49-F238E27FC236}">
                <a16:creationId xmlns:a16="http://schemas.microsoft.com/office/drawing/2014/main" id="{E17CA1D4-65E9-22E9-ED42-08053A90DD28}"/>
              </a:ext>
            </a:extLst>
          </p:cNvPr>
          <p:cNvPicPr>
            <a:picLocks noChangeAspect="1"/>
          </p:cNvPicPr>
          <p:nvPr/>
        </p:nvPicPr>
        <p:blipFill>
          <a:blip r:embed="rId2"/>
          <a:stretch>
            <a:fillRect/>
          </a:stretch>
        </p:blipFill>
        <p:spPr>
          <a:xfrm>
            <a:off x="7558634" y="1591884"/>
            <a:ext cx="4150541" cy="5189241"/>
          </a:xfrm>
          <a:prstGeom prst="rect">
            <a:avLst/>
          </a:prstGeom>
        </p:spPr>
      </p:pic>
    </p:spTree>
    <p:extLst>
      <p:ext uri="{BB962C8B-B14F-4D97-AF65-F5344CB8AC3E}">
        <p14:creationId xmlns:p14="http://schemas.microsoft.com/office/powerpoint/2010/main" val="1885908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0B4C-869B-4CE0-872D-8A4079A83B9E}"/>
              </a:ext>
            </a:extLst>
          </p:cNvPr>
          <p:cNvSpPr>
            <a:spLocks noGrp="1"/>
          </p:cNvSpPr>
          <p:nvPr>
            <p:ph type="title"/>
          </p:nvPr>
        </p:nvSpPr>
        <p:spPr/>
        <p:txBody>
          <a:bodyPr>
            <a:normAutofit fontScale="90000"/>
          </a:bodyPr>
          <a:lstStyle/>
          <a:p>
            <a:r>
              <a:rPr lang="en-US" b="1" dirty="0"/>
              <a:t>Deep Research </a:t>
            </a:r>
            <a:r>
              <a:rPr lang="en-US" dirty="0"/>
              <a:t>(Autonomous Agents)</a:t>
            </a:r>
            <a:br>
              <a:rPr lang="en-US" dirty="0"/>
            </a:br>
            <a:r>
              <a:rPr lang="en-US" sz="3600" dirty="0" err="1">
                <a:hlinkClick r:id="rId2"/>
              </a:rPr>
              <a:t>OpenAI</a:t>
            </a:r>
            <a:r>
              <a:rPr lang="en-US" sz="3600" dirty="0"/>
              <a:t>, </a:t>
            </a:r>
            <a:r>
              <a:rPr lang="en-US" sz="3600" dirty="0">
                <a:hlinkClick r:id="rId3"/>
              </a:rPr>
              <a:t>Google</a:t>
            </a:r>
            <a:r>
              <a:rPr lang="en-US" sz="3600" dirty="0"/>
              <a:t>, </a:t>
            </a:r>
            <a:r>
              <a:rPr lang="en-US" sz="3600" dirty="0">
                <a:hlinkClick r:id="rId4"/>
              </a:rPr>
              <a:t>Perplexity</a:t>
            </a:r>
            <a:r>
              <a:rPr lang="en-US" sz="3600" dirty="0"/>
              <a:t>, </a:t>
            </a:r>
            <a:r>
              <a:rPr lang="en-US" sz="3600" dirty="0">
                <a:hlinkClick r:id="rId5"/>
              </a:rPr>
              <a:t>Co-Scientist</a:t>
            </a:r>
            <a:r>
              <a:rPr lang="en-US" sz="3600" dirty="0"/>
              <a:t>, </a:t>
            </a:r>
            <a:r>
              <a:rPr lang="en-US" sz="3600" dirty="0">
                <a:hlinkClick r:id="rId6"/>
              </a:rPr>
              <a:t>Grok 3</a:t>
            </a:r>
            <a:r>
              <a:rPr lang="en-US" sz="3600" dirty="0"/>
              <a:t> March 2025</a:t>
            </a:r>
          </a:p>
        </p:txBody>
      </p:sp>
      <p:sp>
        <p:nvSpPr>
          <p:cNvPr id="3" name="Content Placeholder 2">
            <a:extLst>
              <a:ext uri="{FF2B5EF4-FFF2-40B4-BE49-F238E27FC236}">
                <a16:creationId xmlns:a16="http://schemas.microsoft.com/office/drawing/2014/main" id="{10C8A92B-6F6A-47A0-9651-DD08BCC4CB0A}"/>
              </a:ext>
            </a:extLst>
          </p:cNvPr>
          <p:cNvSpPr>
            <a:spLocks noGrp="1"/>
          </p:cNvSpPr>
          <p:nvPr>
            <p:ph idx="1"/>
          </p:nvPr>
        </p:nvSpPr>
        <p:spPr>
          <a:xfrm>
            <a:off x="552450" y="6239827"/>
            <a:ext cx="3676650" cy="506095"/>
          </a:xfrm>
        </p:spPr>
        <p:txBody>
          <a:bodyPr>
            <a:normAutofit fontScale="47500" lnSpcReduction="20000"/>
          </a:bodyPr>
          <a:lstStyle/>
          <a:p>
            <a:r>
              <a:rPr lang="en-US" dirty="0"/>
              <a:t>Humanities Last Exam, 3000 Multiple Choice Questions, 100 Subject Ph.D. Post Doc Level</a:t>
            </a:r>
          </a:p>
        </p:txBody>
      </p:sp>
      <p:pic>
        <p:nvPicPr>
          <p:cNvPr id="5" name="Picture 4">
            <a:extLst>
              <a:ext uri="{FF2B5EF4-FFF2-40B4-BE49-F238E27FC236}">
                <a16:creationId xmlns:a16="http://schemas.microsoft.com/office/drawing/2014/main" id="{DDB48D43-0EE9-418A-BD6B-96D38AF438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27952"/>
            <a:ext cx="5530774" cy="4354013"/>
          </a:xfrm>
          <a:prstGeom prst="rect">
            <a:avLst/>
          </a:prstGeom>
        </p:spPr>
      </p:pic>
      <p:pic>
        <p:nvPicPr>
          <p:cNvPr id="1026" name="Picture 2">
            <a:extLst>
              <a:ext uri="{FF2B5EF4-FFF2-40B4-BE49-F238E27FC236}">
                <a16:creationId xmlns:a16="http://schemas.microsoft.com/office/drawing/2014/main" id="{5F1776DD-BBB0-45D5-B073-5912EAA7FF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6590" y="1783080"/>
            <a:ext cx="6715410" cy="41988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CE1B0C-4182-48A2-9BE0-8FC279507DF5}"/>
              </a:ext>
            </a:extLst>
          </p:cNvPr>
          <p:cNvSpPr txBox="1"/>
          <p:nvPr/>
        </p:nvSpPr>
        <p:spPr>
          <a:xfrm>
            <a:off x="7829550" y="6216279"/>
            <a:ext cx="2584490" cy="369332"/>
          </a:xfrm>
          <a:prstGeom prst="rect">
            <a:avLst/>
          </a:prstGeom>
          <a:noFill/>
        </p:spPr>
        <p:txBody>
          <a:bodyPr wrap="none" rtlCol="0">
            <a:spAutoFit/>
          </a:bodyPr>
          <a:lstStyle/>
          <a:p>
            <a:r>
              <a:rPr lang="en-US" dirty="0">
                <a:hlinkClick r:id="rId9"/>
              </a:rPr>
              <a:t>Google Co-Scientist, 2025</a:t>
            </a:r>
            <a:endParaRPr lang="en-US" dirty="0"/>
          </a:p>
        </p:txBody>
      </p:sp>
    </p:spTree>
    <p:extLst>
      <p:ext uri="{BB962C8B-B14F-4D97-AF65-F5344CB8AC3E}">
        <p14:creationId xmlns:p14="http://schemas.microsoft.com/office/powerpoint/2010/main" val="239978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3676-8837-4509-8E8E-CF4CA1CC0245}"/>
              </a:ext>
            </a:extLst>
          </p:cNvPr>
          <p:cNvSpPr>
            <a:spLocks noGrp="1"/>
          </p:cNvSpPr>
          <p:nvPr>
            <p:ph type="title"/>
          </p:nvPr>
        </p:nvSpPr>
        <p:spPr>
          <a:xfrm>
            <a:off x="312420" y="1429821"/>
            <a:ext cx="4591050" cy="1325563"/>
          </a:xfrm>
        </p:spPr>
        <p:txBody>
          <a:bodyPr>
            <a:normAutofit fontScale="90000"/>
          </a:bodyPr>
          <a:lstStyle/>
          <a:p>
            <a:r>
              <a:rPr lang="en-US" dirty="0"/>
              <a:t>Deep Research 2025, </a:t>
            </a:r>
            <a:br>
              <a:rPr lang="en-US" dirty="0"/>
            </a:br>
            <a:r>
              <a:rPr lang="en-US" dirty="0"/>
              <a:t>Autonomous Agents, </a:t>
            </a:r>
            <a:br>
              <a:rPr lang="en-US" dirty="0"/>
            </a:br>
            <a:r>
              <a:rPr lang="en-US" dirty="0" err="1">
                <a:hlinkClick r:id="rId2"/>
              </a:rPr>
              <a:t>CrewAI</a:t>
            </a:r>
            <a:r>
              <a:rPr lang="en-US" dirty="0"/>
              <a:t>, </a:t>
            </a:r>
            <a:r>
              <a:rPr lang="en-US" dirty="0">
                <a:hlinkClick r:id="rId3"/>
              </a:rPr>
              <a:t>Perplexity</a:t>
            </a:r>
            <a:endParaRPr lang="en-US" dirty="0"/>
          </a:p>
        </p:txBody>
      </p:sp>
      <p:pic>
        <p:nvPicPr>
          <p:cNvPr id="4" name="Picture 3">
            <a:extLst>
              <a:ext uri="{FF2B5EF4-FFF2-40B4-BE49-F238E27FC236}">
                <a16:creationId xmlns:a16="http://schemas.microsoft.com/office/drawing/2014/main" id="{DCE4CD0C-0729-480C-87FE-019AEB6F47A4}"/>
              </a:ext>
            </a:extLst>
          </p:cNvPr>
          <p:cNvPicPr>
            <a:picLocks noChangeAspect="1"/>
          </p:cNvPicPr>
          <p:nvPr/>
        </p:nvPicPr>
        <p:blipFill>
          <a:blip r:embed="rId4"/>
          <a:stretch>
            <a:fillRect/>
          </a:stretch>
        </p:blipFill>
        <p:spPr>
          <a:xfrm>
            <a:off x="0" y="3589019"/>
            <a:ext cx="5710720" cy="3212279"/>
          </a:xfrm>
          <a:prstGeom prst="rect">
            <a:avLst/>
          </a:prstGeom>
        </p:spPr>
      </p:pic>
      <p:pic>
        <p:nvPicPr>
          <p:cNvPr id="5" name="Picture 4">
            <a:extLst>
              <a:ext uri="{FF2B5EF4-FFF2-40B4-BE49-F238E27FC236}">
                <a16:creationId xmlns:a16="http://schemas.microsoft.com/office/drawing/2014/main" id="{D96D2917-2459-4AFA-A837-919E152D4088}"/>
              </a:ext>
            </a:extLst>
          </p:cNvPr>
          <p:cNvPicPr>
            <a:picLocks noChangeAspect="1"/>
          </p:cNvPicPr>
          <p:nvPr/>
        </p:nvPicPr>
        <p:blipFill>
          <a:blip r:embed="rId5"/>
          <a:stretch>
            <a:fillRect/>
          </a:stretch>
        </p:blipFill>
        <p:spPr>
          <a:xfrm>
            <a:off x="5348049" y="173971"/>
            <a:ext cx="6744891" cy="2832854"/>
          </a:xfrm>
          <a:prstGeom prst="rect">
            <a:avLst/>
          </a:prstGeom>
        </p:spPr>
      </p:pic>
      <p:pic>
        <p:nvPicPr>
          <p:cNvPr id="6" name="Picture 5">
            <a:extLst>
              <a:ext uri="{FF2B5EF4-FFF2-40B4-BE49-F238E27FC236}">
                <a16:creationId xmlns:a16="http://schemas.microsoft.com/office/drawing/2014/main" id="{E3FFEE41-B9CC-4816-AA31-CA84C29F369A}"/>
              </a:ext>
            </a:extLst>
          </p:cNvPr>
          <p:cNvPicPr>
            <a:picLocks noChangeAspect="1"/>
          </p:cNvPicPr>
          <p:nvPr/>
        </p:nvPicPr>
        <p:blipFill>
          <a:blip r:embed="rId6"/>
          <a:stretch>
            <a:fillRect/>
          </a:stretch>
        </p:blipFill>
        <p:spPr>
          <a:xfrm>
            <a:off x="5447109" y="3429000"/>
            <a:ext cx="6892290" cy="3372299"/>
          </a:xfrm>
          <a:prstGeom prst="rect">
            <a:avLst/>
          </a:prstGeom>
        </p:spPr>
      </p:pic>
    </p:spTree>
    <p:extLst>
      <p:ext uri="{BB962C8B-B14F-4D97-AF65-F5344CB8AC3E}">
        <p14:creationId xmlns:p14="http://schemas.microsoft.com/office/powerpoint/2010/main" val="179466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2EC5-307B-4FD3-80CD-AF96E4F2EA0B}"/>
              </a:ext>
            </a:extLst>
          </p:cNvPr>
          <p:cNvSpPr>
            <a:spLocks noGrp="1"/>
          </p:cNvSpPr>
          <p:nvPr>
            <p:ph type="title"/>
          </p:nvPr>
        </p:nvSpPr>
        <p:spPr/>
        <p:txBody>
          <a:bodyPr/>
          <a:lstStyle/>
          <a:p>
            <a:r>
              <a:rPr lang="en-US" dirty="0" err="1"/>
              <a:t>OpenAI</a:t>
            </a:r>
            <a:r>
              <a:rPr lang="en-US" dirty="0"/>
              <a:t>  GPT-1, 2018, Why is the ocean salty?</a:t>
            </a:r>
          </a:p>
        </p:txBody>
      </p:sp>
      <p:pic>
        <p:nvPicPr>
          <p:cNvPr id="5" name="Content Placeholder 4">
            <a:extLst>
              <a:ext uri="{FF2B5EF4-FFF2-40B4-BE49-F238E27FC236}">
                <a16:creationId xmlns:a16="http://schemas.microsoft.com/office/drawing/2014/main" id="{6C1B2355-3170-44B3-8523-C0BBFBDDBB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0642" y="1825625"/>
            <a:ext cx="8870715" cy="4351338"/>
          </a:xfrm>
        </p:spPr>
      </p:pic>
    </p:spTree>
    <p:extLst>
      <p:ext uri="{BB962C8B-B14F-4D97-AF65-F5344CB8AC3E}">
        <p14:creationId xmlns:p14="http://schemas.microsoft.com/office/powerpoint/2010/main" val="984144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761800" y="762001"/>
            <a:ext cx="5881761" cy="1708242"/>
          </a:xfrm>
        </p:spPr>
        <p:txBody>
          <a:bodyPr anchor="ctr">
            <a:normAutofit/>
          </a:bodyPr>
          <a:lstStyle/>
          <a:p>
            <a:r>
              <a:rPr lang="en-US" sz="3700" dirty="0"/>
              <a:t>Ethical Considerations and Best Practices in Academia</a:t>
            </a:r>
            <a:br>
              <a:rPr lang="en-US" sz="3700" dirty="0"/>
            </a:br>
            <a:endParaRPr lang="en-US" sz="3700"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761800" y="1863000"/>
            <a:ext cx="5558990" cy="4526370"/>
          </a:xfrm>
        </p:spPr>
        <p:txBody>
          <a:bodyPr anchor="ctr">
            <a:normAutofit/>
          </a:bodyPr>
          <a:lstStyle/>
          <a:p>
            <a:pPr marL="0" indent="0">
              <a:buNone/>
            </a:pPr>
            <a:r>
              <a:rPr lang="en-US" sz="1900" dirty="0"/>
              <a:t>Be Aware Models </a:t>
            </a:r>
            <a:r>
              <a:rPr lang="en-US" sz="1900" b="1" dirty="0"/>
              <a:t>Hallucinate</a:t>
            </a:r>
            <a:r>
              <a:rPr lang="en-US" sz="1900" dirty="0"/>
              <a:t> (Probabilistically Likely but factually ‘untrue or non-existent) </a:t>
            </a:r>
          </a:p>
          <a:p>
            <a:pPr marL="0" indent="0">
              <a:buNone/>
            </a:pPr>
            <a:r>
              <a:rPr lang="en-US" sz="1900" dirty="0"/>
              <a:t>Be aware of potential biases in AI outputs from dataset</a:t>
            </a:r>
          </a:p>
          <a:p>
            <a:pPr marL="0" indent="0">
              <a:buNone/>
            </a:pPr>
            <a:r>
              <a:rPr lang="en-US" sz="1900" dirty="0"/>
              <a:t>Try To Validate AI-generated information with reliable sources (Internally and Externally), Against other Models, the Internet or Library Sources </a:t>
            </a:r>
          </a:p>
        </p:txBody>
      </p:sp>
      <p:pic>
        <p:nvPicPr>
          <p:cNvPr id="16" name="Picture 15" descr="People at the meeting desk">
            <a:extLst>
              <a:ext uri="{FF2B5EF4-FFF2-40B4-BE49-F238E27FC236}">
                <a16:creationId xmlns:a16="http://schemas.microsoft.com/office/drawing/2014/main" id="{B617FED2-DF26-D31F-4B6D-9C6F1ABA4777}"/>
              </a:ext>
            </a:extLst>
          </p:cNvPr>
          <p:cNvPicPr>
            <a:picLocks noChangeAspect="1"/>
          </p:cNvPicPr>
          <p:nvPr/>
        </p:nvPicPr>
        <p:blipFill rotWithShape="1">
          <a:blip r:embed="rId2"/>
          <a:srcRect l="23458" r="32859" b="-1"/>
          <a:stretch/>
        </p:blipFill>
        <p:spPr>
          <a:xfrm>
            <a:off x="8356004" y="452634"/>
            <a:ext cx="2490185" cy="3206626"/>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49DCDCDA-EAF4-A760-B1BB-37D0E0CC9587}"/>
              </a:ext>
            </a:extLst>
          </p:cNvPr>
          <p:cNvSpPr txBox="1"/>
          <p:nvPr/>
        </p:nvSpPr>
        <p:spPr>
          <a:xfrm>
            <a:off x="7296337" y="4207900"/>
            <a:ext cx="4609517" cy="1508105"/>
          </a:xfrm>
          <a:prstGeom prst="rect">
            <a:avLst/>
          </a:prstGeom>
          <a:noFill/>
        </p:spPr>
        <p:txBody>
          <a:bodyPr wrap="square">
            <a:spAutoFit/>
          </a:bodyPr>
          <a:lstStyle/>
          <a:p>
            <a:r>
              <a:rPr lang="en-US" i="1" dirty="0"/>
              <a:t>“</a:t>
            </a:r>
            <a:r>
              <a:rPr lang="en-US" sz="1400" i="1" dirty="0"/>
              <a:t>Think of the model as a student or professor that blurts out an answer before checking the facts,” said </a:t>
            </a:r>
            <a:r>
              <a:rPr lang="en-US" sz="1400" i="1" dirty="0" err="1"/>
              <a:t>Lastras</a:t>
            </a:r>
            <a:r>
              <a:rPr lang="en-US" sz="1400" i="1" dirty="0"/>
              <a:t>. “Experience teaches us to stop and say when we don’t know something. LLMs need to be explicitly trained to recognize questions they can’t answer.” </a:t>
            </a:r>
            <a:br>
              <a:rPr lang="en-US" sz="1400" i="1" dirty="0"/>
            </a:br>
            <a:r>
              <a:rPr lang="en-US" sz="1200" b="1" i="1" dirty="0"/>
              <a:t>Luis </a:t>
            </a:r>
            <a:r>
              <a:rPr lang="en-US" sz="1200" b="1" i="1" dirty="0" err="1"/>
              <a:t>Lastras</a:t>
            </a:r>
            <a:r>
              <a:rPr lang="en-US" sz="1200" b="1" i="1" dirty="0"/>
              <a:t>,  IBM Director of AI Language Tech</a:t>
            </a:r>
            <a:r>
              <a:rPr lang="en-US" i="1" dirty="0"/>
              <a:t>. </a:t>
            </a:r>
          </a:p>
        </p:txBody>
      </p:sp>
    </p:spTree>
    <p:extLst>
      <p:ext uri="{BB962C8B-B14F-4D97-AF65-F5344CB8AC3E}">
        <p14:creationId xmlns:p14="http://schemas.microsoft.com/office/powerpoint/2010/main" val="2888183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3300046" y="2310276"/>
            <a:ext cx="6477001" cy="1325563"/>
          </a:xfrm>
        </p:spPr>
        <p:txBody>
          <a:bodyPr/>
          <a:lstStyle/>
          <a:p>
            <a:r>
              <a:rPr lang="en-US" dirty="0"/>
              <a:t>Questions and Feedback</a:t>
            </a:r>
          </a:p>
        </p:txBody>
      </p:sp>
      <p:sp>
        <p:nvSpPr>
          <p:cNvPr id="7" name="Content Placeholder 6">
            <a:extLst>
              <a:ext uri="{FF2B5EF4-FFF2-40B4-BE49-F238E27FC236}">
                <a16:creationId xmlns:a16="http://schemas.microsoft.com/office/drawing/2014/main" id="{77A85D20-76E1-420E-9BBE-BB300D4CC3E2}"/>
              </a:ext>
            </a:extLst>
          </p:cNvPr>
          <p:cNvSpPr>
            <a:spLocks noGrp="1"/>
          </p:cNvSpPr>
          <p:nvPr>
            <p:ph idx="1"/>
          </p:nvPr>
        </p:nvSpPr>
        <p:spPr/>
        <p:txBody>
          <a:bodyPr/>
          <a:lstStyle/>
          <a:p>
            <a:endParaRPr lang="en-US" dirty="0"/>
          </a:p>
        </p:txBody>
      </p:sp>
      <p:sp>
        <p:nvSpPr>
          <p:cNvPr id="9" name="TextBox 8">
            <a:extLst>
              <a:ext uri="{FF2B5EF4-FFF2-40B4-BE49-F238E27FC236}">
                <a16:creationId xmlns:a16="http://schemas.microsoft.com/office/drawing/2014/main" id="{E5110DA7-C46C-4914-A92D-42A568764519}"/>
              </a:ext>
            </a:extLst>
          </p:cNvPr>
          <p:cNvSpPr txBox="1"/>
          <p:nvPr/>
        </p:nvSpPr>
        <p:spPr>
          <a:xfrm>
            <a:off x="8142993" y="5074920"/>
            <a:ext cx="3626095" cy="4469958"/>
          </a:xfrm>
          <a:prstGeom prst="rect">
            <a:avLst/>
          </a:prstGeom>
        </p:spPr>
        <p:txBody>
          <a:bodyPr vert="horz" lIns="91440" tIns="45720" rIns="91440" bIns="45720" rtlCol="0">
            <a:normAutofit/>
          </a:bodyPr>
          <a:lstStyle/>
          <a:p>
            <a:pPr>
              <a:lnSpc>
                <a:spcPct val="90000"/>
              </a:lnSpc>
              <a:spcAft>
                <a:spcPts val="600"/>
              </a:spcAft>
            </a:pPr>
            <a:r>
              <a:rPr lang="en-US" sz="1400" dirty="0"/>
              <a:t>Ray Uzwyshyn, Ph.D.  MBA MLIS</a:t>
            </a:r>
            <a:br>
              <a:rPr lang="en-US" sz="1400" dirty="0"/>
            </a:br>
            <a:r>
              <a:rPr lang="en-US" sz="1400" dirty="0"/>
              <a:t>Acting AUL for Research  &amp; Technology</a:t>
            </a:r>
            <a:br>
              <a:rPr lang="en-US" sz="1400" dirty="0"/>
            </a:br>
            <a:r>
              <a:rPr lang="en-US" sz="1400" dirty="0"/>
              <a:t>University of California, Riverside Libraries, </a:t>
            </a:r>
            <a:r>
              <a:rPr lang="en-US" sz="1400" dirty="0">
                <a:hlinkClick r:id="rId2">
                  <a:extLst>
                    <a:ext uri="{A12FA001-AC4F-418D-AE19-62706E023703}">
                      <ahyp:hlinkClr xmlns:ahyp="http://schemas.microsoft.com/office/drawing/2018/hyperlinkcolor" val="tx"/>
                    </a:ext>
                  </a:extLst>
                </a:hlinkClick>
              </a:rPr>
              <a:t>raymondu@ucr.edu</a:t>
            </a:r>
            <a:r>
              <a:rPr lang="en-US" sz="1400" dirty="0"/>
              <a:t>  </a:t>
            </a:r>
            <a:br>
              <a:rPr lang="en-US" sz="1400" dirty="0"/>
            </a:br>
            <a:r>
              <a:rPr lang="en-US" sz="1400" dirty="0">
                <a:hlinkClick r:id="rId3"/>
              </a:rPr>
              <a:t>https://www.linkedin.com/in/rayuzwyshyn/</a:t>
            </a:r>
            <a:r>
              <a:rPr lang="en-US" sz="1400" dirty="0"/>
              <a:t> </a:t>
            </a:r>
          </a:p>
        </p:txBody>
      </p:sp>
    </p:spTree>
    <p:extLst>
      <p:ext uri="{BB962C8B-B14F-4D97-AF65-F5344CB8AC3E}">
        <p14:creationId xmlns:p14="http://schemas.microsoft.com/office/powerpoint/2010/main" val="3279056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normAutofit/>
          </a:bodyPr>
          <a:lstStyle/>
          <a:p>
            <a:pPr algn="ctr"/>
            <a:r>
              <a:rPr lang="en-US" dirty="0"/>
              <a:t>Online Resources</a:t>
            </a:r>
            <a:br>
              <a:rPr lang="en-US" dirty="0"/>
            </a:br>
            <a:r>
              <a:rPr lang="en-US" sz="2700" dirty="0"/>
              <a:t>Prompt Engineering </a:t>
            </a:r>
            <a:r>
              <a:rPr lang="en-US" sz="2700" dirty="0" err="1"/>
              <a:t>Guidesand</a:t>
            </a:r>
            <a:r>
              <a:rPr lang="en-US" sz="2700" dirty="0"/>
              <a:t> Documentation</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normAutofit fontScale="85000" lnSpcReduction="20000"/>
          </a:bodyPr>
          <a:lstStyle/>
          <a:p>
            <a:endParaRPr lang="en-US" dirty="0"/>
          </a:p>
          <a:p>
            <a:pPr marL="0" indent="0">
              <a:buNone/>
            </a:pPr>
            <a:r>
              <a:rPr lang="en-US" b="1" dirty="0"/>
              <a:t>GPT-4o Resources</a:t>
            </a:r>
            <a:br>
              <a:rPr lang="en-US" dirty="0"/>
            </a:br>
            <a:r>
              <a:rPr lang="en-US" dirty="0"/>
              <a:t>Prompt Engineering Guide: </a:t>
            </a:r>
          </a:p>
          <a:p>
            <a:pPr marL="0" indent="0">
              <a:buNone/>
            </a:pPr>
            <a:r>
              <a:rPr lang="en-US" dirty="0">
                <a:hlinkClick r:id="rId2"/>
              </a:rPr>
              <a:t>https://platform.openai.com/docs/guides/prompt-engineering</a:t>
            </a:r>
            <a:r>
              <a:rPr lang="en-US" dirty="0"/>
              <a:t> </a:t>
            </a:r>
            <a:br>
              <a:rPr lang="en-US" dirty="0"/>
            </a:br>
            <a:endParaRPr lang="en-US" dirty="0"/>
          </a:p>
          <a:p>
            <a:pPr marL="0" indent="0">
              <a:buNone/>
            </a:pPr>
            <a:r>
              <a:rPr lang="en-US" b="1" dirty="0"/>
              <a:t>Claude 3.5 Sonnet Overview</a:t>
            </a:r>
          </a:p>
          <a:p>
            <a:r>
              <a:rPr lang="en-US" dirty="0">
                <a:hlinkClick r:id="rId3"/>
              </a:rPr>
              <a:t>https://www.anthropic.com/news/claude-3-5-sonnet</a:t>
            </a:r>
            <a:endParaRPr lang="en-US" dirty="0"/>
          </a:p>
          <a:p>
            <a:r>
              <a:rPr lang="en-US" dirty="0"/>
              <a:t>Prompt Engineering Guide:</a:t>
            </a:r>
          </a:p>
          <a:p>
            <a:r>
              <a:rPr lang="en-US" dirty="0">
                <a:hlinkClick r:id="rId4"/>
              </a:rPr>
              <a:t>https://docs.anthropic.com/en/docs/build-with-claude/prompt-engineering/overview</a:t>
            </a:r>
            <a:r>
              <a:rPr lang="en-US" dirty="0"/>
              <a:t>  </a:t>
            </a:r>
          </a:p>
          <a:p>
            <a:r>
              <a:rPr lang="en-US" dirty="0"/>
              <a:t>AI in Academic Research Resources</a:t>
            </a:r>
            <a:br>
              <a:rPr lang="en-US" dirty="0"/>
            </a:br>
            <a:r>
              <a:rPr lang="en-US" dirty="0"/>
              <a:t>Workshop Overview, Prompt Engineering Summary Sheets, Research Application Ideas, Ethical Considerations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77303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6353-776A-404B-5AA5-D8A2DB19CD24}"/>
              </a:ext>
            </a:extLst>
          </p:cNvPr>
          <p:cNvSpPr>
            <a:spLocks noGrp="1"/>
          </p:cNvSpPr>
          <p:nvPr>
            <p:ph type="title"/>
          </p:nvPr>
        </p:nvSpPr>
        <p:spPr>
          <a:xfrm>
            <a:off x="5650526" y="123732"/>
            <a:ext cx="2720926" cy="1325563"/>
          </a:xfrm>
        </p:spPr>
        <p:txBody>
          <a:bodyPr>
            <a:normAutofit/>
          </a:bodyPr>
          <a:lstStyle/>
          <a:p>
            <a:r>
              <a:rPr lang="en-US" sz="3200" dirty="0"/>
              <a:t>Next Steps</a:t>
            </a:r>
          </a:p>
        </p:txBody>
      </p:sp>
      <p:pic>
        <p:nvPicPr>
          <p:cNvPr id="1026" name="Picture 2" descr="No alt text provided for this image">
            <a:extLst>
              <a:ext uri="{FF2B5EF4-FFF2-40B4-BE49-F238E27FC236}">
                <a16:creationId xmlns:a16="http://schemas.microsoft.com/office/drawing/2014/main" id="{AA7D432F-F8F6-EC7A-0E0A-8D041142B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3"/>
            <a:ext cx="5493434" cy="68667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2E33CD-273E-65CB-49C9-6928E43A4654}"/>
              </a:ext>
            </a:extLst>
          </p:cNvPr>
          <p:cNvSpPr txBox="1"/>
          <p:nvPr/>
        </p:nvSpPr>
        <p:spPr>
          <a:xfrm>
            <a:off x="8082211" y="331448"/>
            <a:ext cx="4250466" cy="6186309"/>
          </a:xfrm>
          <a:prstGeom prst="rect">
            <a:avLst/>
          </a:prstGeom>
          <a:noFill/>
        </p:spPr>
        <p:txBody>
          <a:bodyPr wrap="square">
            <a:spAutoFit/>
          </a:bodyPr>
          <a:lstStyle/>
          <a:p>
            <a:r>
              <a:rPr lang="en-US" b="0" i="0" dirty="0">
                <a:effectLst/>
                <a:highlight>
                  <a:srgbClr val="FFFFFF"/>
                </a:highlight>
                <a:latin typeface="-apple-system"/>
              </a:rPr>
              <a:t>𝐓𝐨𝐩 𝐅𝐑𝐄𝐄 𝐀𝐈 𝐂𝐨𝐮𝐫𝐬𝐞𝐬 👨‍🎓 </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1️⃣ </a:t>
            </a:r>
            <a:r>
              <a:rPr lang="en-US" i="0" dirty="0">
                <a:effectLst/>
                <a:highlight>
                  <a:srgbClr val="FFFFFF"/>
                </a:highlight>
                <a:latin typeface="-apple-system"/>
                <a:hlinkClick r:id="rId3"/>
              </a:rPr>
              <a:t>https://lnkd.in/dcb9iuUP</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2️⃣ </a:t>
            </a:r>
            <a:r>
              <a:rPr lang="en-US" i="0" dirty="0">
                <a:effectLst/>
                <a:highlight>
                  <a:srgbClr val="FFFFFF"/>
                </a:highlight>
                <a:latin typeface="-apple-system"/>
                <a:hlinkClick r:id="rId4"/>
              </a:rPr>
              <a:t>https://lnkd.in/eKJ9qmEQ</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3️⃣ </a:t>
            </a:r>
            <a:r>
              <a:rPr lang="en-US" i="0" dirty="0">
                <a:effectLst/>
                <a:highlight>
                  <a:srgbClr val="FFFFFF"/>
                </a:highlight>
                <a:latin typeface="-apple-system"/>
                <a:hlinkClick r:id="rId5"/>
              </a:rPr>
              <a:t>https://lnkd.in/d-rCb-AM</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4️⃣ </a:t>
            </a:r>
            <a:r>
              <a:rPr lang="en-US" i="0" dirty="0">
                <a:effectLst/>
                <a:highlight>
                  <a:srgbClr val="FFFFFF"/>
                </a:highlight>
                <a:latin typeface="-apple-system"/>
                <a:hlinkClick r:id="rId6"/>
              </a:rPr>
              <a:t>https://lnkd.in/dvHKidDp</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5️⃣ </a:t>
            </a:r>
            <a:r>
              <a:rPr lang="en-US" i="0" dirty="0">
                <a:effectLst/>
                <a:highlight>
                  <a:srgbClr val="FFFFFF"/>
                </a:highlight>
                <a:latin typeface="-apple-system"/>
                <a:hlinkClick r:id="rId7"/>
              </a:rPr>
              <a:t>https://lnkd.in/dWKbKs2x</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6️⃣ </a:t>
            </a:r>
            <a:r>
              <a:rPr lang="en-US" i="0" dirty="0">
                <a:effectLst/>
                <a:highlight>
                  <a:srgbClr val="FFFFFF"/>
                </a:highlight>
                <a:latin typeface="-apple-system"/>
                <a:hlinkClick r:id="rId8"/>
              </a:rPr>
              <a:t>https://lnkd.in/d2PeAnuK</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7️⃣ </a:t>
            </a:r>
            <a:r>
              <a:rPr lang="en-US" i="0" dirty="0">
                <a:effectLst/>
                <a:highlight>
                  <a:srgbClr val="FFFFFF"/>
                </a:highlight>
                <a:latin typeface="-apple-system"/>
                <a:hlinkClick r:id="rId9"/>
              </a:rPr>
              <a:t>https://lnkd.in/gqRKTry7</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8️⃣ </a:t>
            </a:r>
            <a:r>
              <a:rPr lang="en-US" i="0" dirty="0">
                <a:effectLst/>
                <a:highlight>
                  <a:srgbClr val="FFFFFF"/>
                </a:highlight>
                <a:latin typeface="-apple-system"/>
                <a:hlinkClick r:id="rId3"/>
              </a:rPr>
              <a:t>https://lnkd.in/dcb9iuUP</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9️⃣ </a:t>
            </a:r>
            <a:r>
              <a:rPr lang="en-US" i="0" dirty="0">
                <a:effectLst/>
                <a:highlight>
                  <a:srgbClr val="FFFFFF"/>
                </a:highlight>
                <a:latin typeface="-apple-system"/>
                <a:hlinkClick r:id="rId10"/>
              </a:rPr>
              <a:t>https://lnkd.in/d5GGMEdz</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 </a:t>
            </a:r>
            <a:r>
              <a:rPr lang="en-US" i="0" dirty="0">
                <a:effectLst/>
                <a:highlight>
                  <a:srgbClr val="FFFFFF"/>
                </a:highlight>
                <a:latin typeface="-apple-system"/>
                <a:hlinkClick r:id="rId11"/>
              </a:rPr>
              <a:t>https://lnkd.in/djU9RH_c</a:t>
            </a:r>
            <a:br>
              <a:rPr lang="en-US" b="0" i="0" dirty="0">
                <a:effectLst/>
                <a:highlight>
                  <a:srgbClr val="FFFFFF"/>
                </a:highlight>
                <a:latin typeface="-apple-system"/>
              </a:rPr>
            </a:br>
            <a:endParaRPr lang="en-US" dirty="0"/>
          </a:p>
        </p:txBody>
      </p:sp>
    </p:spTree>
    <p:extLst>
      <p:ext uri="{BB962C8B-B14F-4D97-AF65-F5344CB8AC3E}">
        <p14:creationId xmlns:p14="http://schemas.microsoft.com/office/powerpoint/2010/main" val="2184102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r>
              <a:rPr lang="en-US" dirty="0"/>
              <a:t>Closing Remarks and Key Takeaways For Effective Use of AI (2 minutes)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normAutofit fontScale="92500" lnSpcReduction="10000"/>
          </a:bodyPr>
          <a:lstStyle/>
          <a:p>
            <a:r>
              <a:rPr lang="en-US" b="1" dirty="0"/>
              <a:t>Practice:</a:t>
            </a:r>
            <a:r>
              <a:rPr lang="en-US" dirty="0"/>
              <a:t> Experiment, Try Models as They Come Out</a:t>
            </a:r>
          </a:p>
          <a:p>
            <a:pPr marL="0" indent="0">
              <a:buNone/>
            </a:pPr>
            <a:r>
              <a:rPr lang="en-US" dirty="0"/>
              <a:t>    Sign up for Free Accounts</a:t>
            </a:r>
          </a:p>
          <a:p>
            <a:r>
              <a:rPr lang="en-US" b="1" dirty="0"/>
              <a:t>Prompt Engineering </a:t>
            </a:r>
            <a:r>
              <a:rPr lang="en-US" dirty="0"/>
              <a:t>(expressive, detailed prompts, Handout)</a:t>
            </a:r>
            <a:br>
              <a:rPr lang="en-US" dirty="0"/>
            </a:br>
            <a:r>
              <a:rPr lang="en-US" dirty="0"/>
              <a:t>1) Be Specific </a:t>
            </a:r>
            <a:br>
              <a:rPr lang="en-US" dirty="0"/>
            </a:br>
            <a:r>
              <a:rPr lang="en-US" dirty="0"/>
              <a:t>2) Provide Context </a:t>
            </a:r>
            <a:br>
              <a:rPr lang="en-US" dirty="0"/>
            </a:br>
            <a:r>
              <a:rPr lang="en-US" dirty="0"/>
              <a:t>3) Use Constraints </a:t>
            </a:r>
            <a:br>
              <a:rPr lang="en-US" dirty="0"/>
            </a:br>
            <a:r>
              <a:rPr lang="en-US" dirty="0"/>
              <a:t>4) Iterate and Refine (Versioning Process) </a:t>
            </a:r>
          </a:p>
          <a:p>
            <a:r>
              <a:rPr lang="en-US" b="1" i="1" dirty="0"/>
              <a:t>Model Multimodal capabilities </a:t>
            </a:r>
            <a:br>
              <a:rPr lang="en-US" dirty="0"/>
            </a:br>
            <a:r>
              <a:rPr lang="en-US" b="1" dirty="0"/>
              <a:t>Various media</a:t>
            </a:r>
            <a:r>
              <a:rPr lang="en-US" dirty="0"/>
              <a:t>: video, images data, text, sound, video.  </a:t>
            </a:r>
            <a:br>
              <a:rPr lang="en-US" dirty="0"/>
            </a:br>
            <a:r>
              <a:rPr lang="en-US" dirty="0"/>
              <a:t>Input/output possibilities</a:t>
            </a:r>
          </a:p>
          <a:p>
            <a:r>
              <a:rPr lang="en-US" b="1" dirty="0"/>
              <a:t>Always Consider Ethical Considerations</a:t>
            </a:r>
            <a:endParaRPr lang="en-US" dirty="0"/>
          </a:p>
        </p:txBody>
      </p:sp>
    </p:spTree>
    <p:extLst>
      <p:ext uri="{BB962C8B-B14F-4D97-AF65-F5344CB8AC3E}">
        <p14:creationId xmlns:p14="http://schemas.microsoft.com/office/powerpoint/2010/main" val="419675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9223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0397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11201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78531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08307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CD3E49-13DB-4D13-8743-625456FB0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41" y="2143615"/>
            <a:ext cx="6237241" cy="2822173"/>
          </a:xfrm>
          <a:prstGeom prst="rect">
            <a:avLst/>
          </a:prstGeom>
        </p:spPr>
      </p:pic>
      <p:sp>
        <p:nvSpPr>
          <p:cNvPr id="2" name="Title 1">
            <a:extLst>
              <a:ext uri="{FF2B5EF4-FFF2-40B4-BE49-F238E27FC236}">
                <a16:creationId xmlns:a16="http://schemas.microsoft.com/office/drawing/2014/main" id="{C6E6307D-5251-415D-9A08-229D50C13E56}"/>
              </a:ext>
            </a:extLst>
          </p:cNvPr>
          <p:cNvSpPr>
            <a:spLocks noGrp="1"/>
          </p:cNvSpPr>
          <p:nvPr>
            <p:ph type="title"/>
          </p:nvPr>
        </p:nvSpPr>
        <p:spPr>
          <a:xfrm>
            <a:off x="118110" y="228917"/>
            <a:ext cx="3025140" cy="1325563"/>
          </a:xfrm>
        </p:spPr>
        <p:txBody>
          <a:bodyPr>
            <a:normAutofit fontScale="90000"/>
          </a:bodyPr>
          <a:lstStyle/>
          <a:p>
            <a:r>
              <a:rPr lang="en-US" dirty="0"/>
              <a:t>GPT 2 -2019</a:t>
            </a:r>
            <a:br>
              <a:rPr lang="en-US" dirty="0"/>
            </a:br>
            <a:r>
              <a:rPr lang="en-US" sz="3100" dirty="0"/>
              <a:t>Language Translation -2021</a:t>
            </a:r>
          </a:p>
        </p:txBody>
      </p:sp>
      <p:pic>
        <p:nvPicPr>
          <p:cNvPr id="5" name="Content Placeholder 4">
            <a:extLst>
              <a:ext uri="{FF2B5EF4-FFF2-40B4-BE49-F238E27FC236}">
                <a16:creationId xmlns:a16="http://schemas.microsoft.com/office/drawing/2014/main" id="{49C80503-5911-4BAE-8AFB-5A447246C7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3122" y="75192"/>
            <a:ext cx="7129003" cy="1886235"/>
          </a:xfrm>
        </p:spPr>
      </p:pic>
      <p:pic>
        <p:nvPicPr>
          <p:cNvPr id="7" name="Picture 6">
            <a:extLst>
              <a:ext uri="{FF2B5EF4-FFF2-40B4-BE49-F238E27FC236}">
                <a16:creationId xmlns:a16="http://schemas.microsoft.com/office/drawing/2014/main" id="{D2D4C1CC-1924-43E0-AE83-3FD327B71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759" y="2489643"/>
            <a:ext cx="6237241" cy="4293165"/>
          </a:xfrm>
          <a:prstGeom prst="rect">
            <a:avLst/>
          </a:prstGeom>
        </p:spPr>
      </p:pic>
      <p:pic>
        <p:nvPicPr>
          <p:cNvPr id="9" name="Picture 8">
            <a:extLst>
              <a:ext uri="{FF2B5EF4-FFF2-40B4-BE49-F238E27FC236}">
                <a16:creationId xmlns:a16="http://schemas.microsoft.com/office/drawing/2014/main" id="{9E45C2DE-AC87-46FA-8885-C2C526BAD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8446" y="1325880"/>
            <a:ext cx="1983554" cy="2605264"/>
          </a:xfrm>
          <a:prstGeom prst="rect">
            <a:avLst/>
          </a:prstGeom>
        </p:spPr>
      </p:pic>
      <p:sp>
        <p:nvSpPr>
          <p:cNvPr id="12" name="TextBox 11">
            <a:extLst>
              <a:ext uri="{FF2B5EF4-FFF2-40B4-BE49-F238E27FC236}">
                <a16:creationId xmlns:a16="http://schemas.microsoft.com/office/drawing/2014/main" id="{7E6047D6-D606-4640-ADC7-52FF914B3B51}"/>
              </a:ext>
            </a:extLst>
          </p:cNvPr>
          <p:cNvSpPr txBox="1"/>
          <p:nvPr/>
        </p:nvSpPr>
        <p:spPr>
          <a:xfrm>
            <a:off x="257086" y="1779239"/>
            <a:ext cx="2167709" cy="646331"/>
          </a:xfrm>
          <a:prstGeom prst="rect">
            <a:avLst/>
          </a:prstGeom>
          <a:noFill/>
        </p:spPr>
        <p:txBody>
          <a:bodyPr wrap="none" rtlCol="0">
            <a:spAutoFit/>
          </a:bodyPr>
          <a:lstStyle/>
          <a:p>
            <a:r>
              <a:rPr lang="en-US" dirty="0"/>
              <a:t>AI Image Recognition</a:t>
            </a:r>
          </a:p>
          <a:p>
            <a:r>
              <a:rPr lang="en-US" dirty="0"/>
              <a:t>2019-21, GPU’s </a:t>
            </a:r>
          </a:p>
        </p:txBody>
      </p:sp>
      <p:sp>
        <p:nvSpPr>
          <p:cNvPr id="13" name="TextBox 12">
            <a:extLst>
              <a:ext uri="{FF2B5EF4-FFF2-40B4-BE49-F238E27FC236}">
                <a16:creationId xmlns:a16="http://schemas.microsoft.com/office/drawing/2014/main" id="{2C043237-5F24-4E92-B4AB-54C677E63023}"/>
              </a:ext>
            </a:extLst>
          </p:cNvPr>
          <p:cNvSpPr txBox="1"/>
          <p:nvPr/>
        </p:nvSpPr>
        <p:spPr>
          <a:xfrm>
            <a:off x="871570" y="5093051"/>
            <a:ext cx="4543360" cy="1754326"/>
          </a:xfrm>
          <a:prstGeom prst="rect">
            <a:avLst/>
          </a:prstGeom>
          <a:noFill/>
        </p:spPr>
        <p:txBody>
          <a:bodyPr wrap="none" rtlCol="0">
            <a:spAutoFit/>
          </a:bodyPr>
          <a:lstStyle/>
          <a:p>
            <a:r>
              <a:rPr lang="en-US" dirty="0"/>
              <a:t>December 2021, Editor</a:t>
            </a:r>
            <a:br>
              <a:rPr lang="en-US" dirty="0"/>
            </a:br>
            <a:r>
              <a:rPr lang="en-US" b="1" dirty="0"/>
              <a:t>Trends and Issues in Library Technology</a:t>
            </a:r>
            <a:br>
              <a:rPr lang="en-US" b="1" dirty="0"/>
            </a:br>
            <a:r>
              <a:rPr lang="en-US" dirty="0">
                <a:hlinkClick r:id="rId6"/>
              </a:rPr>
              <a:t>Special AI Issue</a:t>
            </a:r>
            <a:br>
              <a:rPr lang="en-US" dirty="0"/>
            </a:br>
            <a:r>
              <a:rPr lang="en-US" dirty="0"/>
              <a:t>National Library of Spain Partners</a:t>
            </a:r>
          </a:p>
          <a:p>
            <a:r>
              <a:rPr lang="en-US" dirty="0"/>
              <a:t>With Super Computer Center (Mare Nostrum),</a:t>
            </a:r>
          </a:p>
          <a:p>
            <a:r>
              <a:rPr lang="en-US" dirty="0"/>
              <a:t>Massive Language Translation Project</a:t>
            </a:r>
          </a:p>
        </p:txBody>
      </p:sp>
    </p:spTree>
    <p:extLst>
      <p:ext uri="{BB962C8B-B14F-4D97-AF65-F5344CB8AC3E}">
        <p14:creationId xmlns:p14="http://schemas.microsoft.com/office/powerpoint/2010/main" val="1249267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22108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21355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87671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85490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45143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5068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85759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82670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91081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6400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6C3A-1D0D-48CA-B458-33FF8FD26E54}"/>
              </a:ext>
            </a:extLst>
          </p:cNvPr>
          <p:cNvSpPr>
            <a:spLocks noGrp="1"/>
          </p:cNvSpPr>
          <p:nvPr>
            <p:ph type="title"/>
          </p:nvPr>
        </p:nvSpPr>
        <p:spPr>
          <a:xfrm>
            <a:off x="1295400" y="90805"/>
            <a:ext cx="10515600" cy="1325563"/>
          </a:xfrm>
        </p:spPr>
        <p:txBody>
          <a:bodyPr>
            <a:normAutofit/>
          </a:bodyPr>
          <a:lstStyle/>
          <a:p>
            <a:r>
              <a:rPr lang="en-US" sz="3200" dirty="0"/>
              <a:t>GPT – 3.0 &amp; 3.5 (November/December 2022, January 2023)</a:t>
            </a:r>
          </a:p>
        </p:txBody>
      </p:sp>
      <p:pic>
        <p:nvPicPr>
          <p:cNvPr id="5" name="Content Placeholder 4">
            <a:extLst>
              <a:ext uri="{FF2B5EF4-FFF2-40B4-BE49-F238E27FC236}">
                <a16:creationId xmlns:a16="http://schemas.microsoft.com/office/drawing/2014/main" id="{22A5AA44-A3B9-4536-BE27-09EF200B09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948" y="3353505"/>
            <a:ext cx="11566052" cy="3315705"/>
          </a:xfrm>
        </p:spPr>
      </p:pic>
      <p:pic>
        <p:nvPicPr>
          <p:cNvPr id="2050" name="Picture 2" descr="Mississippi State University – Rankings, Tuition, &amp; Admissions | Colleges  of Distinction">
            <a:extLst>
              <a:ext uri="{FF2B5EF4-FFF2-40B4-BE49-F238E27FC236}">
                <a16:creationId xmlns:a16="http://schemas.microsoft.com/office/drawing/2014/main" id="{A9934468-E816-49B2-BC4D-7952DA2F0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580" y="1299747"/>
            <a:ext cx="2346960" cy="15610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927D2F-9FAC-4538-A7FB-85DCEB21EC48}"/>
              </a:ext>
            </a:extLst>
          </p:cNvPr>
          <p:cNvSpPr txBox="1"/>
          <p:nvPr/>
        </p:nvSpPr>
        <p:spPr>
          <a:xfrm>
            <a:off x="2766060" y="1492239"/>
            <a:ext cx="4674100" cy="646331"/>
          </a:xfrm>
          <a:prstGeom prst="rect">
            <a:avLst/>
          </a:prstGeom>
          <a:noFill/>
        </p:spPr>
        <p:txBody>
          <a:bodyPr wrap="none" rtlCol="0">
            <a:spAutoFit/>
          </a:bodyPr>
          <a:lstStyle/>
          <a:p>
            <a:r>
              <a:rPr lang="en-US" sz="3600" dirty="0"/>
              <a:t>Why is the Ocean Salty?</a:t>
            </a:r>
          </a:p>
        </p:txBody>
      </p:sp>
    </p:spTree>
    <p:extLst>
      <p:ext uri="{BB962C8B-B14F-4D97-AF65-F5344CB8AC3E}">
        <p14:creationId xmlns:p14="http://schemas.microsoft.com/office/powerpoint/2010/main" val="3263422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4422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10880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17842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2286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C351-D2BD-49ED-B270-CB0A944358AE}"/>
              </a:ext>
            </a:extLst>
          </p:cNvPr>
          <p:cNvSpPr>
            <a:spLocks noGrp="1"/>
          </p:cNvSpPr>
          <p:nvPr>
            <p:ph type="title"/>
          </p:nvPr>
        </p:nvSpPr>
        <p:spPr/>
        <p:txBody>
          <a:bodyPr/>
          <a:lstStyle/>
          <a:p>
            <a:r>
              <a:rPr lang="en-US" dirty="0"/>
              <a:t>Why is the Ocean Salty, GPT 4T, 2023</a:t>
            </a:r>
          </a:p>
        </p:txBody>
      </p:sp>
      <p:pic>
        <p:nvPicPr>
          <p:cNvPr id="5" name="Content Placeholder 4">
            <a:extLst>
              <a:ext uri="{FF2B5EF4-FFF2-40B4-BE49-F238E27FC236}">
                <a16:creationId xmlns:a16="http://schemas.microsoft.com/office/drawing/2014/main" id="{70C4C09C-6DBF-479E-8B50-C2D4CAED45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4389" y="2251710"/>
            <a:ext cx="8017851" cy="4034790"/>
          </a:xfrm>
        </p:spPr>
      </p:pic>
    </p:spTree>
    <p:extLst>
      <p:ext uri="{BB962C8B-B14F-4D97-AF65-F5344CB8AC3E}">
        <p14:creationId xmlns:p14="http://schemas.microsoft.com/office/powerpoint/2010/main" val="3863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E23E-E8AA-4367-E6AA-29E18F7945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8A60E0-8E21-4B11-DBD0-FE95CBCE24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AC31E5-437F-6054-A102-4D96FF7C4968}"/>
              </a:ext>
            </a:extLst>
          </p:cNvPr>
          <p:cNvPicPr>
            <a:picLocks noChangeAspect="1"/>
          </p:cNvPicPr>
          <p:nvPr/>
        </p:nvPicPr>
        <p:blipFill>
          <a:blip r:embed="rId2"/>
          <a:stretch>
            <a:fillRect/>
          </a:stretch>
        </p:blipFill>
        <p:spPr>
          <a:xfrm>
            <a:off x="178015" y="0"/>
            <a:ext cx="11494737" cy="6858000"/>
          </a:xfrm>
          <a:prstGeom prst="rect">
            <a:avLst/>
          </a:prstGeom>
        </p:spPr>
      </p:pic>
      <p:sp>
        <p:nvSpPr>
          <p:cNvPr id="5" name="Subtitle 2">
            <a:extLst>
              <a:ext uri="{FF2B5EF4-FFF2-40B4-BE49-F238E27FC236}">
                <a16:creationId xmlns:a16="http://schemas.microsoft.com/office/drawing/2014/main" id="{23F20A51-3B21-46D9-EB3D-57004E3A5FA6}"/>
              </a:ext>
            </a:extLst>
          </p:cNvPr>
          <p:cNvSpPr txBox="1">
            <a:spLocks/>
          </p:cNvSpPr>
          <p:nvPr/>
        </p:nvSpPr>
        <p:spPr>
          <a:xfrm>
            <a:off x="8219908" y="4261546"/>
            <a:ext cx="2295692" cy="96460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OpenAI’s GPT4-o (Omni) and </a:t>
            </a:r>
            <a:r>
              <a:rPr lang="en-US" sz="1600" b="1" dirty="0" err="1"/>
              <a:t>Anthropic’s</a:t>
            </a:r>
            <a:r>
              <a:rPr lang="en-US" sz="1600" b="1" dirty="0"/>
              <a:t> </a:t>
            </a:r>
            <a:br>
              <a:rPr lang="en-US" sz="1600" b="1" dirty="0"/>
            </a:br>
            <a:r>
              <a:rPr lang="en-US" sz="1600" b="1" dirty="0"/>
              <a:t>Claude 3.5 Sonnet</a:t>
            </a:r>
            <a:br>
              <a:rPr lang="en-US" sz="1600" b="1" dirty="0"/>
            </a:br>
            <a:endParaRPr lang="en-US" sz="2000" b="1" dirty="0"/>
          </a:p>
        </p:txBody>
      </p:sp>
      <p:sp>
        <p:nvSpPr>
          <p:cNvPr id="6" name="TextBox 5">
            <a:extLst>
              <a:ext uri="{FF2B5EF4-FFF2-40B4-BE49-F238E27FC236}">
                <a16:creationId xmlns:a16="http://schemas.microsoft.com/office/drawing/2014/main" id="{2B90B1E4-0F1A-4001-B51F-700B9FE50CF8}"/>
              </a:ext>
            </a:extLst>
          </p:cNvPr>
          <p:cNvSpPr txBox="1"/>
          <p:nvPr/>
        </p:nvSpPr>
        <p:spPr>
          <a:xfrm>
            <a:off x="1988820" y="5600700"/>
            <a:ext cx="793807" cy="369332"/>
          </a:xfrm>
          <a:prstGeom prst="rect">
            <a:avLst/>
          </a:prstGeom>
          <a:noFill/>
        </p:spPr>
        <p:txBody>
          <a:bodyPr wrap="none" rtlCol="0">
            <a:spAutoFit/>
          </a:bodyPr>
          <a:lstStyle/>
          <a:p>
            <a:r>
              <a:rPr lang="en-US" dirty="0"/>
              <a:t>(2022)</a:t>
            </a:r>
          </a:p>
        </p:txBody>
      </p:sp>
      <p:sp>
        <p:nvSpPr>
          <p:cNvPr id="7" name="TextBox 6">
            <a:extLst>
              <a:ext uri="{FF2B5EF4-FFF2-40B4-BE49-F238E27FC236}">
                <a16:creationId xmlns:a16="http://schemas.microsoft.com/office/drawing/2014/main" id="{A52F321D-1CD1-46F1-9846-1C527B18E329}"/>
              </a:ext>
            </a:extLst>
          </p:cNvPr>
          <p:cNvSpPr txBox="1"/>
          <p:nvPr/>
        </p:nvSpPr>
        <p:spPr>
          <a:xfrm>
            <a:off x="4389120" y="5600700"/>
            <a:ext cx="3638625" cy="369332"/>
          </a:xfrm>
          <a:prstGeom prst="rect">
            <a:avLst/>
          </a:prstGeom>
          <a:noFill/>
        </p:spPr>
        <p:txBody>
          <a:bodyPr wrap="none" rtlCol="0">
            <a:spAutoFit/>
          </a:bodyPr>
          <a:lstStyle/>
          <a:p>
            <a:r>
              <a:rPr lang="en-US" dirty="0"/>
              <a:t>Nov 2022,   Jan 2023,        May 2024  </a:t>
            </a:r>
          </a:p>
        </p:txBody>
      </p:sp>
      <p:sp>
        <p:nvSpPr>
          <p:cNvPr id="8" name="TextBox 7">
            <a:extLst>
              <a:ext uri="{FF2B5EF4-FFF2-40B4-BE49-F238E27FC236}">
                <a16:creationId xmlns:a16="http://schemas.microsoft.com/office/drawing/2014/main" id="{DA16C025-0254-4B69-88A3-4B40BDD3692D}"/>
              </a:ext>
            </a:extLst>
          </p:cNvPr>
          <p:cNvSpPr txBox="1"/>
          <p:nvPr/>
        </p:nvSpPr>
        <p:spPr>
          <a:xfrm>
            <a:off x="9183023" y="5600700"/>
            <a:ext cx="1389932" cy="369332"/>
          </a:xfrm>
          <a:prstGeom prst="rect">
            <a:avLst/>
          </a:prstGeom>
          <a:noFill/>
        </p:spPr>
        <p:txBody>
          <a:bodyPr wrap="none" rtlCol="0">
            <a:spAutoFit/>
          </a:bodyPr>
          <a:lstStyle/>
          <a:p>
            <a:r>
              <a:rPr lang="en-US" dirty="0"/>
              <a:t>Feb 27, 2025</a:t>
            </a:r>
          </a:p>
        </p:txBody>
      </p:sp>
      <p:sp>
        <p:nvSpPr>
          <p:cNvPr id="9" name="TextBox 8">
            <a:extLst>
              <a:ext uri="{FF2B5EF4-FFF2-40B4-BE49-F238E27FC236}">
                <a16:creationId xmlns:a16="http://schemas.microsoft.com/office/drawing/2014/main" id="{FD02EE59-AA27-401C-8234-FA9AB4F61196}"/>
              </a:ext>
            </a:extLst>
          </p:cNvPr>
          <p:cNvSpPr txBox="1"/>
          <p:nvPr/>
        </p:nvSpPr>
        <p:spPr>
          <a:xfrm>
            <a:off x="4857750" y="6308209"/>
            <a:ext cx="6314486" cy="369332"/>
          </a:xfrm>
          <a:prstGeom prst="rect">
            <a:avLst/>
          </a:prstGeom>
          <a:noFill/>
        </p:spPr>
        <p:txBody>
          <a:bodyPr wrap="none" rtlCol="0">
            <a:spAutoFit/>
          </a:bodyPr>
          <a:lstStyle/>
          <a:p>
            <a:r>
              <a:rPr lang="en-US" dirty="0">
                <a:solidFill>
                  <a:schemeClr val="bg1"/>
                </a:solidFill>
              </a:rPr>
              <a:t>MMLU, 57 Academic Disciplines, Math, US History, Computer, Law</a:t>
            </a:r>
          </a:p>
        </p:txBody>
      </p:sp>
    </p:spTree>
    <p:extLst>
      <p:ext uri="{BB962C8B-B14F-4D97-AF65-F5344CB8AC3E}">
        <p14:creationId xmlns:p14="http://schemas.microsoft.com/office/powerpoint/2010/main" val="3518393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169E3-5AF6-435C-A4CD-E7274C217C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743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C7C645A2E93740BDB118BE86EC82DC" ma:contentTypeVersion="18" ma:contentTypeDescription="Create a new document." ma:contentTypeScope="" ma:versionID="93b7ee8d87f033744a41644989907ea8">
  <xsd:schema xmlns:xsd="http://www.w3.org/2001/XMLSchema" xmlns:xs="http://www.w3.org/2001/XMLSchema" xmlns:p="http://schemas.microsoft.com/office/2006/metadata/properties" xmlns:ns1="http://schemas.microsoft.com/sharepoint/v3" xmlns:ns3="fb9bd367-5487-4a1c-9297-ab45c642c80a" xmlns:ns4="b56ce573-9680-4ce8-a252-51f986ccf7ce" targetNamespace="http://schemas.microsoft.com/office/2006/metadata/properties" ma:root="true" ma:fieldsID="e0e8a370541b62a9621f4505ec5b3025" ns1:_="" ns3:_="" ns4:_="">
    <xsd:import namespace="http://schemas.microsoft.com/sharepoint/v3"/>
    <xsd:import namespace="fb9bd367-5487-4a1c-9297-ab45c642c80a"/>
    <xsd:import namespace="b56ce573-9680-4ce8-a252-51f986ccf7c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_activity" minOccurs="0"/>
                <xsd:element ref="ns3:MediaServiceObjectDetectorVersions" minOccurs="0"/>
                <xsd:element ref="ns4:SharedWithUsers" minOccurs="0"/>
                <xsd:element ref="ns4:SharedWithDetails" minOccurs="0"/>
                <xsd:element ref="ns4:SharingHintHash"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9bd367-5487-4a1c-9297-ab45c642c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6ce573-9680-4ce8-a252-51f986ccf7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fb9bd367-5487-4a1c-9297-ab45c642c80a" xsi:nil="true"/>
  </documentManagement>
</p:properties>
</file>

<file path=customXml/itemProps1.xml><?xml version="1.0" encoding="utf-8"?>
<ds:datastoreItem xmlns:ds="http://schemas.openxmlformats.org/officeDocument/2006/customXml" ds:itemID="{5B84074E-3D77-484D-8851-F5286949C3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b9bd367-5487-4a1c-9297-ab45c642c80a"/>
    <ds:schemaRef ds:uri="b56ce573-9680-4ce8-a252-51f986ccf7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B9B77E-9FB5-411D-B843-2B874AC0264B}">
  <ds:schemaRefs>
    <ds:schemaRef ds:uri="http://schemas.microsoft.com/sharepoint/v3/contenttype/forms"/>
  </ds:schemaRefs>
</ds:datastoreItem>
</file>

<file path=customXml/itemProps3.xml><?xml version="1.0" encoding="utf-8"?>
<ds:datastoreItem xmlns:ds="http://schemas.openxmlformats.org/officeDocument/2006/customXml" ds:itemID="{EA9B9C1E-92CD-4B6C-8FF8-5956939A0AFB}">
  <ds:schemaRefs>
    <ds:schemaRef ds:uri="http://schemas.microsoft.com/sharepoint/v3"/>
    <ds:schemaRef ds:uri="http://www.w3.org/XML/1998/namespace"/>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b56ce573-9680-4ce8-a252-51f986ccf7ce"/>
    <ds:schemaRef ds:uri="fb9bd367-5487-4a1c-9297-ab45c642c80a"/>
  </ds:schemaRefs>
</ds:datastoreItem>
</file>

<file path=docProps/app.xml><?xml version="1.0" encoding="utf-8"?>
<Properties xmlns="http://schemas.openxmlformats.org/officeDocument/2006/extended-properties" xmlns:vt="http://schemas.openxmlformats.org/officeDocument/2006/docPropsVTypes">
  <TotalTime>2287</TotalTime>
  <Words>5273</Words>
  <Application>Microsoft Office PowerPoint</Application>
  <PresentationFormat>Widescreen</PresentationFormat>
  <Paragraphs>398</Paragraphs>
  <Slides>63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-apple-system</vt:lpstr>
      <vt:lpstr>Aptos</vt:lpstr>
      <vt:lpstr>Aptos Display</vt:lpstr>
      <vt:lpstr>Arial</vt:lpstr>
      <vt:lpstr>Calibri</vt:lpstr>
      <vt:lpstr>Symbol</vt:lpstr>
      <vt:lpstr>Office Theme</vt:lpstr>
      <vt:lpstr>Beginners Introduction to AI Large Language Models Generative AI  for Research, Learning and Creativity</vt:lpstr>
      <vt:lpstr>2025 Best in Class Models   Learn by Doing Format Recommended Models (Trial For Free)</vt:lpstr>
      <vt:lpstr>PowerPoint Presentation</vt:lpstr>
      <vt:lpstr>OpenAI  GPT-1, 2018, Why is the ocean salty?</vt:lpstr>
      <vt:lpstr>GPT 2 -2019 Language Translation -2021</vt:lpstr>
      <vt:lpstr>GPT – 3.0 &amp; 3.5 (November/December 2022, January 2023)</vt:lpstr>
      <vt:lpstr>Why is the Ocean Salty, GPT 4T, 2023</vt:lpstr>
      <vt:lpstr>PowerPoint Presentation</vt:lpstr>
      <vt:lpstr>PowerPoint Presentation</vt:lpstr>
      <vt:lpstr>AI Basic Functionality  and Academic Examples</vt:lpstr>
      <vt:lpstr> Prompt Engineering/Constructing Questions   </vt:lpstr>
      <vt:lpstr>How to Craft Specific and Clear Prompts. </vt:lpstr>
      <vt:lpstr>Prompt Examples</vt:lpstr>
      <vt:lpstr>PowerPoint Presentation</vt:lpstr>
      <vt:lpstr>PowerPoint Presentation</vt:lpstr>
      <vt:lpstr>Create a comparative chart of high versus low cost of living places in the US.  GPT4o</vt:lpstr>
      <vt:lpstr>Try Again Use Home Prices and State Income Taxes, GPT 4o</vt:lpstr>
      <vt:lpstr>“Cite All Sources” (AI Prompt, Sonnet 3.5, Fail, No Web Access)</vt:lpstr>
      <vt:lpstr>Cite Sources Prompt (GPT4o, Better Up to Date, Internet Access)</vt:lpstr>
      <vt:lpstr>Full Sources Prompt (GPT4o), Much Better</vt:lpstr>
      <vt:lpstr>Prompt: Doublecheck all Sources and Specify  how you did it? (GPT4o)</vt:lpstr>
      <vt:lpstr>Examples of Effective Academic Research Prompts</vt:lpstr>
      <vt:lpstr>Personas: Examples of Advanced Prompts</vt:lpstr>
      <vt:lpstr>Examples of Advanced Multimodal  Prompts (GPT4o, Claude Sonnet 3.5</vt:lpstr>
      <vt:lpstr>Is it possible to review these comments more closely as an MD Ph.D. Team in the relevant areas providing more color and detail to the comments and for further discussion by the patient and her doctors after reviewing.</vt:lpstr>
      <vt:lpstr>The Paradigm Shift in Law Adam Unikowsky,  Harvard/MIT  D.C. Lawyer</vt:lpstr>
      <vt:lpstr>2025: The Reasoning Models</vt:lpstr>
      <vt:lpstr>Activity: Prompt Engineering (5 minutes)</vt:lpstr>
      <vt:lpstr>Chain of Thought, Inner Voice, Stream of Consciousness Deep Seek R1, OpenAI o1/o3, Grok 3 </vt:lpstr>
      <vt:lpstr>PowerPoint Presentation</vt:lpstr>
      <vt:lpstr>PowerPoint Presentation</vt:lpstr>
      <vt:lpstr>DeepSeek V3 vs Intuitive (AGI Models)</vt:lpstr>
      <vt:lpstr>PowerPoint Presentation</vt:lpstr>
      <vt:lpstr>Multimodal Inputs, Outputs and Research,  GPT4o and Sonnet 3.5 and Gemini 2.0</vt:lpstr>
      <vt:lpstr>Multimodality: Text and Image Tell me more about this image below? (GPT4o)</vt:lpstr>
      <vt:lpstr>Image to Text, Visual Acuity  Speculate on the Architect?   GPT4o and Sonnet 3.5</vt:lpstr>
      <vt:lpstr>Interdisciplinary Visual Analysis, Image to Text Analyze this piece of AI art from art historical, sociological and psychoanalytic perspectives?   AI Art, Holly Oh. 2024. GPT4o Dalle-3 Text to Image, GPT4o</vt:lpstr>
      <vt:lpstr>Deep Research (Autonomous Agents) OpenAI, Google, Perplexity, Co-Scientist, Grok 3 March 2025</vt:lpstr>
      <vt:lpstr>Deep Research 2025,  Autonomous Agents,  CrewAI, Perplexity</vt:lpstr>
      <vt:lpstr>Ethical Considerations and Best Practices in Academia </vt:lpstr>
      <vt:lpstr>Questions and Feedback</vt:lpstr>
      <vt:lpstr>Online Resources Prompt Engineering Guidesand Documentation</vt:lpstr>
      <vt:lpstr>Next Steps</vt:lpstr>
      <vt:lpstr>Closing Remarks and Key Takeaways For Effective Use of AI (2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Beginners Introduction to AI Large Language Models Multimodal Generative AI  for Research, Learning and Creativity</dc:title>
  <dc:creator>Uzwyshyn, Ray</dc:creator>
  <cp:lastModifiedBy>Raymond Uzwyshyn</cp:lastModifiedBy>
  <cp:revision>72</cp:revision>
  <dcterms:created xsi:type="dcterms:W3CDTF">2024-07-02T14:44:55Z</dcterms:created>
  <dcterms:modified xsi:type="dcterms:W3CDTF">2025-03-05T17:44:59Z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0x01010076C7C645A2E93740BDB118BE86EC82DC</vt:lpwstr>
  </property>
</Properties>
</file>