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1" r:id="rId4"/>
    <p:sldId id="262" r:id="rId5"/>
    <p:sldId id="263" r:id="rId6"/>
    <p:sldId id="268" r:id="rId7"/>
    <p:sldId id="277" r:id="rId8"/>
    <p:sldId id="278" r:id="rId9"/>
    <p:sldId id="269" r:id="rId10"/>
    <p:sldId id="280" r:id="rId11"/>
    <p:sldId id="270" r:id="rId12"/>
    <p:sldId id="286" r:id="rId13"/>
    <p:sldId id="287" r:id="rId14"/>
    <p:sldId id="271" r:id="rId15"/>
    <p:sldId id="273" r:id="rId16"/>
    <p:sldId id="279" r:id="rId17"/>
    <p:sldId id="272" r:id="rId18"/>
    <p:sldId id="275" r:id="rId19"/>
    <p:sldId id="283" r:id="rId20"/>
    <p:sldId id="274" r:id="rId21"/>
    <p:sldId id="276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C2CFA3-1209-46BE-93F6-9F85D44FCA0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regonstate.edu/dept/ncs/lifeatosu/2014/new-3-d-printer-draws-crowds-at-osus-valley-library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m3d.dc.umich.edu/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docid=zy3hqpKYSfT06M&amp;tbnid=Nj7jWahimxvnHM:&amp;ved=0CAUQjRw&amp;url=http://www.situstudio.com/works/built/maker-space&amp;ei=XnniU6ubOsb58AHX9YHQBA&amp;bvm=bv.72197243,d.aWw&amp;psig=AFQjCNFuxGkZB0IfNILtho6thaEvhwGSEQ&amp;ust=140743719189979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musing/id694382407?ls=1&amp;mt=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qRFa2R7zgA" TargetMode="External"/><Relationship Id="rId4" Type="http://schemas.openxmlformats.org/officeDocument/2006/relationships/hyperlink" Target="http://youtu.be/OrWwWGvFhUc?t=24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docid=dBorrB7crGLsCM&amp;tbnid=Nblk7WAynsqurM:&amp;ved=0CAUQjRw&amp;url=http://www.dqindia.com/dataquest/news/198330/cisco-launches-network-convergence-power-internet-everything&amp;ei=C33iU9abL6af8AGe2IC4BQ&amp;bvm=bv.72197243,d.b2U&amp;psig=AFQjCNHU_c-xDmHGKZDbaYmenfY5Ek79iQ&amp;ust=14074382996328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docid=YQv5vA1ZDYmZZM&amp;tbnid=CR5P103man9gUM:&amp;ved=0CAUQjRw&amp;url=http://www.hammonds.gi/digital-signage&amp;ei=p5riU-c_tP7wAcvngegB&amp;bvm=bv.72197243,d.b2U&amp;psig=AFQjCNGPHXb7QgrBPJgrzbDWjUaXX2LQKA&amp;ust=14074459578261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uBTD7xH0T5g?t=61s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://youtu.be/BZEH12P5CU8?t=20s" TargetMode="External"/><Relationship Id="rId2" Type="http://schemas.openxmlformats.org/officeDocument/2006/relationships/hyperlink" Target="http://www.google.com/url?sa=i&amp;rct=j&amp;q=&amp;esrc=s&amp;source=images&amp;cd=&amp;cad=rja&amp;uact=8&amp;docid=PZtinjD0isLkMM&amp;tbnid=Tw_y08GnbFERKM:&amp;ved=0CAUQjRw&amp;url=http://cowork.rs/the-space/&amp;ei=4IDiU432NYLC8AHv7oHwBQ&amp;psig=AFQjCNEFC6V5z2FZ-jxnwkpJVONtFBAmJQ&amp;ust=14074393517540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vNsXOQU1ORY?t=21s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source=images&amp;cd=&amp;cad=rja&amp;uact=8&amp;docid=34wxuoThEXl6rM&amp;tbnid=GrVEyHeMf8hXOM:&amp;ved=0CAUQjRw&amp;url=http://www.gensleron.com/work/2013/6/26/rebalancing-the-workplacea-preview-of-the-2013-us-workplace.html&amp;ei=toHiU5jTN-HJ8AG6-oHgBQ&amp;psig=AFQjCNGdA_9jrSCu-XUqxO6Joc44gptiEQ&amp;ust=1407439569126669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2.jpeg"/><Relationship Id="rId7" Type="http://schemas.openxmlformats.org/officeDocument/2006/relationships/hyperlink" Target="http://www.google.com/url?sa=i&amp;rct=j&amp;q=&amp;esrc=s&amp;source=images&amp;cd=&amp;cad=rja&amp;uact=8&amp;docid=-eMt43dIKyiJYM&amp;tbnid=R3xozZZ19tROEM:&amp;ved=0CAUQjRw&amp;url=http://www.higheredtechdecisions.com/article/ncsu_hunt_librarys_technology_sandbox_brings_a_v_and_it_together&amp;ei=e6zjU7akKOW48gGKqICgBw&amp;bvm=bv.72676100,d.aWw&amp;psig=AFQjCNFbN90jcPZaLFlZ79qTwUFCZWONqA&amp;ust=1407516114217326" TargetMode="External"/><Relationship Id="rId2" Type="http://schemas.openxmlformats.org/officeDocument/2006/relationships/hyperlink" Target="http://www.google.com/url?sa=i&amp;rct=j&amp;q=&amp;esrc=s&amp;source=images&amp;cd=&amp;cad=rja&amp;uact=8&amp;docid=AC1laojqgqluBM&amp;tbnid=BNcjT84OPj3WqM:&amp;ved=0CAUQjRw&amp;url=http://www.aprilelanza.com/new-gallery-1/&amp;ei=eoniU8KVNaWa8gHmxYGYBA&amp;bvm=bv.72197243,d.b2U&amp;psig=AFQjCNHPSsIv0xz6xASd8Bu-fzynf3jZyw&amp;ust=14074415611426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Zr_ivgCI9VU?t=22m18s" TargetMode="External"/><Relationship Id="rId5" Type="http://schemas.openxmlformats.org/officeDocument/2006/relationships/hyperlink" Target="https://www.youtube.com/watch?v=vUBhfJ6uHZA" TargetMode="External"/><Relationship Id="rId4" Type="http://schemas.openxmlformats.org/officeDocument/2006/relationships/hyperlink" Target="https://www.youtube.com/watch?v=scyQPk6n0xA&amp;list=PLS0FrjS9dbUYoF7P6xeWxjf9jAe4Zo7k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&amp;esrc=s&amp;source=images&amp;cd=&amp;cad=rja&amp;uact=8&amp;docid=UMlTYj_chdq4rM&amp;tbnid=U0LZ8LuhvDeMJM:&amp;ved=0CAUQjRw&amp;url=http://disneydose.com/walt-disney-imagineering-updates-which-disney-character-are-you-most-like-inside-of-the-animation-building-at-disney-california-adventure/&amp;ei=GYriU72wJcS-8gGbj4HgBA&amp;bvm=bv.72197243,d.b2U&amp;psig=AFQjCNHPSsIv0xz6xASd8Bu-fzynf3jZyw&amp;ust=140744156114264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alcorn.com/" TargetMode="External"/><Relationship Id="rId4" Type="http://schemas.openxmlformats.org/officeDocument/2006/relationships/hyperlink" Target="https://www.youtube.com/watch?v=H6sOIeXviM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fiYygFpA5M" TargetMode="External"/><Relationship Id="rId5" Type="http://schemas.openxmlformats.org/officeDocument/2006/relationships/hyperlink" Target="http://youtu.be/TL3-LpMSKbQ?t=11s" TargetMode="Externa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6i0GJkvVmsE8HM&amp;tbnid=l_tr4Sw5dH2lXM:&amp;ved=0CAUQjRw&amp;url=http://www.police.txstate.edu/Services/Card-Access-Readers.html&amp;ei=k6riU9H1JPOM8gGx9IDwBw&amp;bvm=bv.72197243,d.b2U&amp;psig=AFQjCNG9WVxMSDIWPVJ3HvDQy2QEDWXWKQ&amp;ust=1407450111739530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zjf-y_ZFLM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youtube.com/watch?v=JwTwa46Bhc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koHd01G3GI" TargetMode="External"/><Relationship Id="rId5" Type="http://schemas.openxmlformats.org/officeDocument/2006/relationships/hyperlink" Target="https://www.youtube.com/watch?v=Okr78MUrImI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handra.harvard.edu/blog/node/43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b.ncsu.edu/huntlibrary/technology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techmagazine.com/higher/article/2013/01/university-illinois-chicago-virtual-realitys-cave-pionee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gsuVicT3F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crl.ala.org/techconnect/?p=2340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docid=gQ93iDCPxCwDJM&amp;tbnid=y-Dd8yQSeUZKRM:&amp;ved=0CAUQjRw&amp;url=http://www.inthelibrarywiththeleadpipe.org/2013/the-library-as-incubator-project-wants-you-to-look-at-programming-as-collection-development/&amp;ei=3HLiU_HaGqSk8QGvnYCYAw&amp;bvm=bv.72197243,d.b2U&amp;psig=AFQjCNHfZkRH5882PeXPhIgLE2ZVnHrBqQ&amp;ust=14074357283076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docid=GFQ23DaDyB_RFM&amp;tbnid=VHqnu65aSCUUvM:&amp;ved=0CAUQjRw&amp;url=http://www.acohen.com/blog/?cat%3D5&amp;ei=Y3PiU9PZE7Gn8QGhyICIBw&amp;bvm=bv.72197243,d.aWw&amp;psig=AFQjCNGxSyWg8y7w7cMvbzIquDHRFeO5VQ&amp;ust=1407435964560921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://library-maker-culture.weebly.com/makerspaces-in-libraries.html" TargetMode="External"/><Relationship Id="rId4" Type="http://schemas.openxmlformats.org/officeDocument/2006/relationships/hyperlink" Target="http://www.google.com/url?sa=i&amp;rct=j&amp;q=&amp;esrc=s&amp;source=images&amp;cd=&amp;cad=rja&amp;uact=8&amp;docid=gQ93iDCPxCwDJM&amp;tbnid=y-Dd8yQSeUZKRM:&amp;ved=0CAUQjRw&amp;url=http://collegeofsanmateolibrary.blogspot.com/2013/05/may-makerspace-events.html&amp;ei=HnPiU__5Gobt8QGq0YDYBg&amp;bvm=bv.72197243,d.b2U&amp;psig=AFQjCNHfZkRH5882PeXPhIgLE2ZVnHrBqQ&amp;ust=1407435728307699" TargetMode="External"/><Relationship Id="rId9" Type="http://schemas.openxmlformats.org/officeDocument/2006/relationships/hyperlink" Target="http://oedb.org/ilibrarian/a-librarians-guide-to-makerspa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effectLst/>
              </a:rPr>
              <a:t>Alkek</a:t>
            </a:r>
            <a:r>
              <a:rPr lang="en-US" sz="4000" dirty="0">
                <a:effectLst/>
              </a:rPr>
              <a:t> Library </a:t>
            </a:r>
            <a:r>
              <a:rPr lang="en-US" sz="4000" dirty="0" smtClean="0">
                <a:effectLst/>
              </a:rPr>
              <a:t>Learning Commons Infrastructure Planning Considerations (2014)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2200" dirty="0" err="1" smtClean="0">
                <a:effectLst/>
              </a:rPr>
              <a:t>Revisioning</a:t>
            </a:r>
            <a:r>
              <a:rPr lang="en-US" sz="2200" dirty="0" smtClean="0">
                <a:effectLst/>
              </a:rPr>
              <a:t> &amp; New Possibilities</a:t>
            </a:r>
            <a:br>
              <a:rPr lang="en-US" sz="2200" dirty="0" smtClean="0">
                <a:effectLst/>
              </a:rPr>
            </a:br>
            <a:endParaRPr lang="en-US" sz="2200" dirty="0"/>
          </a:p>
        </p:txBody>
      </p:sp>
      <p:pic>
        <p:nvPicPr>
          <p:cNvPr id="1026" name="Picture 2" descr="https://txstateu.files.wordpress.com/2013/02/alkek-at-night-from-lbjs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45902"/>
            <a:ext cx="2590800" cy="18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5257800"/>
            <a:ext cx="8229600" cy="101542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400" dirty="0"/>
              <a:t>T</a:t>
            </a:r>
            <a:r>
              <a:rPr lang="en-US" sz="1400" dirty="0" smtClean="0"/>
              <a:t>raditionally include 3-D printing, but can include other spaces to create content</a:t>
            </a:r>
            <a:br>
              <a:rPr lang="en-US" sz="1400" dirty="0" smtClean="0"/>
            </a:br>
            <a:r>
              <a:rPr lang="en-US" sz="1400" dirty="0" smtClean="0"/>
              <a:t> (e.g., large-format printing, physical computing, prototyping sandboxing)</a:t>
            </a:r>
          </a:p>
          <a:p>
            <a:pPr marL="109728" indent="0" algn="ctr">
              <a:buNone/>
            </a:pPr>
            <a:endParaRPr lang="en-US" sz="1400" dirty="0"/>
          </a:p>
          <a:p>
            <a:pPr marL="109728" indent="0" algn="ctr">
              <a:buNone/>
            </a:pPr>
            <a:endParaRPr lang="en-US" sz="1400" dirty="0" smtClean="0"/>
          </a:p>
          <a:p>
            <a:pPr marL="109728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</a:t>
            </a:r>
            <a:r>
              <a:rPr lang="en-US" dirty="0" err="1" smtClean="0"/>
              <a:t>Makerspaces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500" y="4419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Oregon State University Valley Library</a:t>
            </a:r>
            <a:r>
              <a:rPr lang="en-US" sz="1600" dirty="0" smtClean="0"/>
              <a:t> (article)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835727"/>
            <a:ext cx="4190016" cy="23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0308" y="4419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5"/>
              </a:rPr>
              <a:t>University of Michigan 3D Lab</a:t>
            </a:r>
            <a:r>
              <a:rPr lang="en-US" sz="1600" dirty="0" smtClean="0"/>
              <a:t> (example infrastructure)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00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Library </a:t>
            </a:r>
            <a:r>
              <a:rPr lang="en-US" dirty="0" err="1" smtClean="0"/>
              <a:t>Makerspace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AutoShape 6" descr="data:image/jpeg;base64,/9j/4AAQSkZJRgABAQAAAQABAAD/2wCEAAkGBxQTEhUUExQVFhQXGB0bGBgYGB8eHhocHB0dHB4dHhwcHSggHRolHBocITEhJSkrLi4uGB80ODQtNygtLisBCgoKDg0OGxAQGzUlICYwNCwsLDQsLjQsLCwsLCwsLCwsLDQsLCwsLCwsNCwsLCw0LCwsLCwsLCwsLCwsLCwsLP/AABEIALoBDgMBIgACEQEDEQH/xAAcAAACAwEBAQEAAAAAAAAAAAAFBgIDBAcBAAj/xABBEAACAQIEAwYEAgkCBgMBAQABAhEAAwQSITEFQVEGEyJhcYEykaGxQsEHFCNSYnLR4fAVgiQzc7LC8RZDopJj/8QAGgEAAwEBAQEAAAAAAAAAAAAAAgMEAQAFBv/EADIRAAICAQMCBAQFBAMBAAAAAAABAhEDEiExBEETIlFhcaGx8AWBkcHhIzLR8SRSYhT/2gAMAwEAAhEDEQA/ABguFd9q2WbsiRzrPiRJk86jZOVtfhO/9alcaLUfYg5XBUwRr6T+R1+tCOP4PPaZra7kHKORmSPlJFHcQdckSCJDenKruH4W0Vum45UgeFApIfyn8JGhBo47gtGHsti2VURpgqIB/C0beU/ep465cRjDMNTsd5M/nUbmFIOmo5Ec614tc9sN+IaH/Pr70STNBicXugMrZbik+LMvlH4Y5D6VPgPFFd2tMslDGo5EE78xHXXbepCzaFu6zs4uAJkVVkPJgiZ0ImaE2AFdnDAEnU6brAE6b67b7UjJlcXwckPeFtolwFMmYQcpA+0be1fcbAuuXyLbJ5KPDPpynyn0pd4zaJIY7kD2I0/L61ptY+9bMODBAOVhrBHI7wfOabKUXs0dubbnD17owqlwNx5fnQ/hTg3F71m7vxFo1MBSdJ9KN4ch1DL4T9vL0rJi8EFUtEEA7bbR/m3pQyhW6NPuNW7K92cNc7wMWDzoUXKTsYMlgomI3odhuDq86kfWtN3AsGmBE/h2HlrqPeiOHt5QeRNBpTfBqbQsf6eCWjYEgGN450w4jsI6iUvW3B8iP61LD4ZVAG9aMJxBle4SSVz/AAzyAXbod/I/Wtjjj3GLqMseJADF9mbyzADDy/8AVBrnDrkwVjz0rrdu7bZJU/1+XI+VKHFr637qoutsFu8O2bLGgbmJMEeXTfJ4V2HQ6/KuRVdAmUDXMwVm9QxgeRIA/wB1RGDy3GxExAVR7Ez7HMPkaYMb2Zs3FCl7gJeVYGCpCsQfODBrKnBL7Sl028vNkZvFHPuysKSN/FpypM8U004+lfyIeTU25GxdqpxNpIJZQf8APKtOItZTpNbOD8Au4xsqABRqznYf1O+gokndAPbcW8Lg8zARTdh+x9w28wQ/KnrgvYzD2IJHeP8AvNt7Lt85pjAqiOJ9yaU12OF4jspiJ0sXSPJG/pWdeH3LLBbiMgb95SDI6TXfKDdrcVat4a530EFSFU7lo0jzB1nlRSx0rs6M9zjV9MxOY6chOgHLTnWPEYVTsfzq62C5IQZjz6D3NBOPXnRsoeMkG4F0ADRAJ3JiTGnKpFbe5S9kb7SogAJ13jc/IV7dxJjwiPXX6AxHv7VDDYU20BkEkAt6kaxzA9a8b0y6jp/nl70ejuDZcr6akn1/tUWuelZ2uQNTA61SuKDfDLeg/M6UyKVAts0M9UI+rev5CrjhbmUu4VE/iYZjOnhXc9TGwoZcdDPrRtgnQ7XEmtrctrAtP8SMqmeW5ET5gihfdSSI9NxP96jiMc6kA2mdSQJXU66fCNT6AVtOHHLTyOn0P/umONoYZDpEj4ftzrdfwYQgmYbUEf5/k1Q1puYn/PPX61sw93PZyMfEm0+X9tKWlTNZHHYAWgBnDZgGUrBA6gwxg+RFZLLRuywfX+lWlNqD8VuEjKpiTEjygn7gfOmyuKsxbmP9YHev4pAbblCkf0ouMMN8gJH4gAdPUeVAk4celEeG3SGCNofwt9hSISvb1Ca3CGN8SekH2Ij+lV3sS9zL3jFsqhVkzCjYegn60Tua27TajMkHXmCVJ+xquzgWYTKgjkRqfTT39q1xbMJcOU5WA5jT61aJWwwYz4DE77H868tjJMfT/OtV4i5KnlIOnPatcGlZ1mq80bGDy5/TesxvMPiHv/n9vepu5FvvEQlZguQQoPQk7nyoU+IZzEsx6KIGmvry6VzRgSs4hWZQDMnlQTimNKymwZzrPLXfoNhPoOdbuG3CW+GAATP9/esl3CS+fSe7IErI8RkzP8oH+GgktWxpj4LcuJbZO8IXYnUzPtMwRW9reW2kE/iMjQ6Ef0rOi5fCDaEcgEH0itvEXIe2uk5TJEAaxMRoBodutClS3OLcPjsxQHQhvn4WokcRA5UvcRS5b7klk8dxQsMsgFW1MbGeRom16CQZ5a/2ommcminG4g8lOvOKeOwvaKzas91dlDmJzRIaesbEbegFJ2YRMiOtZX4ig2M0uOqMrRs0mqZ2f/5BhonvrfzrDjO2mDtz+0LkckUk/WB9a4t/qTs7KSFUAMpE6htIPPkT71aWQkBGJGWWJEQYkxHLkDz94pqyya2oT4UR84z+kloixbVJ0zXNT7KNB6yaS+JY65ebvLrs5PM/kNgPQCsqYYXGVSwAJGrEAAbzJ0A5yaz5jdhmGVY0WZ5Hc6TXJ61bNpR4LMPiCjyNjv8A51FCr1lzfuwrkXodGyEjMoCkHTTkQTpRpcHNlnUfCfvp94qfBb4zqrT0X0PL/wDrKR6GpZyVOvvuOUW6sxBbpkSF16Gdhy0Ghkc9qEYzGlHIOZsvxSQBHOAPz5003l8TchNJvElm686+I0+MvKgHHcMGGG4I69R/cUvPhmFzKu/Ijp1nlRnAtmSOa6e24/Mf7RTV2Y7C38T+0CBUP430BA5KNzrOu23SshzSMlxuKSYVyIJZidydSfc61f8A6Ww3Brt3BuwNi1BuHvGHKIX5b/Wjr8Cwx3sWz6qKaoSfIpzj2OdYxLDahlB8p/Mf1rGuHBGhkiqrhyEeLNoOR36a6e9eNilBEq3qI/rP0p1IapEzbIrLiUggjnp70StXJ5hvofea8xNjOpA35etG8anHblBajPgWUsveTlkSRvE6xPONv8l94f2b4dcVciK8dXbMJ11EzNc1N4CAY8xWyzxBUIV3Cn8JZgCfn9/8PYdOWoy57ATTW6Z1BezOFClRZWD6z8yZpa4r+je2+tq4VI5MJHzER8jQnD8durGS+xH88j6k15Z7Z3zZ7w3jGXUlV3HhPLfNpR5OkrmhacvUw43hd7DgWbwGnwkGQRpJB9tvOo2/U0LwvHnvsTduF30AzHl5cgJ5CsXaDjbWYCoGG5MnnpGg/wAipFKWnyje24wve/dHuaz95owZQzEaET4dD5wRHUelZ+G4rvbSXIjMNpmNY39q2C3ofQ/anzi9NnIwnEsqZCxynxEEkiepE8hzqFu2+mXT+XTQ+nlVFrtHh0uEnOYEaLEEHXXrA3Fbf/kFg/DeADcoKx6k6zy0pGqPqN8LJ/1f6HuAwZTvCwiF0H+elQwpVwVnMQByPU9d68tY+yxyJdUs51MzA6nr6edb1u2FxHc2xPgBLsw16gD678qxNWA01swZicOuYHKTMlukDf6ULxhuXbhuRHQDkK6Fwbh+GuFxeuZREADSROusabD501YXh3D7dvKO5yncs4J+ZMj2rJRb4YOtLlHILNhLpthlbOrqdGAXSdSIk6efI1rxmjsPP8hTpxnAcOUFrLgXQPCqMWB9d4HnNId+6M9zeZrd+Gcne5lx88lJ35xFZYj8H1/tX3EWE6k7VRcuCDDnbqaF8nM14CxNtZkwMoneBtPKefLevmYJ4ChYsBqG+HX67c+or3hT6QWmQPnGu+vSrsdYZlbu/jKkL6kaH2NBHyyo3lWZbF8OBAaM0QRrzGx+foRV1oZYA0EEe0GsCcOdfAstlOpG88z6UQS05UhgQwE6iJB0n5kA/wAwrrSexyt8mrh9/KGWRDCCPKhmItkHQwQdCORGx9j9qwLculyqoc28Hp15aedEbeHu92TcCiPhA5CNj/7NA4JbhKTexsGLV1DQQdM0xEnpB+8UsY20zXXyifEdff5USwlrTXnDfPX7z9K0FNa3gxA/hmGdW1iCIj7fUD601YP9JeMsjuwbZVAFXMmoAAgaEUEeBuQPWs9rArcZmIJE9Y5a+e/0itt9jGk+RhxP6T8a0xdC/wAqL9yDQLFdocZfMm7eeOrkD2EhflWqzw5RsoHnGvz3rRYwRJOldfqzNlwgl3t0KC0LoSA4MPrELA333Mab1MX1Pxlk81E/TT7iq70qoKobhnZSZ16dfSKpsXVuj4WWf3hExvDbGJ+tUKdnONGyT+FiY6b/ACq2xiJ336xqKz28Hm8Q0JJ8PSIPrrP0NbXslFUsMsgwWn5xG0efKu1UdQv9obTASNCSNfUxNKnFeBXr91rr3ULNG6nYAAfb707Y7EZ1CMBrBUgdNepnb7VDubXK4p+lI1uL2NcdXJz89lLo2a0fmP8AxrpvZXsrhXwtu3cxq23+K4mSPHrPiYgN0kcgKhYwVpv/ALLY9WAo3gez9hv/ALrOm8XF/rW+K3yDoS4PW/R5Y0NvHWieUgfcP+VQx/ALKW370WrrBT4g2YQNQegPtzrJ2r4VasJZu2biMwuBTlYNAYGDoTzH1pJvdo8Si3LUqUMpDKDAJjSI5dZoo5IqxuPDPJw+Bs4YLS21CQFEwAdpJPXz2q8WSTmJWNYUaHbeI21++1c6N85cpVcshoiNRqDoQeVa8JxW6LqS7RmAygnKAdDA95ov/ovZlD6LKldA6+PG/wDM33NRAotxDh6pcIZ9SZ01iddehqOE4YLhhHk9DAPtJE+1S6Zeh6EerxUtzR2OwL3sXbW2AW1MEgDY/vaH0pzf9GuNLd5NvNM/GZ8uVJrcJuWGVm01AG3MgcieRprv4pEBUufQt/hNMgqVNHndZNZJ6oPagjcwL2SUuKBcAGbUHfbYxyoU2LEx4dzM+p5iteDvBrWYGRr15ac9aXbUsA0b6/PWm5NkiYL2H1LSNoGtYb9n8UiDBkEfiE7HX1iYrMLZ6dfvSrxTj9xWZFY+FyN9IGg21/wVkHqMk0hjxgyqTAY7CqmW2wnaeR69Kt7J9sBlW3cwNm8VktcZ2J15lTI6DSNqwdqO0oxUWreFw9iH0a2pDSDA8UxGvSi0uwNVmuzZylWHL7c6YuC41bV5Wa2twCfC209fX1nekTg1693xtXNQJAYAgEhS0ZoC9AZE012cGXPXKACN4MAwfaD70vJFpphwdofk7eoghLNtPIHzI2AHSlvjvbG/ikKEqtsnVVWJgyJJJOhHKNqwLgQvxEL6mKEW0i9cUfCWJBG3z8/zNBKcmuTYwinwV23C3C0Etkj6g+21a7mOnQLpBmT8tprPeCqxLEAQPzqCcUw/JixH7qk/lQrcJ7MheVl2A209P8FDf1i4xYa6D5+WlHLeJW6DlVgUj4hEg9PQ/ersDg5GnU/c111yC/YBjBNPOI5CNfnRnhQt2rfjMGZOhPIdBW/9SOmlSfh8gg6SIrNR1GJ+OWF2zN6AD7msj9qo/wCXaWP4pP2iseKwmWT0mfbeheQn/D/Siio9w/Dk/wC1WdA7lCNFEEctNPag2MwaWlAFtBbV+8EeEoYykAAiSQdzppBB3pibD93ca1y3T8x85j3oX2iw5Nl/IT8iDXeJKDaGY4Rm0mR4Z2ssW5LWbjt+AyAB1kTvtUsf2vt3Y/Z3BGwJUjz8/wD1Sjbt1pt2qW80j2F+G4vT5hU8ct8rJEbfDp9Kuv2VYW7yqCr7g8jzH3+VClwoNEcLa/4e7ZaCGBKeoBaI9ifnWRyWybq+hWLG5xCS4D9Ysslq0qPA/ayJXXcADpPpNZj2RxfJ1jrNY8Fxq3g8UDm/ZXfCVUqYY92Q28gCXmK6Hh8SrrmRgyyRKkESDB1HQgj2q/V40VJnkPyto5ti8FctFg7kkFeWgysC3rIBHvVOLwniOm7j7g/anviOEt30JUggyJHUEqfqDQXiVxrNgslo3LiMNFTMTPhkgaxB+lJhj8Sei65H4c/hNyqxavYSs36vBB6EH5Gm/C94crtaYMBqGt6a/wAJEN6wYpsexZNkHu7WYoJ8KgyR0jQ0WLo3OTWrj2/kuf4lHTWn5/wJ5w6ljKqdTuBV9rBIDIVQRsQAD8xWy1gznbQZeXWZMz5bfWtXcgRPMwPXf8qn1M8wVe0DsU3k5wNdYGUHnPOhtjEN3bh5L5gUIO4J8Wbw/LXWaPdoLOUydp/8R/Q0NwltHn9pbSBP7Rgs6kQJ3bTbzHWs1zvZF+DD08sd5J0/v2CfDeI22t92PAQpmR8MySdBqATy102r20pSwGW5aZVJHwH4VJXNqwJ1gRHPyrJbweR7mx/ZkHp4oj21qXeEIUgEH96SRqTAM6CSdKJ51xkQT6GWRvwHa9X/AKN2KR1UN4CDB+FgRmGbad9YilHFcLZyzfq7tmYtHdkxJ1/DTA2MukMT48qFgsxLLsC2+vWaDYHtXxC6oCJIXKrsTLebRcbc7wPpVGJxmrgQdThlhlonye/6fd7xGNgrbRCBKkZAAYjNqBOsedLAVjehRLd5oOpzfaul4vGtlv22GcrnAacugzAEgaDUHTntSj2SX/jn8hd+8U1E7p8Gu5g8Q9kWriqLQckzE6wAZ3MGecVm7C4gl72HZm1VbiiTy0Ye4ZT/ALDTndt5lZQYJBE9D1pLxXCjgL1nFNdDAXArAJEIysG/EZ8E/Olz8yaOrS0xku8NA5V5ZwpPwrqOgo7jbUEKASWmIE7UewLhbFlAr5syZoQmAXliRE6a6+YqSMhzEDi2FPdsYg9POYig+GwcbyPpXTOMYJGctOUXBJGzAjQ+kwPrQPi+ItugtoillPhZTJK+cc9NteR51PKTWyPZ6Fq0nG77+n8CU/G7eHugMGOkNHQ/5PtRcX2xFtDg5Y5SGgCVufgzZpAQwZP8J5jVf472TxGd3TK6MSwObVVJkBhEhhMR5VgNg2EZrbyysFMHYjdhGwzZgCdd+dWwhGKT7nk9TmnmySfZfQ6tawxypJYkpmIUIANFmJGglutWm2qkMWITIzEsdIGTcbD4qXeA8dxeKtr3WFW8yoQWDbhcoJYAjLrGnPWNBpPilvG30i/hxbtKJPdwxOoMQGJI0B0HIUDjXIiO+xj4rirLtcy3FAO0zvEHYHSaG4fDacjNHbXZsXLQVLcifiMAz5Ex5aeXyvPZW9aUBVLr5EGDzB1pE3cbR7P4fkUJuE2qr5+gV7WkLiFGocpmU8oB6zuDy8xVd2331phoCVII6GPtzox25w6i2t4oGKHKDMZRchSfPWNPlS9hsUVuW10GZWBnSSsEDY6jxH6U1qzzYNqKaFccNuDN4ZKg+EbmOQ6mp2LLG2t1hkVmKjPpqDHKdCdBE8+QJptu2lzy0Cd5PKlvDYdDbNq2iHuG1z3kWGygSG/EI5jTQ0eLDCXJXP8AE864fyM/AbwxDMiwhQwc59f3Z6Ue/wBJZLgkqchzSuoPgZYGmph6G9nsC9nEd6e7Clh8FwXN51AUba6/5DRxXi6L4mS6Y+IrZcgQY1aMvICQSNRWvBBO4gT/ABDNkhom9n7e5zfF8QQlmyWrgKuu25KyPwnUEBvPLG9NHB+Iks9y3atWwJi2qsFMganLpPKgo4ThxlKi7keLgKMARIJXR121NacDicMjgpcxRYcu+QBssmCBag+nlWZJy01B0Tx6fI1el7+zGD9HJB4fbA/C9xf/ANlv/KsnbK2pazmum2guDORm1lWgHLrBy1fgu1XjVBhkRGYA5XCxOkgC3E1PiOIwxuTdvAhGDMFMBWWYzESR8RGkUUNWSTkl+S35ByY5YqU1XxMI4fquVc2YSPDBI31EAjTyqdnBAOJWGB8xBk8utNWA4Wi/Eblwlpl2GnKALaoIjmQT51rbhlgHVNTzJbr6+dJlja4HxyKW1AV+KhLtxGRgA2jSDPPQDXnzjagfaHtMEdAuUqCHMlgymYBMHVddjvrRPiWFdr9yFbcahHI2HMIRXLgr4i5djXKCxnpO39PSuw6nJt7JBdRjwQxReN3J8+2250nGXTiAe6QMdIl8oIgicwVtZjSKEW+y91SvegXA8rAussN+E5gswOegml3hvE72FDW+8gmZMBgNtieWtOnY65i8SZD2ntWjnYsAsDeAF1+cDbXenJOKsjm03S4/fuZuGcLuWluF7iuGSQQ7MNGAPxbctBppUGuL1Hzolj8bhQqLbxVllyw6kyBttl3kzPLQaUPw9/hNsAstvODByWCRliIB7vnJBkEwd51qeWKWSVu/0PU6Xr49NHTFWr7ujyw2bP3bgNl0I8UGV5LJ2nYVhtcExNphbtMjA5Wu+EDL4mCMVfxrKwZymT6TRjD8c4bHc4cOrGCuW0s+E5joApIImddhyr1OLC8bd23czKoIAuZUBuZQJImWJUkSSTqRplgPw6sUXFIj6vMupya2a+0WNsYWxmcjMykAaF7nXlruTyiTST2YlOI3keA2W5En4iSG06nLJ06GmPH4TGXSl27hi9iIa1bbvGVlMowRfEWzBtR+G5B1FLmI4ViMrMuFxNpLdwXbDNauDITlFxWnXK8TAJ1X+ImnRlW/O/qSTlcqr3Gnh3EVuPdQSDbaDPmN/v8ATrQb9IwH6sn/AFB/2t+RrHw3tAUtuLzN3guEI5UkFGJPijbISSF6GOQqfbDF2r+DQWbgc2WXMCTnyAFQ3i1aCRJ6EHkazU0913/0daaHzhGILWLRbMpa2VBhpn4QfDqBpMyK08XxzWlLMWX8UR4csa6g7j09xoKH8EuBcJYckmLeUCdxJ/LT51k4lxe1jBlFzu4cGCQAY/C3Qc9OY6VA22/Yo0Jrncl+sm7cBbRe7nWYBOp2IMhSOfzrYiIFGQBQdDprvzMzyneqrdpgLr3FhEtwjBhLEwB10AAAJ6xsKyvFs5ZzAZdY3DBSZHIydvSas6SEZPbn9iLrMmXHHf8At2/Xflehdfx/dqYfLHMbT/EYJA9idqC8Zxb4rD4jwiVDMnMjJMgH+WR6gV5isVnzGfw5h/EYMfWiPA8CpwLKwgXFMOSJOYsDB1Kww0kcqqySWGLcld7V+5JgxvNNKDSa3vvXp99jz9CjFLVx01ZrniA/EqgbeYLEjrqOYhzxOJzXYUZlfMxYEaDlpMmeo6UsdhMVhrShLDE3CCWzssr+9ChVgTG/ICiuBxod7rKGyo2RyR+ISSyncrrrpE6jczBJ6nZ62hQbTKsVxtcKwWFyEkZY5KJP1IFDV7aLmOVCqkSBPnHy8qG8cuC6cRpqjuF66dPIilm2+QBm2iPQ9Pf8qPHHzbi8j8m3qdw43gBfsXLJ/GpGnI7g+oMH2rj+I4mFuElcQ3dsDpb8IIIDeImApgDQbkkxXcK5Z20W5h715rS6QHzDUpIiSDymOtdCrO1OgbZ7T2lzd5auBgx5oNyTH4jpWHF9rWbMEd0VliMi3CI6SUGs6zNJtzETVT3+lWrFBLgneRs6LwvtcLLC3cvK9sDwuqNJHImSI6ERMg+tN2Lxdu9hnKsGBWRB6a/ltXJhw1hZDkZjOwB8Og/LpRjsf2fxOIYZLKug1y3R4PvIHTQ+4qSSUuCiNx5C3anGC26HKSTbBIEaQpYzPQA/Klu3jiO7XurinMWUuMoOjNEk/ukwecDrTB+kbgF2wLVy/h/2QUJFm4AgYTEHuyQMukFRtodKVsf2n75Ft3LIZFywGuH8IKjVAhmCaXHD/wCb9d/5K3+IZYxUYyqvb3+AcwOLDhbsQYkCj69k7T3nNySrMSIIEgmYJAmPegHZ/hzXrKut21aUz4SrGIJEDNcmPUkxW7tHxB2dbKuQMolkMEwslt/hA8W9H0/iYpvQ6/gL8Q6vHnhB1bXP50dFxFvwkeEkgwG2nlPUAwfagmC4+tn9ibWIuvaAtv3GHJTONSQSCASCNyd53M0BxX6P0Fg4j9Zu/slDtnSDmQyQJIhdBrrRXg/Fx3mJZLOJdLl0OhWw8EG2inUgAaqaNtNN3t/JApOwyna9tVt8PxJ6ytpNfMlwZriNrGtYvXcoAksu0lYMaH5/KuqtxHFd65WwEQxHesVfYbqoIGs8+lc/4xw4AsVWWLsDvE84PMCYpcZL02Gxi3xyLNy+TqT1mf8A3vRnsfx25hb6vb5gqQdVIYRqvMazWfGdn7hCGyM4Yajmr8xHTYj1orwbsTiMpuOFDKwyoXWSJEtoYAHTeJ9KpThPaxE4Txyakt0b8ZhEuk3Dbt28zMrKgCJAJWAswNvnUbPBbEMe6stA0nXWQPwkdaIp2RSB3ty4hP4Q8xHmJ10NFbHY5EDQ1390+IgzKk66GfCPrSJySk1YajLSnQv4G3Zs4n4VUG2pGVDAMqx5aDQ6+VQ4Xwwva1TMjgH4l1gzPrEj0Y04YbstbW4tzu+8IgDMTzYnUztLE/0ox/pQCKVVQST4VBGUSQBqT0ny9Irozjv+Xys3f6/M51h+G4hrK/qwa0y3b3jW5lnxsApC75SOfn1o3a4jxiz3IVwc7C3DjMC5zEERqPCIIk/DPOAf4Z2QxyhlBtKO8uMAVkgPcZhr3m8H93Tzq1+yfETds5riOiXQ+hVQsAjxApm56EMfTmGPRKQF0hZwGEQtfbE4HDyl0o+UHxXYDuTnzRo40A668qt4bbNy/wD8Bh7GHa2CXuZLZIU6aFbaNqfM0z9oOzhwyXG77vO+vNcIyxDFFXqZEKKVOA8TfD37rI5UlVB/Z5wZeAD4hlEneaklk/5Djflr49v8npxwY30KyV5r5/P9OCd/tFavqD3hzACe8AUtprt4degJoBjWtswk2lM/GzAKP5m5dNaVUxnhAM/eruyr3DedrfeeBdMjZRJdVUNO66nTTUDUCaoeBRtnlqep0OndYq2kXFt9y4zK6XbeVo20W4c09VA5aUQtXHu+LJAMbQBAUKAJ215/wL6UGxuPVyljE4e5maWDW8qOCJkyG108zQPj3HL1p+6tXry2lUQGjNrvPh5+WnSj6aoy3X3+oPWKWWNXun3GrN4ml1BzbICyrGkBwNfPb+v3AbCZn717hsywCqDEtEMTqY1mDzrmrYx4AFx4G3jP9adv0eXLz27oQq7BxGdtRpy50/qHGcN9iXp45MMrjTGzhXY2zh/Gxe94PiGZQphg8FYBQggazsayDs3gXj/h2WOaOV9pGsf0q24uKSBeuMiksTClgATsCG1lZ2Gh18jb2WfO7d9nyE+Ai04Ajrm1E+YHrUcpeVUehLJkyS8/1MJ4JasFltG4EG+Y5iWIGgY8gANPPz0F4jBa6Ej3Apk46EQ5FuBhJOrCdTPMmhjek0UY3yDra44OsGlDtl2YvYm9aaxcdDkKuFLAEAgiQpE7tvyFN5oVxvjK4dCWbLIKiNzPSNR60vUou2EouXB+cuKPmYqqqArMAVESJ3Ovv70d4VwRBasd4v7S6Wuk6yLfw21H8xDP6FfKi1ngmHLDusOWXkbt1sun8KqpI02LR1pksYa4XzXCs+QPSBAAgAaQPIU/JkTjUQMcdMrZnscMJCFtF/djU9JPpy3p87MoFkaDQEwOugEeQFcn47exAeO8YKdMqmCAPMQSJnTX6V039H+MOIw4vbkwrfzKPF9TNDGCitjZTcnuHOL4ZL1trV0Z7biGB006iNiDBBGoIBri9/8AR4lu66NcuHK2kZQCNwfh5gjTkZFdn4jcyIx9hykn6COlBsThwwD+x1n0oHJrg1JPkQML2NwyjxLmPVoJ+1X3ey1g8m2A0PICMu2ixpA6U3fq/QVYuG8qDXK+Q3CNAuzgCqp475FpSEVrrZQMpEZc0GBprNFMPevXLtu3ncZrkEiPgCgnlM/EZBHLpr61kwR5VdwzECy4crmaNBzkiPcxp70nLV3LcKOy2J9qODtcuylloBGovOgad5yHlCxJ/EaVuNdnsPhCb90tc7//AJdgNC20AGbfNuTyjeBzNP8Ai+N4hbRujDMANw7osDmTLnQdN+gNcg7V9oGxd/OW0iAB+EDl67n3rY5Huo3T9vv6FnRdP40/OlS59/RFS4oWtbQA6jr6k6n3rbZ44yWyy8tY3ilL9dZQ0dY15VFsaYmCp58wfl+dMx6o/A9HrcOLPH0kuGOWK4mL4DAZTlXT/eZ9tPrUezPaZrbNbIBW6O78R+EsDlMwdiCvsPdUscZulBbAVVBmcup8tTWTEXCrowncj+n/AHUUt52ifBhUemeOe9vn0ula+B1GzeKstk3AzOAS4gL8ZnMsz8AA2jQ+ddE7OKpsWzmV4GUHlI0013n3pA/R9jLYw7G8ZZ3mILEqFCgNIj8Ogk78qP4rtVhbQ8TER+86oPkD+VZkmtflVo8RY3BOM3vfK4+v7h7iHGWtEJAZ22A5DmW6Dp1OgpI4W+MwuLJe5de08h1OZ5Jkhh8UNPT0Om3l/wDShhLfwd3Plmuf9gihbfpRZzGHs3nP/wDnZBj5kkfKtgs9Pb7+IayY4poY8bwzF4hbbvBIBBUsAfWNFHSPvND8F+ju7dd2uZbcKAmYBpJzBtm0gRy1mhFztHxW78GEuKOr3Mv/AOTkpasdrMUL13O4S4quqG3IIuAwJMmVBBkHQ+dZj6aWt5O/fdDZ9bJ4fB7fD3v4ADtfwC7grzW7oUCTkKOHBAjnOYESAQwB9d6NdicCy4UvAm7nIJMeFcuU7/vAwI5/IBxhMVfOa4/enUjUc9+QGtM3Cezdo4a2WZVcqM8kEzB0IJg6nYiqMj8vmJsS82wSvOl3idjKwZRh3JggwTIg+cMPnSn+kxAuK052kJ9ZcflRef1fEW2tqLhCFZUC34ZnKfwkzrmEH6UvdueJi/eUhcuVANRrMk6nmBOnqa7HHzJrijJvZ3zYCRTAor2c41+rXg+UsII3g69KGraLFUUakgDzJ0H1or2i4SLFy2qGQbayerbNodQCRPvT9m1F9xSTrUux0zhXbWzdt6MytsUYwZ8jsfUUGxuGxN2S2KPKMrxPXwsojlqG60L7K4Rb1u2jKGUG5cYHYlmKLPsrH5UR4p2fti27WwyEISAruBIE/DMRUORKM3FMsgrhbEzjeGIuFXY3HUQS2p68+WtY1VVWYAqfETDn2rJiHkAVdFOlZHJpvY/QfBL4spcDXrjovim5AVFAGxgSJM9OXKsmK4pYYd5fKgMYQMoLR5SJWegg6Ca3rwGysm/ce8TGjGAIMiADP1qJ4giHu0wzuANItyuv8ZET11rzOHb3PRclJbbGPA8QwjJKawYhVgyIP2I+dauH423ccKtsj+LU/OBVmDbEjMbOESxmHVBm8zkVvUf4K0X8LiVtOzd0MiFoVmPwgn9z22rtUbW4tqkwH2h7OLffMgcNO5lVnqM0fSdtjRDhWBGGsJZk6STrux1P19NBzoCnaG5dB1QEHUh526CJGnI1cXY+IXRc02GkH58vSq+FRPyyNnH5r7SDkJgAtlUx+LeCNOlNWBdCpCkSeQOmnsAfv50nYfiJZTbuKjEGJEEHTSRrBnQj7bV5wPF5byBWYFmA7qAwboQT8OvORHTqMqUdzY7vYehbqwWZqN7EpaBa5JVfiyiYAEyRvA51X/8AK8KQMrkz8Krbck+gC61HObXCKErL+5ioYnHLYQ3WJCqV1H8TBR9WAoTe49cuXjZs2iHy5puygC7TEEnUgRp7Vj4erY3hro7EXbqurTpkuAkAADYKQsc4iSTJrcbm95KkdNRS2e5d2948GwrZFbMWUHP4fDOw16gaVxzGY7LmOzQQPWKw8Bw73b5tSQ1y3cVswkgqhuQZ1HiQA+9ZbKAsSRoFn5kAferI9Mo227GdP10oxWKK5fP2guEIXXWTv1qopG2lab3wJ/KPnVTDSlpnsSij7DggyTRDAYNr7C2j5GLCDE84j6zPlQudaJcCxvdYm2/Rln0nX6TXP1FySljcPUYcT2Ry5Fv4zENmLAgSF0UkZRLAywA2nXarrfY/DW1V1sM1ubZZ3YroSA3hlSRrMxy3pn4hiz3toiJUtoTAMqRy151Xcx5ZGQjwsCI6Tpoa3x5+v7HgeHEA9ueA2sPgrjW7dtdVEqgB3/e3pz4MhFizrp3Saf7BS/2sU38EwLBT4JLbA5hv5E/eo4DtE2FW3bvibeUZH+AkDTVGMg9BJDCCCJiiSlkhXLv/AAdajIba4ncwDXruLZXCm21x9ROb9pGXcRM7612vD4q26d4rgpBMjlG89COlcf7MubjYiF1usg32zXw0HyMRoKPpk4xm/h9QcrTaBeGtYkkoLeYgxvH3/wA1o72fusjsLyPBGyKWykH8WkzHQfPkzcQ4WkybZtljDEGVPoQc2n8oqjA4Id4yBw8qGkHmDlI3Oo050Ep6onJUybWbTeIqDpoSDPzrnXbEJ+tEIQRlExyIkEGOeg+ddNOHI5kVzbtjYIxTkDcAyNZ0iTHOVIjyrMH9wWX+0F4BC11cpAIMyRMRrMetaOI3GZ/HGYCNNiP8Naey1liXYLPKfuPtUuMWcssQdZG+3n/aq8cv6qQhryMJdl2HdjLmLc8lwqfSJAO/OmG7fOQg3biyCD3lsMNv3lH3akixgLgCmUWBpGp94/rV18MQO8uMVG2gA/zTakZIRcrsdCbUaoC3nkyazuatY1U+9UE5+isNwq5dM3TkX91TLn1f8P8At186YsLhktqAANNp1+pk1RiMaqDxMqjoTH03odiO0CKYUM59gPmdfpXibs9K0g816oP4gQdiIPSDSZjO1xT4mt2vcFvad/YUEv8AaHvTAL3T5mB7T/SjWKTAeRIwBQhlSjsNCDAOnSd/nWa3av3Wi1bdTOsaKPMyYoz2gwot4C7eeGuPlVSUAKKWAyjczE+LnRngnCzatLmYf8u2PTKgB+smrnk2J1AT+G4m62K7m8SQrFCRzPkY6gex5UV4pgjb7trVtVW2SxInMW0GpOreGdydQKxY64oxDXEhlF5GBmAQUXWYPhnmBryp1t3rlsa4cHrkuKf+/KayV2mbHhmb9ZB4e1wtmzoQ3qTkI9tvaq8QBav8PViFCW7qySAB4EG50G1AcNjFAfDCRbe6rJPJCYI00IEASJmDTPiHDYizcZgFAuShIgSAFn+LU/OOUnHGjVKzzE4m0MXZud9agqyOy3EOUQWGaG0loAmJqHB8UiYvEWrbK1u7F5CCDr8NwSDGpgx0FR7QY1AqOrKTbcNCkTA1O3pQTi+K7srf8f6yrE3DlOVUdYCTsYEc4zFq6rRl0xYsWe7465IKob9wSRA/aow+RL6dZFLKWSLbLs3hn2/vT4uCvXGL3AqCfItrrvsPalK/YUYi6GaIJjXeTPPy+9PjK4SXsvkxnTx/rRXrfzRG5rlA5KKjcPKtX6qOQG3M6aUZ4b2JxF2GyhQdQXOVfr4iPRTUjlFcn0MvKtxYKmoodY511LA9jsJZGa/d79x+BB4fkDJ/3GPKtFnEI8NZVLdvZVQAQAT0A1n8qGOXU6SIMvVRi/LuBG4njLv/AC8G0wPG5yjbcZip+hr6zwzHXDNy/ZtjooLn/wAR9TTIpHOTVwBiUyg8swkfKRT1kriKXz+p5Ut3YFx3AGaxlvYrE3UkeDMEtzyJVV1I5STVnDuzVi2g7yxaZiILuoZjPUtJ20r3ifEL5JW6VjyXfXcT9x+dX2OIssW7wjQZT1B1Fa5TfcFafQXOMYG5gw7WHY4e4MjpMsuYQB/EvQ/EvmKDdjUbMzI0arpodsxBI56xGo50837BLWzPwsW21kAgH2JmlfgHDBbZyHDZiPDEEfEevn5cvZ6m/Dd/7FOtewxviywGaCQQZU6aeR1BqIWLtt80liyt7jT5RWR7cGZIO0GtZwr+H+FgQY6HnU74GhbDqgdTc1QHX+/kN6akZYGUiOWWIpOx97LaZtjGnrVWHuXcPatkEsxAzKx0JIkx5g6cqjzYJT3Q/HkS5G7F4C1cEOiP/MoP5UtcU7C22DHD3DacqQASShnrMsB8/Stp4q6/FbzeaEn6RVFztbaCZ8j5ds2kT0md6ngssH5R0njktxHPC7ltilxAjKddZ9wRuD1qXFeDH9W722veBkYk6AJA2aWBJnSBzFM+NuteOd1C6QqzOnmeup28qzpZZYysVgzp1gjn5EivSg3yySVdjixohw3gT3hmDKq8pknTTYV0Pi3ALV0y+GUnm9hu7f3Ugq582IoVhezhT/lm9bHRnGb/AHZJSfSqlkQhxZHG9sR/9VtmP7zmPoJP1FAcVxrEXZBu5R0t+H6g5vrQCziGLrJ0nblrpRGyIk+1Hiw4lJJIyU5Nck7Kx5mdSaaOB6EDrtS9greYkDeJHt/aaauA2dUmTqNhW9TGpOjsTtB3t4f2OHsgE5rqyBucqkfdhWj/AFa0xnEMRrpbdGRF6TmHjPmdOgFUY79ri7Os93nnyYZTE9dqOLbNRcJIo7izxDErcv3GVgQyWyCNdQfLn4RR9LLXQDeMJytjn/P1/l2oNxC2q4pMoAzLqAIkgn6+Kj6XiPiX5Vr7UYu9gftK6rdsNlDBZzCNMgK6R0En50cxGBtgIUtJuNQqwQfbUUL4gma6JWVNlkA/iYgfajRw/g7tTpbUA89hoKztRxh4thVNl9La6cgATFZCFuWgGaQUBI8yAaMDBK6DwgyOgoh2c4ALFte8ytcG+mg15eYECfLShyZFCO4UYtvYH4fhLvbEJuN20++ppQ43+irEX7jut6woaIBzdANYXqK67p0qJHlUi6vJF3EY8MZbM4hb7DYrAW7l26EcKUym2xKgScxMgMo13igHEON4/Owt3bvd8tjyHMid6/RxXSDEdIr889p8J3GNxFpHYW0uHKATABhgAOgmPaqunzeK2pLcVkg4cMbeDZe4w7G73t5ULXCzSyl9SCOWXVR5CoYXE5FKrtnaPIEzH1NC+zGNU/ssssxJzneIAy+mhO9Eu6Pd2kjKxTMY/eM6ew+1P0oVq3Ntq+TqTW2ziQN2mhVrhzHnNFsHwvrWOjU2WcQxoZAgEwZ1qnG2rl9VUqAFGhj86J/qKiNKI2lAUChs2hTXh7kBXk5dv/dS4bwi9bvZkYBGBUiBsdxqPqNaZb4BqFs12tnaTPjOGFrZGgOmseftV3dRWln5TpUTHKgCAnEkzOqb/jK/vAchOk+tRxWIkrIfQzBWT8lJmrMMM9y5c2M5VnkBH0Jj616pzXZ6L96NfQFno4na5vl/mV1/7lFBuFIGwbabXGIkcswM/I0wOpoVwcHLdU7d46j03/M0MfY1m/CiUU+Q/pXrpUOGNNuOhI/P86teta3OT2KCnSq2StBr4Vxxyf8AR/2fGJvM9wfsrQkj95zOVfQbn0HWpYjhbpbbMCGXfTodfamj9GI/4M+d1p+S0d7QH/hr3/Tf/tNOWRrKA4XE5pwS9lvIT5j5g08dzctWXxFu2f2algHBExqY2J0k+cRNc+wrQ4I0M1u4BxS+1jF5r11o7uJdjHiO0nSruqjcrE4uBs4Lxm9cx7W2TJatG4LoDAg3Ni7NAzMSAANIUbaGmy7iecQv1NKfZlycOhJJJZySdySzSSetFLh8VedLkpWyB/HMX+2suFgBsonzg/lRexxJh8Sn1oJxf4E/6q/Y0bwhrq2MsJW8QGIbWR5bUfweGulPBYDA6yXAmee9AODic89Kd+CH9gPf70tmgLgzN3q22QLlJnXmAYgeopka1Svj2IvGNPGPuKbTUvUbsbB0ijuvOotYNWmvG2qQbqYK4zj1w9ssxGaPCvX+1cpxvZ7vbr3XuKWdiTuPuKLdrLhOeSTqdz0ZatJ8C+gr0ekxqMdXqTZpuToHYDhC2vFKz5Gt963LK6KWYFZA2jzofeY5xrzFM+AH7MVTJ7CkWrZjlVqJFSaorSgywmrUOlVJViVhpVeqsCrXqIrjj1K+evBX3OuOIYmwCvOY0NAcwksXI5TO9M7/AA0s4ITZM668/SiTpMFlgxDfhuz5b19btsgYgL4jmOp3667e1CLwi4I0omrmNzRNnUaeDvq49DHzn8q2sKDYI/tD6f0o0KyXNnIqImpJbr41MUJ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xQVFhQXGB0bGBgYGB8eHhocHB0dHB4dHhwcHSggHRolHBocITEhJSkrLi4uGB80ODQtNygtLisBCgoKDg0OGxAQGzUlICYwNCwsLDQsLjQsLCwsLCwsLCwsLDQsLCwsLCwsNCwsLCw0LCwsLCwsLCwsLCwsLCwsLP/AABEIALoBDgMBIgACEQEDEQH/xAAcAAACAwEBAQEAAAAAAAAAAAAFBgIDBAcBAAj/xABBEAACAQIEAwYEAgkCBgMBAQABAhEAAwQSITEFQVEGEyJhcYEykaGxQsEHFCNSYnLR4fAVgiQzc7LC8RZDopJj/8QAGgEAAwEBAQEAAAAAAAAAAAAAAgMEAQAFBv/EADIRAAICAQMCBAQFBAMBAAAAAAABAhEDEiExBEETIlFhcaGx8AWBkcHhIzLR8SRSYhT/2gAMAwEAAhEDEQA/ABguFd9q2WbsiRzrPiRJk86jZOVtfhO/9alcaLUfYg5XBUwRr6T+R1+tCOP4PPaZra7kHKORmSPlJFHcQdckSCJDenKruH4W0Vum45UgeFApIfyn8JGhBo47gtGHsti2VURpgqIB/C0beU/ep465cRjDMNTsd5M/nUbmFIOmo5Ec614tc9sN+IaH/Pr70STNBicXugMrZbik+LMvlH4Y5D6VPgPFFd2tMslDGo5EE78xHXXbepCzaFu6zs4uAJkVVkPJgiZ0ImaE2AFdnDAEnU6brAE6b67b7UjJlcXwckPeFtolwFMmYQcpA+0be1fcbAuuXyLbJ5KPDPpynyn0pd4zaJIY7kD2I0/L61ptY+9bMODBAOVhrBHI7wfOabKUXs0dubbnD17owqlwNx5fnQ/hTg3F71m7vxFo1MBSdJ9KN4ch1DL4T9vL0rJi8EFUtEEA7bbR/m3pQyhW6NPuNW7K92cNc7wMWDzoUXKTsYMlgomI3odhuDq86kfWtN3AsGmBE/h2HlrqPeiOHt5QeRNBpTfBqbQsf6eCWjYEgGN450w4jsI6iUvW3B8iP61LD4ZVAG9aMJxBle4SSVz/AAzyAXbod/I/Wtjjj3GLqMseJADF9mbyzADDy/8AVBrnDrkwVjz0rrdu7bZJU/1+XI+VKHFr637qoutsFu8O2bLGgbmJMEeXTfJ4V2HQ6/KuRVdAmUDXMwVm9QxgeRIA/wB1RGDy3GxExAVR7Ez7HMPkaYMb2Zs3FCl7gJeVYGCpCsQfODBrKnBL7Sl028vNkZvFHPuysKSN/FpypM8U004+lfyIeTU25GxdqpxNpIJZQf8APKtOItZTpNbOD8Au4xsqABRqznYf1O+gokndAPbcW8Lg8zARTdh+x9w28wQ/KnrgvYzD2IJHeP8AvNt7Lt85pjAqiOJ9yaU12OF4jspiJ0sXSPJG/pWdeH3LLBbiMgb95SDI6TXfKDdrcVat4a530EFSFU7lo0jzB1nlRSx0rs6M9zjV9MxOY6chOgHLTnWPEYVTsfzq62C5IQZjz6D3NBOPXnRsoeMkG4F0ADRAJ3JiTGnKpFbe5S9kb7SogAJ13jc/IV7dxJjwiPXX6AxHv7VDDYU20BkEkAt6kaxzA9a8b0y6jp/nl70ejuDZcr6akn1/tUWuelZ2uQNTA61SuKDfDLeg/M6UyKVAts0M9UI+rev5CrjhbmUu4VE/iYZjOnhXc9TGwoZcdDPrRtgnQ7XEmtrctrAtP8SMqmeW5ET5gihfdSSI9NxP96jiMc6kA2mdSQJXU66fCNT6AVtOHHLTyOn0P/umONoYZDpEj4ftzrdfwYQgmYbUEf5/k1Q1puYn/PPX61sw93PZyMfEm0+X9tKWlTNZHHYAWgBnDZgGUrBA6gwxg+RFZLLRuywfX+lWlNqD8VuEjKpiTEjygn7gfOmyuKsxbmP9YHev4pAbblCkf0ouMMN8gJH4gAdPUeVAk4celEeG3SGCNofwt9hSISvb1Ca3CGN8SekH2Ij+lV3sS9zL3jFsqhVkzCjYegn60Tua27TajMkHXmCVJ+xquzgWYTKgjkRqfTT39q1xbMJcOU5WA5jT61aJWwwYz4DE77H868tjJMfT/OtV4i5KnlIOnPatcGlZ1mq80bGDy5/TesxvMPiHv/n9vepu5FvvEQlZguQQoPQk7nyoU+IZzEsx6KIGmvry6VzRgSs4hWZQDMnlQTimNKymwZzrPLXfoNhPoOdbuG3CW+GAATP9/esl3CS+fSe7IErI8RkzP8oH+GgktWxpj4LcuJbZO8IXYnUzPtMwRW9reW2kE/iMjQ6Ef0rOi5fCDaEcgEH0itvEXIe2uk5TJEAaxMRoBodutClS3OLcPjsxQHQhvn4WokcRA5UvcRS5b7klk8dxQsMsgFW1MbGeRom16CQZ5a/2ommcminG4g8lOvOKeOwvaKzas91dlDmJzRIaesbEbegFJ2YRMiOtZX4ig2M0uOqMrRs0mqZ2f/5BhonvrfzrDjO2mDtz+0LkckUk/WB9a4t/qTs7KSFUAMpE6htIPPkT71aWQkBGJGWWJEQYkxHLkDz94pqyya2oT4UR84z+kloixbVJ0zXNT7KNB6yaS+JY65ebvLrs5PM/kNgPQCsqYYXGVSwAJGrEAAbzJ0A5yaz5jdhmGVY0WZ5Hc6TXJ61bNpR4LMPiCjyNjv8A51FCr1lzfuwrkXodGyEjMoCkHTTkQTpRpcHNlnUfCfvp94qfBb4zqrT0X0PL/wDrKR6GpZyVOvvuOUW6sxBbpkSF16Gdhy0Ghkc9qEYzGlHIOZsvxSQBHOAPz5003l8TchNJvElm686+I0+MvKgHHcMGGG4I69R/cUvPhmFzKu/Ijp1nlRnAtmSOa6e24/Mf7RTV2Y7C38T+0CBUP430BA5KNzrOu23SshzSMlxuKSYVyIJZidydSfc61f8A6Ww3Brt3BuwNi1BuHvGHKIX5b/Wjr8Cwx3sWz6qKaoSfIpzj2OdYxLDahlB8p/Mf1rGuHBGhkiqrhyEeLNoOR36a6e9eNilBEq3qI/rP0p1IapEzbIrLiUggjnp70StXJ5hvofea8xNjOpA35etG8anHblBajPgWUsveTlkSRvE6xPONv8l94f2b4dcVciK8dXbMJ11EzNc1N4CAY8xWyzxBUIV3Cn8JZgCfn9/8PYdOWoy57ATTW6Z1BezOFClRZWD6z8yZpa4r+je2+tq4VI5MJHzER8jQnD8durGS+xH88j6k15Z7Z3zZ7w3jGXUlV3HhPLfNpR5OkrmhacvUw43hd7DgWbwGnwkGQRpJB9tvOo2/U0LwvHnvsTduF30AzHl5cgJ5CsXaDjbWYCoGG5MnnpGg/wAipFKWnyje24wve/dHuaz95owZQzEaET4dD5wRHUelZ+G4rvbSXIjMNpmNY39q2C3ofQ/anzi9NnIwnEsqZCxynxEEkiepE8hzqFu2+mXT+XTQ+nlVFrtHh0uEnOYEaLEEHXXrA3Fbf/kFg/DeADcoKx6k6zy0pGqPqN8LJ/1f6HuAwZTvCwiF0H+elQwpVwVnMQByPU9d68tY+yxyJdUs51MzA6nr6edb1u2FxHc2xPgBLsw16gD678qxNWA01swZicOuYHKTMlukDf6ULxhuXbhuRHQDkK6Fwbh+GuFxeuZREADSROusabD501YXh3D7dvKO5yncs4J+ZMj2rJRb4YOtLlHILNhLpthlbOrqdGAXSdSIk6efI1rxmjsPP8hTpxnAcOUFrLgXQPCqMWB9d4HnNId+6M9zeZrd+Gcne5lx88lJ35xFZYj8H1/tX3EWE6k7VRcuCDDnbqaF8nM14CxNtZkwMoneBtPKefLevmYJ4ChYsBqG+HX67c+or3hT6QWmQPnGu+vSrsdYZlbu/jKkL6kaH2NBHyyo3lWZbF8OBAaM0QRrzGx+foRV1oZYA0EEe0GsCcOdfAstlOpG88z6UQS05UhgQwE6iJB0n5kA/wAwrrSexyt8mrh9/KGWRDCCPKhmItkHQwQdCORGx9j9qwLculyqoc28Hp15aedEbeHu92TcCiPhA5CNj/7NA4JbhKTexsGLV1DQQdM0xEnpB+8UsY20zXXyifEdff5USwlrTXnDfPX7z9K0FNa3gxA/hmGdW1iCIj7fUD601YP9JeMsjuwbZVAFXMmoAAgaEUEeBuQPWs9rArcZmIJE9Y5a+e/0itt9jGk+RhxP6T8a0xdC/wAqL9yDQLFdocZfMm7eeOrkD2EhflWqzw5RsoHnGvz3rRYwRJOldfqzNlwgl3t0KC0LoSA4MPrELA333Mab1MX1Pxlk81E/TT7iq70qoKobhnZSZ16dfSKpsXVuj4WWf3hExvDbGJ+tUKdnONGyT+FiY6b/ACq2xiJ336xqKz28Hm8Q0JJ8PSIPrrP0NbXslFUsMsgwWn5xG0efKu1UdQv9obTASNCSNfUxNKnFeBXr91rr3ULNG6nYAAfb707Y7EZ1CMBrBUgdNepnb7VDubXK4p+lI1uL2NcdXJz89lLo2a0fmP8AxrpvZXsrhXwtu3cxq23+K4mSPHrPiYgN0kcgKhYwVpv/ALLY9WAo3gez9hv/ALrOm8XF/rW+K3yDoS4PW/R5Y0NvHWieUgfcP+VQx/ALKW370WrrBT4g2YQNQegPtzrJ2r4VasJZu2biMwuBTlYNAYGDoTzH1pJvdo8Si3LUqUMpDKDAJjSI5dZoo5IqxuPDPJw+Bs4YLS21CQFEwAdpJPXz2q8WSTmJWNYUaHbeI21++1c6N85cpVcshoiNRqDoQeVa8JxW6LqS7RmAygnKAdDA95ov/ovZlD6LKldA6+PG/wDM33NRAotxDh6pcIZ9SZ01iddehqOE4YLhhHk9DAPtJE+1S6Zeh6EerxUtzR2OwL3sXbW2AW1MEgDY/vaH0pzf9GuNLd5NvNM/GZ8uVJrcJuWGVm01AG3MgcieRprv4pEBUufQt/hNMgqVNHndZNZJ6oPagjcwL2SUuKBcAGbUHfbYxyoU2LEx4dzM+p5iteDvBrWYGRr15ac9aXbUsA0b6/PWm5NkiYL2H1LSNoGtYb9n8UiDBkEfiE7HX1iYrMLZ6dfvSrxTj9xWZFY+FyN9IGg21/wVkHqMk0hjxgyqTAY7CqmW2wnaeR69Kt7J9sBlW3cwNm8VktcZ2J15lTI6DSNqwdqO0oxUWreFw9iH0a2pDSDA8UxGvSi0uwNVmuzZylWHL7c6YuC41bV5Wa2twCfC209fX1nekTg1693xtXNQJAYAgEhS0ZoC9AZE012cGXPXKACN4MAwfaD70vJFpphwdofk7eoghLNtPIHzI2AHSlvjvbG/ikKEqtsnVVWJgyJJJOhHKNqwLgQvxEL6mKEW0i9cUfCWJBG3z8/zNBKcmuTYwinwV23C3C0Etkj6g+21a7mOnQLpBmT8tprPeCqxLEAQPzqCcUw/JixH7qk/lQrcJ7MheVl2A209P8FDf1i4xYa6D5+WlHLeJW6DlVgUj4hEg9PQ/ersDg5GnU/c111yC/YBjBNPOI5CNfnRnhQt2rfjMGZOhPIdBW/9SOmlSfh8gg6SIrNR1GJ+OWF2zN6AD7msj9qo/wCXaWP4pP2iseKwmWT0mfbeheQn/D/Siio9w/Dk/wC1WdA7lCNFEEctNPag2MwaWlAFtBbV+8EeEoYykAAiSQdzppBB3pibD93ca1y3T8x85j3oX2iw5Nl/IT8iDXeJKDaGY4Rm0mR4Z2ssW5LWbjt+AyAB1kTvtUsf2vt3Y/Z3BGwJUjz8/wD1Sjbt1pt2qW80j2F+G4vT5hU8ct8rJEbfDp9Kuv2VYW7yqCr7g8jzH3+VClwoNEcLa/4e7ZaCGBKeoBaI9ifnWRyWybq+hWLG5xCS4D9Ysslq0qPA/ayJXXcADpPpNZj2RxfJ1jrNY8Fxq3g8UDm/ZXfCVUqYY92Q28gCXmK6Hh8SrrmRgyyRKkESDB1HQgj2q/V40VJnkPyto5ti8FctFg7kkFeWgysC3rIBHvVOLwniOm7j7g/anviOEt30JUggyJHUEqfqDQXiVxrNgslo3LiMNFTMTPhkgaxB+lJhj8Sei65H4c/hNyqxavYSs36vBB6EH5Gm/C94crtaYMBqGt6a/wAJEN6wYpsexZNkHu7WYoJ8KgyR0jQ0WLo3OTWrj2/kuf4lHTWn5/wJ5w6ljKqdTuBV9rBIDIVQRsQAD8xWy1gznbQZeXWZMz5bfWtXcgRPMwPXf8qn1M8wVe0DsU3k5wNdYGUHnPOhtjEN3bh5L5gUIO4J8Wbw/LXWaPdoLOUydp/8R/Q0NwltHn9pbSBP7Rgs6kQJ3bTbzHWs1zvZF+DD08sd5J0/v2CfDeI22t92PAQpmR8MySdBqATy102r20pSwGW5aZVJHwH4VJXNqwJ1gRHPyrJbweR7mx/ZkHp4oj21qXeEIUgEH96SRqTAM6CSdKJ51xkQT6GWRvwHa9X/AKN2KR1UN4CDB+FgRmGbad9YilHFcLZyzfq7tmYtHdkxJ1/DTA2MukMT48qFgsxLLsC2+vWaDYHtXxC6oCJIXKrsTLebRcbc7wPpVGJxmrgQdThlhlonye/6fd7xGNgrbRCBKkZAAYjNqBOsedLAVjehRLd5oOpzfaul4vGtlv22GcrnAacugzAEgaDUHTntSj2SX/jn8hd+8U1E7p8Gu5g8Q9kWriqLQckzE6wAZ3MGecVm7C4gl72HZm1VbiiTy0Ye4ZT/ALDTndt5lZQYJBE9D1pLxXCjgL1nFNdDAXArAJEIysG/EZ8E/Olz8yaOrS0xku8NA5V5ZwpPwrqOgo7jbUEKASWmIE7UewLhbFlAr5syZoQmAXliRE6a6+YqSMhzEDi2FPdsYg9POYig+GwcbyPpXTOMYJGctOUXBJGzAjQ+kwPrQPi+ItugtoillPhZTJK+cc9NteR51PKTWyPZ6Fq0nG77+n8CU/G7eHugMGOkNHQ/5PtRcX2xFtDg5Y5SGgCVufgzZpAQwZP8J5jVf472TxGd3TK6MSwObVVJkBhEhhMR5VgNg2EZrbyysFMHYjdhGwzZgCdd+dWwhGKT7nk9TmnmySfZfQ6tawxypJYkpmIUIANFmJGglutWm2qkMWITIzEsdIGTcbD4qXeA8dxeKtr3WFW8yoQWDbhcoJYAjLrGnPWNBpPilvG30i/hxbtKJPdwxOoMQGJI0B0HIUDjXIiO+xj4rirLtcy3FAO0zvEHYHSaG4fDacjNHbXZsXLQVLcifiMAz5Ex5aeXyvPZW9aUBVLr5EGDzB1pE3cbR7P4fkUJuE2qr5+gV7WkLiFGocpmU8oB6zuDy8xVd2331phoCVII6GPtzox25w6i2t4oGKHKDMZRchSfPWNPlS9hsUVuW10GZWBnSSsEDY6jxH6U1qzzYNqKaFccNuDN4ZKg+EbmOQ6mp2LLG2t1hkVmKjPpqDHKdCdBE8+QJptu2lzy0Cd5PKlvDYdDbNq2iHuG1z3kWGygSG/EI5jTQ0eLDCXJXP8AE864fyM/AbwxDMiwhQwc59f3Z6Ue/wBJZLgkqchzSuoPgZYGmph6G9nsC9nEd6e7Clh8FwXN51AUba6/5DRxXi6L4mS6Y+IrZcgQY1aMvICQSNRWvBBO4gT/ABDNkhom9n7e5zfF8QQlmyWrgKuu25KyPwnUEBvPLG9NHB+Iks9y3atWwJi2qsFMganLpPKgo4ThxlKi7keLgKMARIJXR121NacDicMjgpcxRYcu+QBssmCBag+nlWZJy01B0Tx6fI1el7+zGD9HJB4fbA/C9xf/ANlv/KsnbK2pazmum2guDORm1lWgHLrBy1fgu1XjVBhkRGYA5XCxOkgC3E1PiOIwxuTdvAhGDMFMBWWYzESR8RGkUUNWSTkl+S35ByY5YqU1XxMI4fquVc2YSPDBI31EAjTyqdnBAOJWGB8xBk8utNWA4Wi/Eblwlpl2GnKALaoIjmQT51rbhlgHVNTzJbr6+dJlja4HxyKW1AV+KhLtxGRgA2jSDPPQDXnzjagfaHtMEdAuUqCHMlgymYBMHVddjvrRPiWFdr9yFbcahHI2HMIRXLgr4i5djXKCxnpO39PSuw6nJt7JBdRjwQxReN3J8+2250nGXTiAe6QMdIl8oIgicwVtZjSKEW+y91SvegXA8rAussN+E5gswOegml3hvE72FDW+8gmZMBgNtieWtOnY65i8SZD2ntWjnYsAsDeAF1+cDbXenJOKsjm03S4/fuZuGcLuWluF7iuGSQQ7MNGAPxbctBppUGuL1Hzolj8bhQqLbxVllyw6kyBttl3kzPLQaUPw9/hNsAstvODByWCRliIB7vnJBkEwd51qeWKWSVu/0PU6Xr49NHTFWr7ujyw2bP3bgNl0I8UGV5LJ2nYVhtcExNphbtMjA5Wu+EDL4mCMVfxrKwZymT6TRjD8c4bHc4cOrGCuW0s+E5joApIImddhyr1OLC8bd23czKoIAuZUBuZQJImWJUkSSTqRplgPw6sUXFIj6vMupya2a+0WNsYWxmcjMykAaF7nXlruTyiTST2YlOI3keA2W5En4iSG06nLJ06GmPH4TGXSl27hi9iIa1bbvGVlMowRfEWzBtR+G5B1FLmI4ViMrMuFxNpLdwXbDNauDITlFxWnXK8TAJ1X+ImnRlW/O/qSTlcqr3Gnh3EVuPdQSDbaDPmN/v8ATrQb9IwH6sn/AFB/2t+RrHw3tAUtuLzN3guEI5UkFGJPijbISSF6GOQqfbDF2r+DQWbgc2WXMCTnyAFQ3i1aCRJ6EHkazU0913/0daaHzhGILWLRbMpa2VBhpn4QfDqBpMyK08XxzWlLMWX8UR4csa6g7j09xoKH8EuBcJYckmLeUCdxJ/LT51k4lxe1jBlFzu4cGCQAY/C3Qc9OY6VA22/Yo0Jrncl+sm7cBbRe7nWYBOp2IMhSOfzrYiIFGQBQdDprvzMzyneqrdpgLr3FhEtwjBhLEwB10AAAJ6xsKyvFs5ZzAZdY3DBSZHIydvSas6SEZPbn9iLrMmXHHf8At2/Xflehdfx/dqYfLHMbT/EYJA9idqC8Zxb4rD4jwiVDMnMjJMgH+WR6gV5isVnzGfw5h/EYMfWiPA8CpwLKwgXFMOSJOYsDB1Kww0kcqqySWGLcld7V+5JgxvNNKDSa3vvXp99jz9CjFLVx01ZrniA/EqgbeYLEjrqOYhzxOJzXYUZlfMxYEaDlpMmeo6UsdhMVhrShLDE3CCWzssr+9ChVgTG/ICiuBxod7rKGyo2RyR+ISSyncrrrpE6jczBJ6nZ62hQbTKsVxtcKwWFyEkZY5KJP1IFDV7aLmOVCqkSBPnHy8qG8cuC6cRpqjuF66dPIilm2+QBm2iPQ9Pf8qPHHzbi8j8m3qdw43gBfsXLJ/GpGnI7g+oMH2rj+I4mFuElcQ3dsDpb8IIIDeImApgDQbkkxXcK5Z20W5h715rS6QHzDUpIiSDymOtdCrO1OgbZ7T2lzd5auBgx5oNyTH4jpWHF9rWbMEd0VliMi3CI6SUGs6zNJtzETVT3+lWrFBLgneRs6LwvtcLLC3cvK9sDwuqNJHImSI6ERMg+tN2Lxdu9hnKsGBWRB6a/ltXJhw1hZDkZjOwB8Og/LpRjsf2fxOIYZLKug1y3R4PvIHTQ+4qSSUuCiNx5C3anGC26HKSTbBIEaQpYzPQA/Klu3jiO7XurinMWUuMoOjNEk/ukwecDrTB+kbgF2wLVy/h/2QUJFm4AgYTEHuyQMukFRtodKVsf2n75Ft3LIZFywGuH8IKjVAhmCaXHD/wCb9d/5K3+IZYxUYyqvb3+AcwOLDhbsQYkCj69k7T3nNySrMSIIEgmYJAmPegHZ/hzXrKut21aUz4SrGIJEDNcmPUkxW7tHxB2dbKuQMolkMEwslt/hA8W9H0/iYpvQ6/gL8Q6vHnhB1bXP50dFxFvwkeEkgwG2nlPUAwfagmC4+tn9ibWIuvaAtv3GHJTONSQSCASCNyd53M0BxX6P0Fg4j9Zu/slDtnSDmQyQJIhdBrrRXg/Fx3mJZLOJdLl0OhWw8EG2inUgAaqaNtNN3t/JApOwyna9tVt8PxJ6ytpNfMlwZriNrGtYvXcoAksu0lYMaH5/KuqtxHFd65WwEQxHesVfYbqoIGs8+lc/4xw4AsVWWLsDvE84PMCYpcZL02Gxi3xyLNy+TqT1mf8A3vRnsfx25hb6vb5gqQdVIYRqvMazWfGdn7hCGyM4Yajmr8xHTYj1orwbsTiMpuOFDKwyoXWSJEtoYAHTeJ9KpThPaxE4Txyakt0b8ZhEuk3Dbt28zMrKgCJAJWAswNvnUbPBbEMe6stA0nXWQPwkdaIp2RSB3ty4hP4Q8xHmJ10NFbHY5EDQ1390+IgzKk66GfCPrSJySk1YajLSnQv4G3Zs4n4VUG2pGVDAMqx5aDQ6+VQ4Xwwva1TMjgH4l1gzPrEj0Y04YbstbW4tzu+8IgDMTzYnUztLE/0ox/pQCKVVQST4VBGUSQBqT0ny9Irozjv+Xys3f6/M51h+G4hrK/qwa0y3b3jW5lnxsApC75SOfn1o3a4jxiz3IVwc7C3DjMC5zEERqPCIIk/DPOAf4Z2QxyhlBtKO8uMAVkgPcZhr3m8H93Tzq1+yfETds5riOiXQ+hVQsAjxApm56EMfTmGPRKQF0hZwGEQtfbE4HDyl0o+UHxXYDuTnzRo40A668qt4bbNy/wD8Bh7GHa2CXuZLZIU6aFbaNqfM0z9oOzhwyXG77vO+vNcIyxDFFXqZEKKVOA8TfD37rI5UlVB/Z5wZeAD4hlEneaklk/5Djflr49v8npxwY30KyV5r5/P9OCd/tFavqD3hzACe8AUtprt4degJoBjWtswk2lM/GzAKP5m5dNaVUxnhAM/eruyr3DedrfeeBdMjZRJdVUNO66nTTUDUCaoeBRtnlqep0OndYq2kXFt9y4zK6XbeVo20W4c09VA5aUQtXHu+LJAMbQBAUKAJ215/wL6UGxuPVyljE4e5maWDW8qOCJkyG108zQPj3HL1p+6tXry2lUQGjNrvPh5+WnSj6aoy3X3+oPWKWWNXun3GrN4ml1BzbICyrGkBwNfPb+v3AbCZn717hsywCqDEtEMTqY1mDzrmrYx4AFx4G3jP9adv0eXLz27oQq7BxGdtRpy50/qHGcN9iXp45MMrjTGzhXY2zh/Gxe94PiGZQphg8FYBQggazsayDs3gXj/h2WOaOV9pGsf0q24uKSBeuMiksTClgATsCG1lZ2Gh18jb2WfO7d9nyE+Ai04Ajrm1E+YHrUcpeVUehLJkyS8/1MJ4JasFltG4EG+Y5iWIGgY8gANPPz0F4jBa6Ej3Apk46EQ5FuBhJOrCdTPMmhjek0UY3yDra44OsGlDtl2YvYm9aaxcdDkKuFLAEAgiQpE7tvyFN5oVxvjK4dCWbLIKiNzPSNR60vUou2EouXB+cuKPmYqqqArMAVESJ3Ovv70d4VwRBasd4v7S6Wuk6yLfw21H8xDP6FfKi1ngmHLDusOWXkbt1sun8KqpI02LR1pksYa4XzXCs+QPSBAAgAaQPIU/JkTjUQMcdMrZnscMJCFtF/djU9JPpy3p87MoFkaDQEwOugEeQFcn47exAeO8YKdMqmCAPMQSJnTX6V039H+MOIw4vbkwrfzKPF9TNDGCitjZTcnuHOL4ZL1trV0Z7biGB006iNiDBBGoIBri9/8AR4lu66NcuHK2kZQCNwfh5gjTkZFdn4jcyIx9hykn6COlBsThwwD+x1n0oHJrg1JPkQML2NwyjxLmPVoJ+1X3ey1g8m2A0PICMu2ixpA6U3fq/QVYuG8qDXK+Q3CNAuzgCqp475FpSEVrrZQMpEZc0GBprNFMPevXLtu3ncZrkEiPgCgnlM/EZBHLpr61kwR5VdwzECy4crmaNBzkiPcxp70nLV3LcKOy2J9qODtcuylloBGovOgad5yHlCxJ/EaVuNdnsPhCb90tc7//AJdgNC20AGbfNuTyjeBzNP8Ai+N4hbRujDMANw7osDmTLnQdN+gNcg7V9oGxd/OW0iAB+EDl67n3rY5Huo3T9vv6FnRdP40/OlS59/RFS4oWtbQA6jr6k6n3rbZ44yWyy8tY3ilL9dZQ0dY15VFsaYmCp58wfl+dMx6o/A9HrcOLPH0kuGOWK4mL4DAZTlXT/eZ9tPrUezPaZrbNbIBW6O78R+EsDlMwdiCvsPdUscZulBbAVVBmcup8tTWTEXCrowncj+n/AHUUt52ifBhUemeOe9vn0ula+B1GzeKstk3AzOAS4gL8ZnMsz8AA2jQ+ddE7OKpsWzmV4GUHlI0013n3pA/R9jLYw7G8ZZ3mILEqFCgNIj8Ogk78qP4rtVhbQ8TER+86oPkD+VZkmtflVo8RY3BOM3vfK4+v7h7iHGWtEJAZ22A5DmW6Dp1OgpI4W+MwuLJe5de08h1OZ5Jkhh8UNPT0Om3l/wDShhLfwd3Plmuf9gihbfpRZzGHs3nP/wDnZBj5kkfKtgs9Pb7+IayY4poY8bwzF4hbbvBIBBUsAfWNFHSPvND8F+ju7dd2uZbcKAmYBpJzBtm0gRy1mhFztHxW78GEuKOr3Mv/AOTkpasdrMUL13O4S4quqG3IIuAwJMmVBBkHQ+dZj6aWt5O/fdDZ9bJ4fB7fD3v4ADtfwC7grzW7oUCTkKOHBAjnOYESAQwB9d6NdicCy4UvAm7nIJMeFcuU7/vAwI5/IBxhMVfOa4/enUjUc9+QGtM3Cezdo4a2WZVcqM8kEzB0IJg6nYiqMj8vmJsS82wSvOl3idjKwZRh3JggwTIg+cMPnSn+kxAuK052kJ9ZcflRef1fEW2tqLhCFZUC34ZnKfwkzrmEH6UvdueJi/eUhcuVANRrMk6nmBOnqa7HHzJrijJvZ3zYCRTAor2c41+rXg+UsII3g69KGraLFUUakgDzJ0H1or2i4SLFy2qGQbayerbNodQCRPvT9m1F9xSTrUux0zhXbWzdt6MytsUYwZ8jsfUUGxuGxN2S2KPKMrxPXwsojlqG60L7K4Rb1u2jKGUG5cYHYlmKLPsrH5UR4p2fti27WwyEISAruBIE/DMRUORKM3FMsgrhbEzjeGIuFXY3HUQS2p68+WtY1VVWYAqfETDn2rJiHkAVdFOlZHJpvY/QfBL4spcDXrjovim5AVFAGxgSJM9OXKsmK4pYYd5fKgMYQMoLR5SJWegg6Ca3rwGysm/ce8TGjGAIMiADP1qJ4giHu0wzuANItyuv8ZET11rzOHb3PRclJbbGPA8QwjJKawYhVgyIP2I+dauH423ccKtsj+LU/OBVmDbEjMbOESxmHVBm8zkVvUf4K0X8LiVtOzd0MiFoVmPwgn9z22rtUbW4tqkwH2h7OLffMgcNO5lVnqM0fSdtjRDhWBGGsJZk6STrux1P19NBzoCnaG5dB1QEHUh526CJGnI1cXY+IXRc02GkH58vSq+FRPyyNnH5r7SDkJgAtlUx+LeCNOlNWBdCpCkSeQOmnsAfv50nYfiJZTbuKjEGJEEHTSRrBnQj7bV5wPF5byBWYFmA7qAwboQT8OvORHTqMqUdzY7vYehbqwWZqN7EpaBa5JVfiyiYAEyRvA51X/8AK8KQMrkz8Krbck+gC61HObXCKErL+5ioYnHLYQ3WJCqV1H8TBR9WAoTe49cuXjZs2iHy5puygC7TEEnUgRp7Vj4erY3hro7EXbqurTpkuAkAADYKQsc4iSTJrcbm95KkdNRS2e5d2948GwrZFbMWUHP4fDOw16gaVxzGY7LmOzQQPWKw8Bw73b5tSQ1y3cVswkgqhuQZ1HiQA+9ZbKAsSRoFn5kAferI9Mo227GdP10oxWKK5fP2guEIXXWTv1qopG2lab3wJ/KPnVTDSlpnsSij7DggyTRDAYNr7C2j5GLCDE84j6zPlQudaJcCxvdYm2/Rln0nX6TXP1FySljcPUYcT2Ry5Fv4zENmLAgSF0UkZRLAywA2nXarrfY/DW1V1sM1ubZZ3YroSA3hlSRrMxy3pn4hiz3toiJUtoTAMqRy151Xcx5ZGQjwsCI6Tpoa3x5+v7HgeHEA9ueA2sPgrjW7dtdVEqgB3/e3pz4MhFizrp3Saf7BS/2sU38EwLBT4JLbA5hv5E/eo4DtE2FW3bvibeUZH+AkDTVGMg9BJDCCCJiiSlkhXLv/AAdajIba4ncwDXruLZXCm21x9ROb9pGXcRM7612vD4q26d4rgpBMjlG89COlcf7MubjYiF1usg32zXw0HyMRoKPpk4xm/h9QcrTaBeGtYkkoLeYgxvH3/wA1o72fusjsLyPBGyKWykH8WkzHQfPkzcQ4WkybZtljDEGVPoQc2n8oqjA4Id4yBw8qGkHmDlI3Oo050Ep6onJUybWbTeIqDpoSDPzrnXbEJ+tEIQRlExyIkEGOeg+ddNOHI5kVzbtjYIxTkDcAyNZ0iTHOVIjyrMH9wWX+0F4BC11cpAIMyRMRrMetaOI3GZ/HGYCNNiP8Naey1liXYLPKfuPtUuMWcssQdZG+3n/aq8cv6qQhryMJdl2HdjLmLc8lwqfSJAO/OmG7fOQg3biyCD3lsMNv3lH3akixgLgCmUWBpGp94/rV18MQO8uMVG2gA/zTakZIRcrsdCbUaoC3nkyazuatY1U+9UE5+isNwq5dM3TkX91TLn1f8P8At186YsLhktqAANNp1+pk1RiMaqDxMqjoTH03odiO0CKYUM59gPmdfpXibs9K0g816oP4gQdiIPSDSZjO1xT4mt2vcFvad/YUEv8AaHvTAL3T5mB7T/SjWKTAeRIwBQhlSjsNCDAOnSd/nWa3av3Wi1bdTOsaKPMyYoz2gwot4C7eeGuPlVSUAKKWAyjczE+LnRngnCzatLmYf8u2PTKgB+smrnk2J1AT+G4m62K7m8SQrFCRzPkY6gex5UV4pgjb7trVtVW2SxInMW0GpOreGdydQKxY64oxDXEhlF5GBmAQUXWYPhnmBryp1t3rlsa4cHrkuKf+/KayV2mbHhmb9ZB4e1wtmzoQ3qTkI9tvaq8QBav8PViFCW7qySAB4EG50G1AcNjFAfDCRbe6rJPJCYI00IEASJmDTPiHDYizcZgFAuShIgSAFn+LU/OOUnHGjVKzzE4m0MXZud9agqyOy3EOUQWGaG0loAmJqHB8UiYvEWrbK1u7F5CCDr8NwSDGpgx0FR7QY1AqOrKTbcNCkTA1O3pQTi+K7srf8f6yrE3DlOVUdYCTsYEc4zFq6rRl0xYsWe7465IKob9wSRA/aow+RL6dZFLKWSLbLs3hn2/vT4uCvXGL3AqCfItrrvsPalK/YUYi6GaIJjXeTPPy+9PjK4SXsvkxnTx/rRXrfzRG5rlA5KKjcPKtX6qOQG3M6aUZ4b2JxF2GyhQdQXOVfr4iPRTUjlFcn0MvKtxYKmoodY511LA9jsJZGa/d79x+BB4fkDJ/3GPKtFnEI8NZVLdvZVQAQAT0A1n8qGOXU6SIMvVRi/LuBG4njLv/AC8G0wPG5yjbcZip+hr6zwzHXDNy/ZtjooLn/wAR9TTIpHOTVwBiUyg8swkfKRT1kriKXz+p5Ut3YFx3AGaxlvYrE3UkeDMEtzyJVV1I5STVnDuzVi2g7yxaZiILuoZjPUtJ20r3ifEL5JW6VjyXfXcT9x+dX2OIssW7wjQZT1B1Fa5TfcFafQXOMYG5gw7WHY4e4MjpMsuYQB/EvQ/EvmKDdjUbMzI0arpodsxBI56xGo50837BLWzPwsW21kAgH2JmlfgHDBbZyHDZiPDEEfEevn5cvZ6m/Dd/7FOtewxviywGaCQQZU6aeR1BqIWLtt80liyt7jT5RWR7cGZIO0GtZwr+H+FgQY6HnU74GhbDqgdTc1QHX+/kN6akZYGUiOWWIpOx97LaZtjGnrVWHuXcPatkEsxAzKx0JIkx5g6cqjzYJT3Q/HkS5G7F4C1cEOiP/MoP5UtcU7C22DHD3DacqQASShnrMsB8/Stp4q6/FbzeaEn6RVFztbaCZ8j5ds2kT0md6ngssH5R0njktxHPC7ltilxAjKddZ9wRuD1qXFeDH9W722veBkYk6AJA2aWBJnSBzFM+NuteOd1C6QqzOnmeup28qzpZZYysVgzp1gjn5EivSg3yySVdjixohw3gT3hmDKq8pknTTYV0Pi3ALV0y+GUnm9hu7f3Ugq582IoVhezhT/lm9bHRnGb/AHZJSfSqlkQhxZHG9sR/9VtmP7zmPoJP1FAcVxrEXZBu5R0t+H6g5vrQCziGLrJ0nblrpRGyIk+1Hiw4lJJIyU5Nck7Kx5mdSaaOB6EDrtS9greYkDeJHt/aaauA2dUmTqNhW9TGpOjsTtB3t4f2OHsgE5rqyBucqkfdhWj/AFa0xnEMRrpbdGRF6TmHjPmdOgFUY79ri7Os93nnyYZTE9dqOLbNRcJIo7izxDErcv3GVgQyWyCNdQfLn4RR9LLXQDeMJytjn/P1/l2oNxC2q4pMoAzLqAIkgn6+Kj6XiPiX5Vr7UYu9gftK6rdsNlDBZzCNMgK6R0En50cxGBtgIUtJuNQqwQfbUUL4gma6JWVNlkA/iYgfajRw/g7tTpbUA89hoKztRxh4thVNl9La6cgATFZCFuWgGaQUBI8yAaMDBK6DwgyOgoh2c4ALFte8ytcG+mg15eYECfLShyZFCO4UYtvYH4fhLvbEJuN20++ppQ43+irEX7jut6woaIBzdANYXqK67p0qJHlUi6vJF3EY8MZbM4hb7DYrAW7l26EcKUym2xKgScxMgMo13igHEON4/Owt3bvd8tjyHMid6/RxXSDEdIr889p8J3GNxFpHYW0uHKATABhgAOgmPaqunzeK2pLcVkg4cMbeDZe4w7G73t5ULXCzSyl9SCOWXVR5CoYXE5FKrtnaPIEzH1NC+zGNU/ssssxJzneIAy+mhO9Eu6Pd2kjKxTMY/eM6ew+1P0oVq3Ntq+TqTW2ziQN2mhVrhzHnNFsHwvrWOjU2WcQxoZAgEwZ1qnG2rl9VUqAFGhj86J/qKiNKI2lAUChs2hTXh7kBXk5dv/dS4bwi9bvZkYBGBUiBsdxqPqNaZb4BqFs12tnaTPjOGFrZGgOmseftV3dRWln5TpUTHKgCAnEkzOqb/jK/vAchOk+tRxWIkrIfQzBWT8lJmrMMM9y5c2M5VnkBH0Jj616pzXZ6L96NfQFno4na5vl/mV1/7lFBuFIGwbabXGIkcswM/I0wOpoVwcHLdU7d46j03/M0MfY1m/CiUU+Q/pXrpUOGNNuOhI/P86teta3OT2KCnSq2StBr4Vxxyf8AR/2fGJvM9wfsrQkj95zOVfQbn0HWpYjhbpbbMCGXfTodfamj9GI/4M+d1p+S0d7QH/hr3/Tf/tNOWRrKA4XE5pwS9lvIT5j5g08dzctWXxFu2f2algHBExqY2J0k+cRNc+wrQ4I0M1u4BxS+1jF5r11o7uJdjHiO0nSruqjcrE4uBs4Lxm9cx7W2TJatG4LoDAg3Ni7NAzMSAANIUbaGmy7iecQv1NKfZlycOhJJJZySdySzSSetFLh8VedLkpWyB/HMX+2suFgBsonzg/lRexxJh8Sn1oJxf4E/6q/Y0bwhrq2MsJW8QGIbWR5bUfweGulPBYDA6yXAmee9AODic89Kd+CH9gPf70tmgLgzN3q22QLlJnXmAYgeopka1Svj2IvGNPGPuKbTUvUbsbB0ijuvOotYNWmvG2qQbqYK4zj1w9ssxGaPCvX+1cpxvZ7vbr3XuKWdiTuPuKLdrLhOeSTqdz0ZatJ8C+gr0ekxqMdXqTZpuToHYDhC2vFKz5Gt963LK6KWYFZA2jzofeY5xrzFM+AH7MVTJ7CkWrZjlVqJFSaorSgywmrUOlVJViVhpVeqsCrXqIrjj1K+evBX3OuOIYmwCvOY0NAcwksXI5TO9M7/AA0s4ITZM668/SiTpMFlgxDfhuz5b19btsgYgL4jmOp3667e1CLwi4I0omrmNzRNnUaeDvq49DHzn8q2sKDYI/tD6f0o0KyXNnIqImpJbr41MUJ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QTEhUUExQVFhQXGB0bGBgYGB8eHhocHB0dHB4dHhwcHSggHRolHBocITEhJSkrLi4uGB80ODQtNygtLisBCgoKDg0OGxAQGzUlICYwNCwsLDQsLjQsLCwsLCwsLCwsLDQsLCwsLCwsNCwsLCw0LCwsLCwsLCwsLCwsLCwsLP/AABEIALoBDgMBIgACEQEDEQH/xAAcAAACAwEBAQEAAAAAAAAAAAAFBgIDBAcBAAj/xABBEAACAQIEAwYEAgkCBgMBAQABAhEAAwQSITEFQVEGEyJhcYEykaGxQsEHFCNSYnLR4fAVgiQzc7LC8RZDopJj/8QAGgEAAwEBAQEAAAAAAAAAAAAAAgMEAQAFBv/EADIRAAICAQMCBAQFBAMBAAAAAAABAhEDEiExBEETIlFhcaGx8AWBkcHhIzLR8SRSYhT/2gAMAwEAAhEDEQA/ABguFd9q2WbsiRzrPiRJk86jZOVtfhO/9alcaLUfYg5XBUwRr6T+R1+tCOP4PPaZra7kHKORmSPlJFHcQdckSCJDenKruH4W0Vum45UgeFApIfyn8JGhBo47gtGHsti2VURpgqIB/C0beU/ep465cRjDMNTsd5M/nUbmFIOmo5Ec614tc9sN+IaH/Pr70STNBicXugMrZbik+LMvlH4Y5D6VPgPFFd2tMslDGo5EE78xHXXbepCzaFu6zs4uAJkVVkPJgiZ0ImaE2AFdnDAEnU6brAE6b67b7UjJlcXwckPeFtolwFMmYQcpA+0be1fcbAuuXyLbJ5KPDPpynyn0pd4zaJIY7kD2I0/L61ptY+9bMODBAOVhrBHI7wfOabKUXs0dubbnD17owqlwNx5fnQ/hTg3F71m7vxFo1MBSdJ9KN4ch1DL4T9vL0rJi8EFUtEEA7bbR/m3pQyhW6NPuNW7K92cNc7wMWDzoUXKTsYMlgomI3odhuDq86kfWtN3AsGmBE/h2HlrqPeiOHt5QeRNBpTfBqbQsf6eCWjYEgGN450w4jsI6iUvW3B8iP61LD4ZVAG9aMJxBle4SSVz/AAzyAXbod/I/Wtjjj3GLqMseJADF9mbyzADDy/8AVBrnDrkwVjz0rrdu7bZJU/1+XI+VKHFr637qoutsFu8O2bLGgbmJMEeXTfJ4V2HQ6/KuRVdAmUDXMwVm9QxgeRIA/wB1RGDy3GxExAVR7Ez7HMPkaYMb2Zs3FCl7gJeVYGCpCsQfODBrKnBL7Sl028vNkZvFHPuysKSN/FpypM8U004+lfyIeTU25GxdqpxNpIJZQf8APKtOItZTpNbOD8Au4xsqABRqznYf1O+gokndAPbcW8Lg8zARTdh+x9w28wQ/KnrgvYzD2IJHeP8AvNt7Lt85pjAqiOJ9yaU12OF4jspiJ0sXSPJG/pWdeH3LLBbiMgb95SDI6TXfKDdrcVat4a530EFSFU7lo0jzB1nlRSx0rs6M9zjV9MxOY6chOgHLTnWPEYVTsfzq62C5IQZjz6D3NBOPXnRsoeMkG4F0ADRAJ3JiTGnKpFbe5S9kb7SogAJ13jc/IV7dxJjwiPXX6AxHv7VDDYU20BkEkAt6kaxzA9a8b0y6jp/nl70ejuDZcr6akn1/tUWuelZ2uQNTA61SuKDfDLeg/M6UyKVAts0M9UI+rev5CrjhbmUu4VE/iYZjOnhXc9TGwoZcdDPrRtgnQ7XEmtrctrAtP8SMqmeW5ET5gihfdSSI9NxP96jiMc6kA2mdSQJXU66fCNT6AVtOHHLTyOn0P/umONoYZDpEj4ftzrdfwYQgmYbUEf5/k1Q1puYn/PPX61sw93PZyMfEm0+X9tKWlTNZHHYAWgBnDZgGUrBA6gwxg+RFZLLRuywfX+lWlNqD8VuEjKpiTEjygn7gfOmyuKsxbmP9YHev4pAbblCkf0ouMMN8gJH4gAdPUeVAk4celEeG3SGCNofwt9hSISvb1Ca3CGN8SekH2Ij+lV3sS9zL3jFsqhVkzCjYegn60Tua27TajMkHXmCVJ+xquzgWYTKgjkRqfTT39q1xbMJcOU5WA5jT61aJWwwYz4DE77H868tjJMfT/OtV4i5KnlIOnPatcGlZ1mq80bGDy5/TesxvMPiHv/n9vepu5FvvEQlZguQQoPQk7nyoU+IZzEsx6KIGmvry6VzRgSs4hWZQDMnlQTimNKymwZzrPLXfoNhPoOdbuG3CW+GAATP9/esl3CS+fSe7IErI8RkzP8oH+GgktWxpj4LcuJbZO8IXYnUzPtMwRW9reW2kE/iMjQ6Ef0rOi5fCDaEcgEH0itvEXIe2uk5TJEAaxMRoBodutClS3OLcPjsxQHQhvn4WokcRA5UvcRS5b7klk8dxQsMsgFW1MbGeRom16CQZ5a/2ommcminG4g8lOvOKeOwvaKzas91dlDmJzRIaesbEbegFJ2YRMiOtZX4ig2M0uOqMrRs0mqZ2f/5BhonvrfzrDjO2mDtz+0LkckUk/WB9a4t/qTs7KSFUAMpE6htIPPkT71aWQkBGJGWWJEQYkxHLkDz94pqyya2oT4UR84z+kloixbVJ0zXNT7KNB6yaS+JY65ebvLrs5PM/kNgPQCsqYYXGVSwAJGrEAAbzJ0A5yaz5jdhmGVY0WZ5Hc6TXJ61bNpR4LMPiCjyNjv8A51FCr1lzfuwrkXodGyEjMoCkHTTkQTpRpcHNlnUfCfvp94qfBb4zqrT0X0PL/wDrKR6GpZyVOvvuOUW6sxBbpkSF16Gdhy0Ghkc9qEYzGlHIOZsvxSQBHOAPz5003l8TchNJvElm686+I0+MvKgHHcMGGG4I69R/cUvPhmFzKu/Ijp1nlRnAtmSOa6e24/Mf7RTV2Y7C38T+0CBUP430BA5KNzrOu23SshzSMlxuKSYVyIJZidydSfc61f8A6Ww3Brt3BuwNi1BuHvGHKIX5b/Wjr8Cwx3sWz6qKaoSfIpzj2OdYxLDahlB8p/Mf1rGuHBGhkiqrhyEeLNoOR36a6e9eNilBEq3qI/rP0p1IapEzbIrLiUggjnp70StXJ5hvofea8xNjOpA35etG8anHblBajPgWUsveTlkSRvE6xPONv8l94f2b4dcVciK8dXbMJ11EzNc1N4CAY8xWyzxBUIV3Cn8JZgCfn9/8PYdOWoy57ATTW6Z1BezOFClRZWD6z8yZpa4r+je2+tq4VI5MJHzER8jQnD8durGS+xH88j6k15Z7Z3zZ7w3jGXUlV3HhPLfNpR5OkrmhacvUw43hd7DgWbwGnwkGQRpJB9tvOo2/U0LwvHnvsTduF30AzHl5cgJ5CsXaDjbWYCoGG5MnnpGg/wAipFKWnyje24wve/dHuaz95owZQzEaET4dD5wRHUelZ+G4rvbSXIjMNpmNY39q2C3ofQ/anzi9NnIwnEsqZCxynxEEkiepE8hzqFu2+mXT+XTQ+nlVFrtHh0uEnOYEaLEEHXXrA3Fbf/kFg/DeADcoKx6k6zy0pGqPqN8LJ/1f6HuAwZTvCwiF0H+elQwpVwVnMQByPU9d68tY+yxyJdUs51MzA6nr6edb1u2FxHc2xPgBLsw16gD678qxNWA01swZicOuYHKTMlukDf6ULxhuXbhuRHQDkK6Fwbh+GuFxeuZREADSROusabD501YXh3D7dvKO5yncs4J+ZMj2rJRb4YOtLlHILNhLpthlbOrqdGAXSdSIk6efI1rxmjsPP8hTpxnAcOUFrLgXQPCqMWB9d4HnNId+6M9zeZrd+Gcne5lx88lJ35xFZYj8H1/tX3EWE6k7VRcuCDDnbqaF8nM14CxNtZkwMoneBtPKefLevmYJ4ChYsBqG+HX67c+or3hT6QWmQPnGu+vSrsdYZlbu/jKkL6kaH2NBHyyo3lWZbF8OBAaM0QRrzGx+foRV1oZYA0EEe0GsCcOdfAstlOpG88z6UQS05UhgQwE6iJB0n5kA/wAwrrSexyt8mrh9/KGWRDCCPKhmItkHQwQdCORGx9j9qwLculyqoc28Hp15aedEbeHu92TcCiPhA5CNj/7NA4JbhKTexsGLV1DQQdM0xEnpB+8UsY20zXXyifEdff5USwlrTXnDfPX7z9K0FNa3gxA/hmGdW1iCIj7fUD601YP9JeMsjuwbZVAFXMmoAAgaEUEeBuQPWs9rArcZmIJE9Y5a+e/0itt9jGk+RhxP6T8a0xdC/wAqL9yDQLFdocZfMm7eeOrkD2EhflWqzw5RsoHnGvz3rRYwRJOldfqzNlwgl3t0KC0LoSA4MPrELA333Mab1MX1Pxlk81E/TT7iq70qoKobhnZSZ16dfSKpsXVuj4WWf3hExvDbGJ+tUKdnONGyT+FiY6b/ACq2xiJ336xqKz28Hm8Q0JJ8PSIPrrP0NbXslFUsMsgwWn5xG0efKu1UdQv9obTASNCSNfUxNKnFeBXr91rr3ULNG6nYAAfb707Y7EZ1CMBrBUgdNepnb7VDubXK4p+lI1uL2NcdXJz89lLo2a0fmP8AxrpvZXsrhXwtu3cxq23+K4mSPHrPiYgN0kcgKhYwVpv/ALLY9WAo3gez9hv/ALrOm8XF/rW+K3yDoS4PW/R5Y0NvHWieUgfcP+VQx/ALKW370WrrBT4g2YQNQegPtzrJ2r4VasJZu2biMwuBTlYNAYGDoTzH1pJvdo8Si3LUqUMpDKDAJjSI5dZoo5IqxuPDPJw+Bs4YLS21CQFEwAdpJPXz2q8WSTmJWNYUaHbeI21++1c6N85cpVcshoiNRqDoQeVa8JxW6LqS7RmAygnKAdDA95ov/ovZlD6LKldA6+PG/wDM33NRAotxDh6pcIZ9SZ01iddehqOE4YLhhHk9DAPtJE+1S6Zeh6EerxUtzR2OwL3sXbW2AW1MEgDY/vaH0pzf9GuNLd5NvNM/GZ8uVJrcJuWGVm01AG3MgcieRprv4pEBUufQt/hNMgqVNHndZNZJ6oPagjcwL2SUuKBcAGbUHfbYxyoU2LEx4dzM+p5iteDvBrWYGRr15ac9aXbUsA0b6/PWm5NkiYL2H1LSNoGtYb9n8UiDBkEfiE7HX1iYrMLZ6dfvSrxTj9xWZFY+FyN9IGg21/wVkHqMk0hjxgyqTAY7CqmW2wnaeR69Kt7J9sBlW3cwNm8VktcZ2J15lTI6DSNqwdqO0oxUWreFw9iH0a2pDSDA8UxGvSi0uwNVmuzZylWHL7c6YuC41bV5Wa2twCfC209fX1nekTg1693xtXNQJAYAgEhS0ZoC9AZE012cGXPXKACN4MAwfaD70vJFpphwdofk7eoghLNtPIHzI2AHSlvjvbG/ikKEqtsnVVWJgyJJJOhHKNqwLgQvxEL6mKEW0i9cUfCWJBG3z8/zNBKcmuTYwinwV23C3C0Etkj6g+21a7mOnQLpBmT8tprPeCqxLEAQPzqCcUw/JixH7qk/lQrcJ7MheVl2A209P8FDf1i4xYa6D5+WlHLeJW6DlVgUj4hEg9PQ/ersDg5GnU/c111yC/YBjBNPOI5CNfnRnhQt2rfjMGZOhPIdBW/9SOmlSfh8gg6SIrNR1GJ+OWF2zN6AD7msj9qo/wCXaWP4pP2iseKwmWT0mfbeheQn/D/Siio9w/Dk/wC1WdA7lCNFEEctNPag2MwaWlAFtBbV+8EeEoYykAAiSQdzppBB3pibD93ca1y3T8x85j3oX2iw5Nl/IT8iDXeJKDaGY4Rm0mR4Z2ssW5LWbjt+AyAB1kTvtUsf2vt3Y/Z3BGwJUjz8/wD1Sjbt1pt2qW80j2F+G4vT5hU8ct8rJEbfDp9Kuv2VYW7yqCr7g8jzH3+VClwoNEcLa/4e7ZaCGBKeoBaI9ifnWRyWybq+hWLG5xCS4D9Ysslq0qPA/ayJXXcADpPpNZj2RxfJ1jrNY8Fxq3g8UDm/ZXfCVUqYY92Q28gCXmK6Hh8SrrmRgyyRKkESDB1HQgj2q/V40VJnkPyto5ti8FctFg7kkFeWgysC3rIBHvVOLwniOm7j7g/anviOEt30JUggyJHUEqfqDQXiVxrNgslo3LiMNFTMTPhkgaxB+lJhj8Sei65H4c/hNyqxavYSs36vBB6EH5Gm/C94crtaYMBqGt6a/wAJEN6wYpsexZNkHu7WYoJ8KgyR0jQ0WLo3OTWrj2/kuf4lHTWn5/wJ5w6ljKqdTuBV9rBIDIVQRsQAD8xWy1gznbQZeXWZMz5bfWtXcgRPMwPXf8qn1M8wVe0DsU3k5wNdYGUHnPOhtjEN3bh5L5gUIO4J8Wbw/LXWaPdoLOUydp/8R/Q0NwltHn9pbSBP7Rgs6kQJ3bTbzHWs1zvZF+DD08sd5J0/v2CfDeI22t92PAQpmR8MySdBqATy102r20pSwGW5aZVJHwH4VJXNqwJ1gRHPyrJbweR7mx/ZkHp4oj21qXeEIUgEH96SRqTAM6CSdKJ51xkQT6GWRvwHa9X/AKN2KR1UN4CDB+FgRmGbad9YilHFcLZyzfq7tmYtHdkxJ1/DTA2MukMT48qFgsxLLsC2+vWaDYHtXxC6oCJIXKrsTLebRcbc7wPpVGJxmrgQdThlhlonye/6fd7xGNgrbRCBKkZAAYjNqBOsedLAVjehRLd5oOpzfaul4vGtlv22GcrnAacugzAEgaDUHTntSj2SX/jn8hd+8U1E7p8Gu5g8Q9kWriqLQckzE6wAZ3MGecVm7C4gl72HZm1VbiiTy0Ye4ZT/ALDTndt5lZQYJBE9D1pLxXCjgL1nFNdDAXArAJEIysG/EZ8E/Olz8yaOrS0xku8NA5V5ZwpPwrqOgo7jbUEKASWmIE7UewLhbFlAr5syZoQmAXliRE6a6+YqSMhzEDi2FPdsYg9POYig+GwcbyPpXTOMYJGctOUXBJGzAjQ+kwPrQPi+ItugtoillPhZTJK+cc9NteR51PKTWyPZ6Fq0nG77+n8CU/G7eHugMGOkNHQ/5PtRcX2xFtDg5Y5SGgCVufgzZpAQwZP8J5jVf472TxGd3TK6MSwObVVJkBhEhhMR5VgNg2EZrbyysFMHYjdhGwzZgCdd+dWwhGKT7nk9TmnmySfZfQ6tawxypJYkpmIUIANFmJGglutWm2qkMWITIzEsdIGTcbD4qXeA8dxeKtr3WFW8yoQWDbhcoJYAjLrGnPWNBpPilvG30i/hxbtKJPdwxOoMQGJI0B0HIUDjXIiO+xj4rirLtcy3FAO0zvEHYHSaG4fDacjNHbXZsXLQVLcifiMAz5Ex5aeXyvPZW9aUBVLr5EGDzB1pE3cbR7P4fkUJuE2qr5+gV7WkLiFGocpmU8oB6zuDy8xVd2331phoCVII6GPtzox25w6i2t4oGKHKDMZRchSfPWNPlS9hsUVuW10GZWBnSSsEDY6jxH6U1qzzYNqKaFccNuDN4ZKg+EbmOQ6mp2LLG2t1hkVmKjPpqDHKdCdBE8+QJptu2lzy0Cd5PKlvDYdDbNq2iHuG1z3kWGygSG/EI5jTQ0eLDCXJXP8AE864fyM/AbwxDMiwhQwc59f3Z6Ue/wBJZLgkqchzSuoPgZYGmph6G9nsC9nEd6e7Clh8FwXN51AUba6/5DRxXi6L4mS6Y+IrZcgQY1aMvICQSNRWvBBO4gT/ABDNkhom9n7e5zfF8QQlmyWrgKuu25KyPwnUEBvPLG9NHB+Iks9y3atWwJi2qsFMganLpPKgo4ThxlKi7keLgKMARIJXR121NacDicMjgpcxRYcu+QBssmCBag+nlWZJy01B0Tx6fI1el7+zGD9HJB4fbA/C9xf/ANlv/KsnbK2pazmum2guDORm1lWgHLrBy1fgu1XjVBhkRGYA5XCxOkgC3E1PiOIwxuTdvAhGDMFMBWWYzESR8RGkUUNWSTkl+S35ByY5YqU1XxMI4fquVc2YSPDBI31EAjTyqdnBAOJWGB8xBk8utNWA4Wi/Eblwlpl2GnKALaoIjmQT51rbhlgHVNTzJbr6+dJlja4HxyKW1AV+KhLtxGRgA2jSDPPQDXnzjagfaHtMEdAuUqCHMlgymYBMHVddjvrRPiWFdr9yFbcahHI2HMIRXLgr4i5djXKCxnpO39PSuw6nJt7JBdRjwQxReN3J8+2250nGXTiAe6QMdIl8oIgicwVtZjSKEW+y91SvegXA8rAussN+E5gswOegml3hvE72FDW+8gmZMBgNtieWtOnY65i8SZD2ntWjnYsAsDeAF1+cDbXenJOKsjm03S4/fuZuGcLuWluF7iuGSQQ7MNGAPxbctBppUGuL1Hzolj8bhQqLbxVllyw6kyBttl3kzPLQaUPw9/hNsAstvODByWCRliIB7vnJBkEwd51qeWKWSVu/0PU6Xr49NHTFWr7ujyw2bP3bgNl0I8UGV5LJ2nYVhtcExNphbtMjA5Wu+EDL4mCMVfxrKwZymT6TRjD8c4bHc4cOrGCuW0s+E5joApIImddhyr1OLC8bd23czKoIAuZUBuZQJImWJUkSSTqRplgPw6sUXFIj6vMupya2a+0WNsYWxmcjMykAaF7nXlruTyiTST2YlOI3keA2W5En4iSG06nLJ06GmPH4TGXSl27hi9iIa1bbvGVlMowRfEWzBtR+G5B1FLmI4ViMrMuFxNpLdwXbDNauDITlFxWnXK8TAJ1X+ImnRlW/O/qSTlcqr3Gnh3EVuPdQSDbaDPmN/v8ATrQb9IwH6sn/AFB/2t+RrHw3tAUtuLzN3guEI5UkFGJPijbISSF6GOQqfbDF2r+DQWbgc2WXMCTnyAFQ3i1aCRJ6EHkazU0913/0daaHzhGILWLRbMpa2VBhpn4QfDqBpMyK08XxzWlLMWX8UR4csa6g7j09xoKH8EuBcJYckmLeUCdxJ/LT51k4lxe1jBlFzu4cGCQAY/C3Qc9OY6VA22/Yo0Jrncl+sm7cBbRe7nWYBOp2IMhSOfzrYiIFGQBQdDprvzMzyneqrdpgLr3FhEtwjBhLEwB10AAAJ6xsKyvFs5ZzAZdY3DBSZHIydvSas6SEZPbn9iLrMmXHHf8At2/Xflehdfx/dqYfLHMbT/EYJA9idqC8Zxb4rD4jwiVDMnMjJMgH+WR6gV5isVnzGfw5h/EYMfWiPA8CpwLKwgXFMOSJOYsDB1Kww0kcqqySWGLcld7V+5JgxvNNKDSa3vvXp99jz9CjFLVx01ZrniA/EqgbeYLEjrqOYhzxOJzXYUZlfMxYEaDlpMmeo6UsdhMVhrShLDE3CCWzssr+9ChVgTG/ICiuBxod7rKGyo2RyR+ISSyncrrrpE6jczBJ6nZ62hQbTKsVxtcKwWFyEkZY5KJP1IFDV7aLmOVCqkSBPnHy8qG8cuC6cRpqjuF66dPIilm2+QBm2iPQ9Pf8qPHHzbi8j8m3qdw43gBfsXLJ/GpGnI7g+oMH2rj+I4mFuElcQ3dsDpb8IIIDeImApgDQbkkxXcK5Z20W5h715rS6QHzDUpIiSDymOtdCrO1OgbZ7T2lzd5auBgx5oNyTH4jpWHF9rWbMEd0VliMi3CI6SUGs6zNJtzETVT3+lWrFBLgneRs6LwvtcLLC3cvK9sDwuqNJHImSI6ERMg+tN2Lxdu9hnKsGBWRB6a/ltXJhw1hZDkZjOwB8Og/LpRjsf2fxOIYZLKug1y3R4PvIHTQ+4qSSUuCiNx5C3anGC26HKSTbBIEaQpYzPQA/Klu3jiO7XurinMWUuMoOjNEk/ukwecDrTB+kbgF2wLVy/h/2QUJFm4AgYTEHuyQMukFRtodKVsf2n75Ft3LIZFywGuH8IKjVAhmCaXHD/wCb9d/5K3+IZYxUYyqvb3+AcwOLDhbsQYkCj69k7T3nNySrMSIIEgmYJAmPegHZ/hzXrKut21aUz4SrGIJEDNcmPUkxW7tHxB2dbKuQMolkMEwslt/hA8W9H0/iYpvQ6/gL8Q6vHnhB1bXP50dFxFvwkeEkgwG2nlPUAwfagmC4+tn9ibWIuvaAtv3GHJTONSQSCASCNyd53M0BxX6P0Fg4j9Zu/slDtnSDmQyQJIhdBrrRXg/Fx3mJZLOJdLl0OhWw8EG2inUgAaqaNtNN3t/JApOwyna9tVt8PxJ6ytpNfMlwZriNrGtYvXcoAksu0lYMaH5/KuqtxHFd65WwEQxHesVfYbqoIGs8+lc/4xw4AsVWWLsDvE84PMCYpcZL02Gxi3xyLNy+TqT1mf8A3vRnsfx25hb6vb5gqQdVIYRqvMazWfGdn7hCGyM4Yajmr8xHTYj1orwbsTiMpuOFDKwyoXWSJEtoYAHTeJ9KpThPaxE4Txyakt0b8ZhEuk3Dbt28zMrKgCJAJWAswNvnUbPBbEMe6stA0nXWQPwkdaIp2RSB3ty4hP4Q8xHmJ10NFbHY5EDQ1390+IgzKk66GfCPrSJySk1YajLSnQv4G3Zs4n4VUG2pGVDAMqx5aDQ6+VQ4Xwwva1TMjgH4l1gzPrEj0Y04YbstbW4tzu+8IgDMTzYnUztLE/0ox/pQCKVVQST4VBGUSQBqT0ny9Irozjv+Xys3f6/M51h+G4hrK/qwa0y3b3jW5lnxsApC75SOfn1o3a4jxiz3IVwc7C3DjMC5zEERqPCIIk/DPOAf4Z2QxyhlBtKO8uMAVkgPcZhr3m8H93Tzq1+yfETds5riOiXQ+hVQsAjxApm56EMfTmGPRKQF0hZwGEQtfbE4HDyl0o+UHxXYDuTnzRo40A668qt4bbNy/wD8Bh7GHa2CXuZLZIU6aFbaNqfM0z9oOzhwyXG77vO+vNcIyxDFFXqZEKKVOA8TfD37rI5UlVB/Z5wZeAD4hlEneaklk/5Djflr49v8npxwY30KyV5r5/P9OCd/tFavqD3hzACe8AUtprt4degJoBjWtswk2lM/GzAKP5m5dNaVUxnhAM/eruyr3DedrfeeBdMjZRJdVUNO66nTTUDUCaoeBRtnlqep0OndYq2kXFt9y4zK6XbeVo20W4c09VA5aUQtXHu+LJAMbQBAUKAJ215/wL6UGxuPVyljE4e5maWDW8qOCJkyG108zQPj3HL1p+6tXry2lUQGjNrvPh5+WnSj6aoy3X3+oPWKWWNXun3GrN4ml1BzbICyrGkBwNfPb+v3AbCZn717hsywCqDEtEMTqY1mDzrmrYx4AFx4G3jP9adv0eXLz27oQq7BxGdtRpy50/qHGcN9iXp45MMrjTGzhXY2zh/Gxe94PiGZQphg8FYBQggazsayDs3gXj/h2WOaOV9pGsf0q24uKSBeuMiksTClgATsCG1lZ2Gh18jb2WfO7d9nyE+Ai04Ajrm1E+YHrUcpeVUehLJkyS8/1MJ4JasFltG4EG+Y5iWIGgY8gANPPz0F4jBa6Ej3Apk46EQ5FuBhJOrCdTPMmhjek0UY3yDra44OsGlDtl2YvYm9aaxcdDkKuFLAEAgiQpE7tvyFN5oVxvjK4dCWbLIKiNzPSNR60vUou2EouXB+cuKPmYqqqArMAVESJ3Ovv70d4VwRBasd4v7S6Wuk6yLfw21H8xDP6FfKi1ngmHLDusOWXkbt1sun8KqpI02LR1pksYa4XzXCs+QPSBAAgAaQPIU/JkTjUQMcdMrZnscMJCFtF/djU9JPpy3p87MoFkaDQEwOugEeQFcn47exAeO8YKdMqmCAPMQSJnTX6V039H+MOIw4vbkwrfzKPF9TNDGCitjZTcnuHOL4ZL1trV0Z7biGB006iNiDBBGoIBri9/8AR4lu66NcuHK2kZQCNwfh5gjTkZFdn4jcyIx9hykn6COlBsThwwD+x1n0oHJrg1JPkQML2NwyjxLmPVoJ+1X3ey1g8m2A0PICMu2ixpA6U3fq/QVYuG8qDXK+Q3CNAuzgCqp475FpSEVrrZQMpEZc0GBprNFMPevXLtu3ncZrkEiPgCgnlM/EZBHLpr61kwR5VdwzECy4crmaNBzkiPcxp70nLV3LcKOy2J9qODtcuylloBGovOgad5yHlCxJ/EaVuNdnsPhCb90tc7//AJdgNC20AGbfNuTyjeBzNP8Ai+N4hbRujDMANw7osDmTLnQdN+gNcg7V9oGxd/OW0iAB+EDl67n3rY5Huo3T9vv6FnRdP40/OlS59/RFS4oWtbQA6jr6k6n3rbZ44yWyy8tY3ilL9dZQ0dY15VFsaYmCp58wfl+dMx6o/A9HrcOLPH0kuGOWK4mL4DAZTlXT/eZ9tPrUezPaZrbNbIBW6O78R+EsDlMwdiCvsPdUscZulBbAVVBmcup8tTWTEXCrowncj+n/AHUUt52ifBhUemeOe9vn0ula+B1GzeKstk3AzOAS4gL8ZnMsz8AA2jQ+ddE7OKpsWzmV4GUHlI0013n3pA/R9jLYw7G8ZZ3mILEqFCgNIj8Ogk78qP4rtVhbQ8TER+86oPkD+VZkmtflVo8RY3BOM3vfK4+v7h7iHGWtEJAZ22A5DmW6Dp1OgpI4W+MwuLJe5de08h1OZ5Jkhh8UNPT0Om3l/wDShhLfwd3Plmuf9gihbfpRZzGHs3nP/wDnZBj5kkfKtgs9Pb7+IayY4poY8bwzF4hbbvBIBBUsAfWNFHSPvND8F+ju7dd2uZbcKAmYBpJzBtm0gRy1mhFztHxW78GEuKOr3Mv/AOTkpasdrMUL13O4S4quqG3IIuAwJMmVBBkHQ+dZj6aWt5O/fdDZ9bJ4fB7fD3v4ADtfwC7grzW7oUCTkKOHBAjnOYESAQwB9d6NdicCy4UvAm7nIJMeFcuU7/vAwI5/IBxhMVfOa4/enUjUc9+QGtM3Cezdo4a2WZVcqM8kEzB0IJg6nYiqMj8vmJsS82wSvOl3idjKwZRh3JggwTIg+cMPnSn+kxAuK052kJ9ZcflRef1fEW2tqLhCFZUC34ZnKfwkzrmEH6UvdueJi/eUhcuVANRrMk6nmBOnqa7HHzJrijJvZ3zYCRTAor2c41+rXg+UsII3g69KGraLFUUakgDzJ0H1or2i4SLFy2qGQbayerbNodQCRPvT9m1F9xSTrUux0zhXbWzdt6MytsUYwZ8jsfUUGxuGxN2S2KPKMrxPXwsojlqG60L7K4Rb1u2jKGUG5cYHYlmKLPsrH5UR4p2fti27WwyEISAruBIE/DMRUORKM3FMsgrhbEzjeGIuFXY3HUQS2p68+WtY1VVWYAqfETDn2rJiHkAVdFOlZHJpvY/QfBL4spcDXrjovim5AVFAGxgSJM9OXKsmK4pYYd5fKgMYQMoLR5SJWegg6Ca3rwGysm/ce8TGjGAIMiADP1qJ4giHu0wzuANItyuv8ZET11rzOHb3PRclJbbGPA8QwjJKawYhVgyIP2I+dauH423ccKtsj+LU/OBVmDbEjMbOESxmHVBm8zkVvUf4K0X8LiVtOzd0MiFoVmPwgn9z22rtUbW4tqkwH2h7OLffMgcNO5lVnqM0fSdtjRDhWBGGsJZk6STrux1P19NBzoCnaG5dB1QEHUh526CJGnI1cXY+IXRc02GkH58vSq+FRPyyNnH5r7SDkJgAtlUx+LeCNOlNWBdCpCkSeQOmnsAfv50nYfiJZTbuKjEGJEEHTSRrBnQj7bV5wPF5byBWYFmA7qAwboQT8OvORHTqMqUdzY7vYehbqwWZqN7EpaBa5JVfiyiYAEyRvA51X/8AK8KQMrkz8Krbck+gC61HObXCKErL+5ioYnHLYQ3WJCqV1H8TBR9WAoTe49cuXjZs2iHy5puygC7TEEnUgRp7Vj4erY3hro7EXbqurTpkuAkAADYKQsc4iSTJrcbm95KkdNRS2e5d2948GwrZFbMWUHP4fDOw16gaVxzGY7LmOzQQPWKw8Bw73b5tSQ1y3cVswkgqhuQZ1HiQA+9ZbKAsSRoFn5kAferI9Mo227GdP10oxWKK5fP2guEIXXWTv1qopG2lab3wJ/KPnVTDSlpnsSij7DggyTRDAYNr7C2j5GLCDE84j6zPlQudaJcCxvdYm2/Rln0nX6TXP1FySljcPUYcT2Ry5Fv4zENmLAgSF0UkZRLAywA2nXarrfY/DW1V1sM1ubZZ3YroSA3hlSRrMxy3pn4hiz3toiJUtoTAMqRy151Xcx5ZGQjwsCI6Tpoa3x5+v7HgeHEA9ueA2sPgrjW7dtdVEqgB3/e3pz4MhFizrp3Saf7BS/2sU38EwLBT4JLbA5hv5E/eo4DtE2FW3bvibeUZH+AkDTVGMg9BJDCCCJiiSlkhXLv/AAdajIba4ncwDXruLZXCm21x9ROb9pGXcRM7612vD4q26d4rgpBMjlG89COlcf7MubjYiF1usg32zXw0HyMRoKPpk4xm/h9QcrTaBeGtYkkoLeYgxvH3/wA1o72fusjsLyPBGyKWykH8WkzHQfPkzcQ4WkybZtljDEGVPoQc2n8oqjA4Id4yBw8qGkHmDlI3Oo050Ep6onJUybWbTeIqDpoSDPzrnXbEJ+tEIQRlExyIkEGOeg+ddNOHI5kVzbtjYIxTkDcAyNZ0iTHOVIjyrMH9wWX+0F4BC11cpAIMyRMRrMetaOI3GZ/HGYCNNiP8Naey1liXYLPKfuPtUuMWcssQdZG+3n/aq8cv6qQhryMJdl2HdjLmLc8lwqfSJAO/OmG7fOQg3biyCD3lsMNv3lH3akixgLgCmUWBpGp94/rV18MQO8uMVG2gA/zTakZIRcrsdCbUaoC3nkyazuatY1U+9UE5+isNwq5dM3TkX91TLn1f8P8At186YsLhktqAANNp1+pk1RiMaqDxMqjoTH03odiO0CKYUM59gPmdfpXibs9K0g816oP4gQdiIPSDSZjO1xT4mt2vcFvad/YUEv8AaHvTAL3T5mB7T/SjWKTAeRIwBQhlSjsNCDAOnSd/nWa3av3Wi1bdTOsaKPMyYoz2gwot4C7eeGuPlVSUAKKWAyjczE+LnRngnCzatLmYf8u2PTKgB+smrnk2J1AT+G4m62K7m8SQrFCRzPkY6gex5UV4pgjb7trVtVW2SxInMW0GpOreGdydQKxY64oxDXEhlF5GBmAQUXWYPhnmBryp1t3rlsa4cHrkuKf+/KayV2mbHhmb9ZB4e1wtmzoQ3qTkI9tvaq8QBav8PViFCW7qySAB4EG50G1AcNjFAfDCRbe6rJPJCYI00IEASJmDTPiHDYizcZgFAuShIgSAFn+LU/OOUnHGjVKzzE4m0MXZud9agqyOy3EOUQWGaG0loAmJqHB8UiYvEWrbK1u7F5CCDr8NwSDGpgx0FR7QY1AqOrKTbcNCkTA1O3pQTi+K7srf8f6yrE3DlOVUdYCTsYEc4zFq6rRl0xYsWe7465IKob9wSRA/aow+RL6dZFLKWSLbLs3hn2/vT4uCvXGL3AqCfItrrvsPalK/YUYi6GaIJjXeTPPy+9PjK4SXsvkxnTx/rRXrfzRG5rlA5KKjcPKtX6qOQG3M6aUZ4b2JxF2GyhQdQXOVfr4iPRTUjlFcn0MvKtxYKmoodY511LA9jsJZGa/d79x+BB4fkDJ/3GPKtFnEI8NZVLdvZVQAQAT0A1n8qGOXU6SIMvVRi/LuBG4njLv/AC8G0wPG5yjbcZip+hr6zwzHXDNy/ZtjooLn/wAR9TTIpHOTVwBiUyg8swkfKRT1kriKXz+p5Ut3YFx3AGaxlvYrE3UkeDMEtzyJVV1I5STVnDuzVi2g7yxaZiILuoZjPUtJ20r3ifEL5JW6VjyXfXcT9x+dX2OIssW7wjQZT1B1Fa5TfcFafQXOMYG5gw7WHY4e4MjpMsuYQB/EvQ/EvmKDdjUbMzI0arpodsxBI56xGo50837BLWzPwsW21kAgH2JmlfgHDBbZyHDZiPDEEfEevn5cvZ6m/Dd/7FOtewxviywGaCQQZU6aeR1BqIWLtt80liyt7jT5RWR7cGZIO0GtZwr+H+FgQY6HnU74GhbDqgdTc1QHX+/kN6akZYGUiOWWIpOx97LaZtjGnrVWHuXcPatkEsxAzKx0JIkx5g6cqjzYJT3Q/HkS5G7F4C1cEOiP/MoP5UtcU7C22DHD3DacqQASShnrMsB8/Stp4q6/FbzeaEn6RVFztbaCZ8j5ds2kT0md6ngssH5R0njktxHPC7ltilxAjKddZ9wRuD1qXFeDH9W722veBkYk6AJA2aWBJnSBzFM+NuteOd1C6QqzOnmeup28qzpZZYysVgzp1gjn5EivSg3yySVdjixohw3gT3hmDKq8pknTTYV0Pi3ALV0y+GUnm9hu7f3Ugq582IoVhezhT/lm9bHRnGb/AHZJSfSqlkQhxZHG9sR/9VtmP7zmPoJP1FAcVxrEXZBu5R0t+H6g5vrQCziGLrJ0nblrpRGyIk+1Hiw4lJJIyU5Nck7Kx5mdSaaOB6EDrtS9greYkDeJHt/aaauA2dUmTqNhW9TGpOjsTtB3t4f2OHsgE5rqyBucqkfdhWj/AFa0xnEMRrpbdGRF6TmHjPmdOgFUY79ri7Os93nnyYZTE9dqOLbNRcJIo7izxDErcv3GVgQyWyCNdQfLn4RR9LLXQDeMJytjn/P1/l2oNxC2q4pMoAzLqAIkgn6+Kj6XiPiX5Vr7UYu9gftK6rdsNlDBZzCNMgK6R0En50cxGBtgIUtJuNQqwQfbUUL4gma6JWVNlkA/iYgfajRw/g7tTpbUA89hoKztRxh4thVNl9La6cgATFZCFuWgGaQUBI8yAaMDBK6DwgyOgoh2c4ALFte8ytcG+mg15eYECfLShyZFCO4UYtvYH4fhLvbEJuN20++ppQ43+irEX7jut6woaIBzdANYXqK67p0qJHlUi6vJF3EY8MZbM4hb7DYrAW7l26EcKUym2xKgScxMgMo13igHEON4/Owt3bvd8tjyHMid6/RxXSDEdIr889p8J3GNxFpHYW0uHKATABhgAOgmPaqunzeK2pLcVkg4cMbeDZe4w7G73t5ULXCzSyl9SCOWXVR5CoYXE5FKrtnaPIEzH1NC+zGNU/ssssxJzneIAy+mhO9Eu6Pd2kjKxTMY/eM6ew+1P0oVq3Ntq+TqTW2ziQN2mhVrhzHnNFsHwvrWOjU2WcQxoZAgEwZ1qnG2rl9VUqAFGhj86J/qKiNKI2lAUChs2hTXh7kBXk5dv/dS4bwi9bvZkYBGBUiBsdxqPqNaZb4BqFs12tnaTPjOGFrZGgOmseftV3dRWln5TpUTHKgCAnEkzOqb/jK/vAchOk+tRxWIkrIfQzBWT8lJmrMMM9y5c2M5VnkBH0Jj616pzXZ6L96NfQFno4na5vl/mV1/7lFBuFIGwbabXGIkcswM/I0wOpoVwcHLdU7d46j03/M0MfY1m/CiUU+Q/pXrpUOGNNuOhI/P86teta3OT2KCnSq2StBr4Vxxyf8AR/2fGJvM9wfsrQkj95zOVfQbn0HWpYjhbpbbMCGXfTodfamj9GI/4M+d1p+S0d7QH/hr3/Tf/tNOWRrKA4XE5pwS9lvIT5j5g08dzctWXxFu2f2algHBExqY2J0k+cRNc+wrQ4I0M1u4BxS+1jF5r11o7uJdjHiO0nSruqjcrE4uBs4Lxm9cx7W2TJatG4LoDAg3Ni7NAzMSAANIUbaGmy7iecQv1NKfZlycOhJJJZySdySzSSetFLh8VedLkpWyB/HMX+2suFgBsonzg/lRexxJh8Sn1oJxf4E/6q/Y0bwhrq2MsJW8QGIbWR5bUfweGulPBYDA6yXAmee9AODic89Kd+CH9gPf70tmgLgzN3q22QLlJnXmAYgeopka1Svj2IvGNPGPuKbTUvUbsbB0ijuvOotYNWmvG2qQbqYK4zj1w9ssxGaPCvX+1cpxvZ7vbr3XuKWdiTuPuKLdrLhOeSTqdz0ZatJ8C+gr0ekxqMdXqTZpuToHYDhC2vFKz5Gt963LK6KWYFZA2jzofeY5xrzFM+AH7MVTJ7CkWrZjlVqJFSaorSgywmrUOlVJViVhpVeqsCrXqIrjj1K+evBX3OuOIYmwCvOY0NAcwksXI5TO9M7/AA0s4ITZM668/SiTpMFlgxDfhuz5b19btsgYgL4jmOp3667e1CLwi4I0omrmNzRNnUaeDvq49DHzn8q2sKDYI/tD6f0o0KyXNnIqImpJbr41MUJp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QTEhUUExQVFhQXGB0bGBgYGB8eHhocHB0dHB4dHhwcHSggHRolHBocITEhJSkrLi4uGB80ODQtNygtLisBCgoKDg0OGxAQGzUlICYwNCwsLDQsLjQsLCwsLCwsLCwsLDQsLCwsLCwsNCwsLCw0LCwsLCwsLCwsLCwsLCwsLP/AABEIALoBDgMBIgACEQEDEQH/xAAcAAACAwEBAQEAAAAAAAAAAAAFBgIDBAcBAAj/xABBEAACAQIEAwYEAgkCBgMBAQABAhEAAwQSITEFQVEGEyJhcYEykaGxQsEHFCNSYnLR4fAVgiQzc7LC8RZDopJj/8QAGgEAAwEBAQEAAAAAAAAAAAAAAgMEAQAFBv/EADIRAAICAQMCBAQFBAMBAAAAAAABAhEDEiExBEETIlFhcaGx8AWBkcHhIzLR8SRSYhT/2gAMAwEAAhEDEQA/ABguFd9q2WbsiRzrPiRJk86jZOVtfhO/9alcaLUfYg5XBUwRr6T+R1+tCOP4PPaZra7kHKORmSPlJFHcQdckSCJDenKruH4W0Vum45UgeFApIfyn8JGhBo47gtGHsti2VURpgqIB/C0beU/ep465cRjDMNTsd5M/nUbmFIOmo5Ec614tc9sN+IaH/Pr70STNBicXugMrZbik+LMvlH4Y5D6VPgPFFd2tMslDGo5EE78xHXXbepCzaFu6zs4uAJkVVkPJgiZ0ImaE2AFdnDAEnU6brAE6b67b7UjJlcXwckPeFtolwFMmYQcpA+0be1fcbAuuXyLbJ5KPDPpynyn0pd4zaJIY7kD2I0/L61ptY+9bMODBAOVhrBHI7wfOabKUXs0dubbnD17owqlwNx5fnQ/hTg3F71m7vxFo1MBSdJ9KN4ch1DL4T9vL0rJi8EFUtEEA7bbR/m3pQyhW6NPuNW7K92cNc7wMWDzoUXKTsYMlgomI3odhuDq86kfWtN3AsGmBE/h2HlrqPeiOHt5QeRNBpTfBqbQsf6eCWjYEgGN450w4jsI6iUvW3B8iP61LD4ZVAG9aMJxBle4SSVz/AAzyAXbod/I/Wtjjj3GLqMseJADF9mbyzADDy/8AVBrnDrkwVjz0rrdu7bZJU/1+XI+VKHFr637qoutsFu8O2bLGgbmJMEeXTfJ4V2HQ6/KuRVdAmUDXMwVm9QxgeRIA/wB1RGDy3GxExAVR7Ez7HMPkaYMb2Zs3FCl7gJeVYGCpCsQfODBrKnBL7Sl028vNkZvFHPuysKSN/FpypM8U004+lfyIeTU25GxdqpxNpIJZQf8APKtOItZTpNbOD8Au4xsqABRqznYf1O+gokndAPbcW8Lg8zARTdh+x9w28wQ/KnrgvYzD2IJHeP8AvNt7Lt85pjAqiOJ9yaU12OF4jspiJ0sXSPJG/pWdeH3LLBbiMgb95SDI6TXfKDdrcVat4a530EFSFU7lo0jzB1nlRSx0rs6M9zjV9MxOY6chOgHLTnWPEYVTsfzq62C5IQZjz6D3NBOPXnRsoeMkG4F0ADRAJ3JiTGnKpFbe5S9kb7SogAJ13jc/IV7dxJjwiPXX6AxHv7VDDYU20BkEkAt6kaxzA9a8b0y6jp/nl70ejuDZcr6akn1/tUWuelZ2uQNTA61SuKDfDLeg/M6UyKVAts0M9UI+rev5CrjhbmUu4VE/iYZjOnhXc9TGwoZcdDPrRtgnQ7XEmtrctrAtP8SMqmeW5ET5gihfdSSI9NxP96jiMc6kA2mdSQJXU66fCNT6AVtOHHLTyOn0P/umONoYZDpEj4ftzrdfwYQgmYbUEf5/k1Q1puYn/PPX61sw93PZyMfEm0+X9tKWlTNZHHYAWgBnDZgGUrBA6gwxg+RFZLLRuywfX+lWlNqD8VuEjKpiTEjygn7gfOmyuKsxbmP9YHev4pAbblCkf0ouMMN8gJH4gAdPUeVAk4celEeG3SGCNofwt9hSISvb1Ca3CGN8SekH2Ij+lV3sS9zL3jFsqhVkzCjYegn60Tua27TajMkHXmCVJ+xquzgWYTKgjkRqfTT39q1xbMJcOU5WA5jT61aJWwwYz4DE77H868tjJMfT/OtV4i5KnlIOnPatcGlZ1mq80bGDy5/TesxvMPiHv/n9vepu5FvvEQlZguQQoPQk7nyoU+IZzEsx6KIGmvry6VzRgSs4hWZQDMnlQTimNKymwZzrPLXfoNhPoOdbuG3CW+GAATP9/esl3CS+fSe7IErI8RkzP8oH+GgktWxpj4LcuJbZO8IXYnUzPtMwRW9reW2kE/iMjQ6Ef0rOi5fCDaEcgEH0itvEXIe2uk5TJEAaxMRoBodutClS3OLcPjsxQHQhvn4WokcRA5UvcRS5b7klk8dxQsMsgFW1MbGeRom16CQZ5a/2ommcminG4g8lOvOKeOwvaKzas91dlDmJzRIaesbEbegFJ2YRMiOtZX4ig2M0uOqMrRs0mqZ2f/5BhonvrfzrDjO2mDtz+0LkckUk/WB9a4t/qTs7KSFUAMpE6htIPPkT71aWQkBGJGWWJEQYkxHLkDz94pqyya2oT4UR84z+kloixbVJ0zXNT7KNB6yaS+JY65ebvLrs5PM/kNgPQCsqYYXGVSwAJGrEAAbzJ0A5yaz5jdhmGVY0WZ5Hc6TXJ61bNpR4LMPiCjyNjv8A51FCr1lzfuwrkXodGyEjMoCkHTTkQTpRpcHNlnUfCfvp94qfBb4zqrT0X0PL/wDrKR6GpZyVOvvuOUW6sxBbpkSF16Gdhy0Ghkc9qEYzGlHIOZsvxSQBHOAPz5003l8TchNJvElm686+I0+MvKgHHcMGGG4I69R/cUvPhmFzKu/Ijp1nlRnAtmSOa6e24/Mf7RTV2Y7C38T+0CBUP430BA5KNzrOu23SshzSMlxuKSYVyIJZidydSfc61f8A6Ww3Brt3BuwNi1BuHvGHKIX5b/Wjr8Cwx3sWz6qKaoSfIpzj2OdYxLDahlB8p/Mf1rGuHBGhkiqrhyEeLNoOR36a6e9eNilBEq3qI/rP0p1IapEzbIrLiUggjnp70StXJ5hvofea8xNjOpA35etG8anHblBajPgWUsveTlkSRvE6xPONv8l94f2b4dcVciK8dXbMJ11EzNc1N4CAY8xWyzxBUIV3Cn8JZgCfn9/8PYdOWoy57ATTW6Z1BezOFClRZWD6z8yZpa4r+je2+tq4VI5MJHzER8jQnD8durGS+xH88j6k15Z7Z3zZ7w3jGXUlV3HhPLfNpR5OkrmhacvUw43hd7DgWbwGnwkGQRpJB9tvOo2/U0LwvHnvsTduF30AzHl5cgJ5CsXaDjbWYCoGG5MnnpGg/wAipFKWnyje24wve/dHuaz95owZQzEaET4dD5wRHUelZ+G4rvbSXIjMNpmNY39q2C3ofQ/anzi9NnIwnEsqZCxynxEEkiepE8hzqFu2+mXT+XTQ+nlVFrtHh0uEnOYEaLEEHXXrA3Fbf/kFg/DeADcoKx6k6zy0pGqPqN8LJ/1f6HuAwZTvCwiF0H+elQwpVwVnMQByPU9d68tY+yxyJdUs51MzA6nr6edb1u2FxHc2xPgBLsw16gD678qxNWA01swZicOuYHKTMlukDf6ULxhuXbhuRHQDkK6Fwbh+GuFxeuZREADSROusabD501YXh3D7dvKO5yncs4J+ZMj2rJRb4YOtLlHILNhLpthlbOrqdGAXSdSIk6efI1rxmjsPP8hTpxnAcOUFrLgXQPCqMWB9d4HnNId+6M9zeZrd+Gcne5lx88lJ35xFZYj8H1/tX3EWE6k7VRcuCDDnbqaF8nM14CxNtZkwMoneBtPKefLevmYJ4ChYsBqG+HX67c+or3hT6QWmQPnGu+vSrsdYZlbu/jKkL6kaH2NBHyyo3lWZbF8OBAaM0QRrzGx+foRV1oZYA0EEe0GsCcOdfAstlOpG88z6UQS05UhgQwE6iJB0n5kA/wAwrrSexyt8mrh9/KGWRDCCPKhmItkHQwQdCORGx9j9qwLculyqoc28Hp15aedEbeHu92TcCiPhA5CNj/7NA4JbhKTexsGLV1DQQdM0xEnpB+8UsY20zXXyifEdff5USwlrTXnDfPX7z9K0FNa3gxA/hmGdW1iCIj7fUD601YP9JeMsjuwbZVAFXMmoAAgaEUEeBuQPWs9rArcZmIJE9Y5a+e/0itt9jGk+RhxP6T8a0xdC/wAqL9yDQLFdocZfMm7eeOrkD2EhflWqzw5RsoHnGvz3rRYwRJOldfqzNlwgl3t0KC0LoSA4MPrELA333Mab1MX1Pxlk81E/TT7iq70qoKobhnZSZ16dfSKpsXVuj4WWf3hExvDbGJ+tUKdnONGyT+FiY6b/ACq2xiJ336xqKz28Hm8Q0JJ8PSIPrrP0NbXslFUsMsgwWn5xG0efKu1UdQv9obTASNCSNfUxNKnFeBXr91rr3ULNG6nYAAfb707Y7EZ1CMBrBUgdNepnb7VDubXK4p+lI1uL2NcdXJz89lLo2a0fmP8AxrpvZXsrhXwtu3cxq23+K4mSPHrPiYgN0kcgKhYwVpv/ALLY9WAo3gez9hv/ALrOm8XF/rW+K3yDoS4PW/R5Y0NvHWieUgfcP+VQx/ALKW370WrrBT4g2YQNQegPtzrJ2r4VasJZu2biMwuBTlYNAYGDoTzH1pJvdo8Si3LUqUMpDKDAJjSI5dZoo5IqxuPDPJw+Bs4YLS21CQFEwAdpJPXz2q8WSTmJWNYUaHbeI21++1c6N85cpVcshoiNRqDoQeVa8JxW6LqS7RmAygnKAdDA95ov/ovZlD6LKldA6+PG/wDM33NRAotxDh6pcIZ9SZ01iddehqOE4YLhhHk9DAPtJE+1S6Zeh6EerxUtzR2OwL3sXbW2AW1MEgDY/vaH0pzf9GuNLd5NvNM/GZ8uVJrcJuWGVm01AG3MgcieRprv4pEBUufQt/hNMgqVNHndZNZJ6oPagjcwL2SUuKBcAGbUHfbYxyoU2LEx4dzM+p5iteDvBrWYGRr15ac9aXbUsA0b6/PWm5NkiYL2H1LSNoGtYb9n8UiDBkEfiE7HX1iYrMLZ6dfvSrxTj9xWZFY+FyN9IGg21/wVkHqMk0hjxgyqTAY7CqmW2wnaeR69Kt7J9sBlW3cwNm8VktcZ2J15lTI6DSNqwdqO0oxUWreFw9iH0a2pDSDA8UxGvSi0uwNVmuzZylWHL7c6YuC41bV5Wa2twCfC209fX1nekTg1693xtXNQJAYAgEhS0ZoC9AZE012cGXPXKACN4MAwfaD70vJFpphwdofk7eoghLNtPIHzI2AHSlvjvbG/ikKEqtsnVVWJgyJJJOhHKNqwLgQvxEL6mKEW0i9cUfCWJBG3z8/zNBKcmuTYwinwV23C3C0Etkj6g+21a7mOnQLpBmT8tprPeCqxLEAQPzqCcUw/JixH7qk/lQrcJ7MheVl2A209P8FDf1i4xYa6D5+WlHLeJW6DlVgUj4hEg9PQ/ersDg5GnU/c111yC/YBjBNPOI5CNfnRnhQt2rfjMGZOhPIdBW/9SOmlSfh8gg6SIrNR1GJ+OWF2zN6AD7msj9qo/wCXaWP4pP2iseKwmWT0mfbeheQn/D/Siio9w/Dk/wC1WdA7lCNFEEctNPag2MwaWlAFtBbV+8EeEoYykAAiSQdzppBB3pibD93ca1y3T8x85j3oX2iw5Nl/IT8iDXeJKDaGY4Rm0mR4Z2ssW5LWbjt+AyAB1kTvtUsf2vt3Y/Z3BGwJUjz8/wD1Sjbt1pt2qW80j2F+G4vT5hU8ct8rJEbfDp9Kuv2VYW7yqCr7g8jzH3+VClwoNEcLa/4e7ZaCGBKeoBaI9ifnWRyWybq+hWLG5xCS4D9Ysslq0qPA/ayJXXcADpPpNZj2RxfJ1jrNY8Fxq3g8UDm/ZXfCVUqYY92Q28gCXmK6Hh8SrrmRgyyRKkESDB1HQgj2q/V40VJnkPyto5ti8FctFg7kkFeWgysC3rIBHvVOLwniOm7j7g/anviOEt30JUggyJHUEqfqDQXiVxrNgslo3LiMNFTMTPhkgaxB+lJhj8Sei65H4c/hNyqxavYSs36vBB6EH5Gm/C94crtaYMBqGt6a/wAJEN6wYpsexZNkHu7WYoJ8KgyR0jQ0WLo3OTWrj2/kuf4lHTWn5/wJ5w6ljKqdTuBV9rBIDIVQRsQAD8xWy1gznbQZeXWZMz5bfWtXcgRPMwPXf8qn1M8wVe0DsU3k5wNdYGUHnPOhtjEN3bh5L5gUIO4J8Wbw/LXWaPdoLOUydp/8R/Q0NwltHn9pbSBP7Rgs6kQJ3bTbzHWs1zvZF+DD08sd5J0/v2CfDeI22t92PAQpmR8MySdBqATy102r20pSwGW5aZVJHwH4VJXNqwJ1gRHPyrJbweR7mx/ZkHp4oj21qXeEIUgEH96SRqTAM6CSdKJ51xkQT6GWRvwHa9X/AKN2KR1UN4CDB+FgRmGbad9YilHFcLZyzfq7tmYtHdkxJ1/DTA2MukMT48qFgsxLLsC2+vWaDYHtXxC6oCJIXKrsTLebRcbc7wPpVGJxmrgQdThlhlonye/6fd7xGNgrbRCBKkZAAYjNqBOsedLAVjehRLd5oOpzfaul4vGtlv22GcrnAacugzAEgaDUHTntSj2SX/jn8hd+8U1E7p8Gu5g8Q9kWriqLQckzE6wAZ3MGecVm7C4gl72HZm1VbiiTy0Ye4ZT/ALDTndt5lZQYJBE9D1pLxXCjgL1nFNdDAXArAJEIysG/EZ8E/Olz8yaOrS0xku8NA5V5ZwpPwrqOgo7jbUEKASWmIE7UewLhbFlAr5syZoQmAXliRE6a6+YqSMhzEDi2FPdsYg9POYig+GwcbyPpXTOMYJGctOUXBJGzAjQ+kwPrQPi+ItugtoillPhZTJK+cc9NteR51PKTWyPZ6Fq0nG77+n8CU/G7eHugMGOkNHQ/5PtRcX2xFtDg5Y5SGgCVufgzZpAQwZP8J5jVf472TxGd3TK6MSwObVVJkBhEhhMR5VgNg2EZrbyysFMHYjdhGwzZgCdd+dWwhGKT7nk9TmnmySfZfQ6tawxypJYkpmIUIANFmJGglutWm2qkMWITIzEsdIGTcbD4qXeA8dxeKtr3WFW8yoQWDbhcoJYAjLrGnPWNBpPilvG30i/hxbtKJPdwxOoMQGJI0B0HIUDjXIiO+xj4rirLtcy3FAO0zvEHYHSaG4fDacjNHbXZsXLQVLcifiMAz5Ex5aeXyvPZW9aUBVLr5EGDzB1pE3cbR7P4fkUJuE2qr5+gV7WkLiFGocpmU8oB6zuDy8xVd2331phoCVII6GPtzox25w6i2t4oGKHKDMZRchSfPWNPlS9hsUVuW10GZWBnSSsEDY6jxH6U1qzzYNqKaFccNuDN4ZKg+EbmOQ6mp2LLG2t1hkVmKjPpqDHKdCdBE8+QJptu2lzy0Cd5PKlvDYdDbNq2iHuG1z3kWGygSG/EI5jTQ0eLDCXJXP8AE864fyM/AbwxDMiwhQwc59f3Z6Ue/wBJZLgkqchzSuoPgZYGmph6G9nsC9nEd6e7Clh8FwXN51AUba6/5DRxXi6L4mS6Y+IrZcgQY1aMvICQSNRWvBBO4gT/ABDNkhom9n7e5zfF8QQlmyWrgKuu25KyPwnUEBvPLG9NHB+Iks9y3atWwJi2qsFMganLpPKgo4ThxlKi7keLgKMARIJXR121NacDicMjgpcxRYcu+QBssmCBag+nlWZJy01B0Tx6fI1el7+zGD9HJB4fbA/C9xf/ANlv/KsnbK2pazmum2guDORm1lWgHLrBy1fgu1XjVBhkRGYA5XCxOkgC3E1PiOIwxuTdvAhGDMFMBWWYzESR8RGkUUNWSTkl+S35ByY5YqU1XxMI4fquVc2YSPDBI31EAjTyqdnBAOJWGB8xBk8utNWA4Wi/Eblwlpl2GnKALaoIjmQT51rbhlgHVNTzJbr6+dJlja4HxyKW1AV+KhLtxGRgA2jSDPPQDXnzjagfaHtMEdAuUqCHMlgymYBMHVddjvrRPiWFdr9yFbcahHI2HMIRXLgr4i5djXKCxnpO39PSuw6nJt7JBdRjwQxReN3J8+2250nGXTiAe6QMdIl8oIgicwVtZjSKEW+y91SvegXA8rAussN+E5gswOegml3hvE72FDW+8gmZMBgNtieWtOnY65i8SZD2ntWjnYsAsDeAF1+cDbXenJOKsjm03S4/fuZuGcLuWluF7iuGSQQ7MNGAPxbctBppUGuL1Hzolj8bhQqLbxVllyw6kyBttl3kzPLQaUPw9/hNsAstvODByWCRliIB7vnJBkEwd51qeWKWSVu/0PU6Xr49NHTFWr7ujyw2bP3bgNl0I8UGV5LJ2nYVhtcExNphbtMjA5Wu+EDL4mCMVfxrKwZymT6TRjD8c4bHc4cOrGCuW0s+E5joApIImddhyr1OLC8bd23czKoIAuZUBuZQJImWJUkSSTqRplgPw6sUXFIj6vMupya2a+0WNsYWxmcjMykAaF7nXlruTyiTST2YlOI3keA2W5En4iSG06nLJ06GmPH4TGXSl27hi9iIa1bbvGVlMowRfEWzBtR+G5B1FLmI4ViMrMuFxNpLdwXbDNauDITlFxWnXK8TAJ1X+ImnRlW/O/qSTlcqr3Gnh3EVuPdQSDbaDPmN/v8ATrQb9IwH6sn/AFB/2t+RrHw3tAUtuLzN3guEI5UkFGJPijbISSF6GOQqfbDF2r+DQWbgc2WXMCTnyAFQ3i1aCRJ6EHkazU0913/0daaHzhGILWLRbMpa2VBhpn4QfDqBpMyK08XxzWlLMWX8UR4csa6g7j09xoKH8EuBcJYckmLeUCdxJ/LT51k4lxe1jBlFzu4cGCQAY/C3Qc9OY6VA22/Yo0Jrncl+sm7cBbRe7nWYBOp2IMhSOfzrYiIFGQBQdDprvzMzyneqrdpgLr3FhEtwjBhLEwB10AAAJ6xsKyvFs5ZzAZdY3DBSZHIydvSas6SEZPbn9iLrMmXHHf8At2/Xflehdfx/dqYfLHMbT/EYJA9idqC8Zxb4rD4jwiVDMnMjJMgH+WR6gV5isVnzGfw5h/EYMfWiPA8CpwLKwgXFMOSJOYsDB1Kww0kcqqySWGLcld7V+5JgxvNNKDSa3vvXp99jz9CjFLVx01ZrniA/EqgbeYLEjrqOYhzxOJzXYUZlfMxYEaDlpMmeo6UsdhMVhrShLDE3CCWzssr+9ChVgTG/ICiuBxod7rKGyo2RyR+ISSyncrrrpE6jczBJ6nZ62hQbTKsVxtcKwWFyEkZY5KJP1IFDV7aLmOVCqkSBPnHy8qG8cuC6cRpqjuF66dPIilm2+QBm2iPQ9Pf8qPHHzbi8j8m3qdw43gBfsXLJ/GpGnI7g+oMH2rj+I4mFuElcQ3dsDpb8IIIDeImApgDQbkkxXcK5Z20W5h715rS6QHzDUpIiSDymOtdCrO1OgbZ7T2lzd5auBgx5oNyTH4jpWHF9rWbMEd0VliMi3CI6SUGs6zNJtzETVT3+lWrFBLgneRs6LwvtcLLC3cvK9sDwuqNJHImSI6ERMg+tN2Lxdu9hnKsGBWRB6a/ltXJhw1hZDkZjOwB8Og/LpRjsf2fxOIYZLKug1y3R4PvIHTQ+4qSSUuCiNx5C3anGC26HKSTbBIEaQpYzPQA/Klu3jiO7XurinMWUuMoOjNEk/ukwecDrTB+kbgF2wLVy/h/2QUJFm4AgYTEHuyQMukFRtodKVsf2n75Ft3LIZFywGuH8IKjVAhmCaXHD/wCb9d/5K3+IZYxUYyqvb3+AcwOLDhbsQYkCj69k7T3nNySrMSIIEgmYJAmPegHZ/hzXrKut21aUz4SrGIJEDNcmPUkxW7tHxB2dbKuQMolkMEwslt/hA8W9H0/iYpvQ6/gL8Q6vHnhB1bXP50dFxFvwkeEkgwG2nlPUAwfagmC4+tn9ibWIuvaAtv3GHJTONSQSCASCNyd53M0BxX6P0Fg4j9Zu/slDtnSDmQyQJIhdBrrRXg/Fx3mJZLOJdLl0OhWw8EG2inUgAaqaNtNN3t/JApOwyna9tVt8PxJ6ytpNfMlwZriNrGtYvXcoAksu0lYMaH5/KuqtxHFd65WwEQxHesVfYbqoIGs8+lc/4xw4AsVWWLsDvE84PMCYpcZL02Gxi3xyLNy+TqT1mf8A3vRnsfx25hb6vb5gqQdVIYRqvMazWfGdn7hCGyM4Yajmr8xHTYj1orwbsTiMpuOFDKwyoXWSJEtoYAHTeJ9KpThPaxE4Txyakt0b8ZhEuk3Dbt28zMrKgCJAJWAswNvnUbPBbEMe6stA0nXWQPwkdaIp2RSB3ty4hP4Q8xHmJ10NFbHY5EDQ1390+IgzKk66GfCPrSJySk1YajLSnQv4G3Zs4n4VUG2pGVDAMqx5aDQ6+VQ4Xwwva1TMjgH4l1gzPrEj0Y04YbstbW4tzu+8IgDMTzYnUztLE/0ox/pQCKVVQST4VBGUSQBqT0ny9Irozjv+Xys3f6/M51h+G4hrK/qwa0y3b3jW5lnxsApC75SOfn1o3a4jxiz3IVwc7C3DjMC5zEERqPCIIk/DPOAf4Z2QxyhlBtKO8uMAVkgPcZhr3m8H93Tzq1+yfETds5riOiXQ+hVQsAjxApm56EMfTmGPRKQF0hZwGEQtfbE4HDyl0o+UHxXYDuTnzRo40A668qt4bbNy/wD8Bh7GHa2CXuZLZIU6aFbaNqfM0z9oOzhwyXG77vO+vNcIyxDFFXqZEKKVOA8TfD37rI5UlVB/Z5wZeAD4hlEneaklk/5Djflr49v8npxwY30KyV5r5/P9OCd/tFavqD3hzACe8AUtprt4degJoBjWtswk2lM/GzAKP5m5dNaVUxnhAM/eruyr3DedrfeeBdMjZRJdVUNO66nTTUDUCaoeBRtnlqep0OndYq2kXFt9y4zK6XbeVo20W4c09VA5aUQtXHu+LJAMbQBAUKAJ215/wL6UGxuPVyljE4e5maWDW8qOCJkyG108zQPj3HL1p+6tXry2lUQGjNrvPh5+WnSj6aoy3X3+oPWKWWNXun3GrN4ml1BzbICyrGkBwNfPb+v3AbCZn717hsywCqDEtEMTqY1mDzrmrYx4AFx4G3jP9adv0eXLz27oQq7BxGdtRpy50/qHGcN9iXp45MMrjTGzhXY2zh/Gxe94PiGZQphg8FYBQggazsayDs3gXj/h2WOaOV9pGsf0q24uKSBeuMiksTClgATsCG1lZ2Gh18jb2WfO7d9nyE+Ai04Ajrm1E+YHrUcpeVUehLJkyS8/1MJ4JasFltG4EG+Y5iWIGgY8gANPPz0F4jBa6Ej3Apk46EQ5FuBhJOrCdTPMmhjek0UY3yDra44OsGlDtl2YvYm9aaxcdDkKuFLAEAgiQpE7tvyFN5oVxvjK4dCWbLIKiNzPSNR60vUou2EouXB+cuKPmYqqqArMAVESJ3Ovv70d4VwRBasd4v7S6Wuk6yLfw21H8xDP6FfKi1ngmHLDusOWXkbt1sun8KqpI02LR1pksYa4XzXCs+QPSBAAgAaQPIU/JkTjUQMcdMrZnscMJCFtF/djU9JPpy3p87MoFkaDQEwOugEeQFcn47exAeO8YKdMqmCAPMQSJnTX6V039H+MOIw4vbkwrfzKPF9TNDGCitjZTcnuHOL4ZL1trV0Z7biGB006iNiDBBGoIBri9/8AR4lu66NcuHK2kZQCNwfh5gjTkZFdn4jcyIx9hykn6COlBsThwwD+x1n0oHJrg1JPkQML2NwyjxLmPVoJ+1X3ey1g8m2A0PICMu2ixpA6U3fq/QVYuG8qDXK+Q3CNAuzgCqp475FpSEVrrZQMpEZc0GBprNFMPevXLtu3ncZrkEiPgCgnlM/EZBHLpr61kwR5VdwzECy4crmaNBzkiPcxp70nLV3LcKOy2J9qODtcuylloBGovOgad5yHlCxJ/EaVuNdnsPhCb90tc7//AJdgNC20AGbfNuTyjeBzNP8Ai+N4hbRujDMANw7osDmTLnQdN+gNcg7V9oGxd/OW0iAB+EDl67n3rY5Huo3T9vv6FnRdP40/OlS59/RFS4oWtbQA6jr6k6n3rbZ44yWyy8tY3ilL9dZQ0dY15VFsaYmCp58wfl+dMx6o/A9HrcOLPH0kuGOWK4mL4DAZTlXT/eZ9tPrUezPaZrbNbIBW6O78R+EsDlMwdiCvsPdUscZulBbAVVBmcup8tTWTEXCrowncj+n/AHUUt52ifBhUemeOe9vn0ula+B1GzeKstk3AzOAS4gL8ZnMsz8AA2jQ+ddE7OKpsWzmV4GUHlI0013n3pA/R9jLYw7G8ZZ3mILEqFCgNIj8Ogk78qP4rtVhbQ8TER+86oPkD+VZkmtflVo8RY3BOM3vfK4+v7h7iHGWtEJAZ22A5DmW6Dp1OgpI4W+MwuLJe5de08h1OZ5Jkhh8UNPT0Om3l/wDShhLfwd3Plmuf9gihbfpRZzGHs3nP/wDnZBj5kkfKtgs9Pb7+IayY4poY8bwzF4hbbvBIBBUsAfWNFHSPvND8F+ju7dd2uZbcKAmYBpJzBtm0gRy1mhFztHxW78GEuKOr3Mv/AOTkpasdrMUL13O4S4quqG3IIuAwJMmVBBkHQ+dZj6aWt5O/fdDZ9bJ4fB7fD3v4ADtfwC7grzW7oUCTkKOHBAjnOYESAQwB9d6NdicCy4UvAm7nIJMeFcuU7/vAwI5/IBxhMVfOa4/enUjUc9+QGtM3Cezdo4a2WZVcqM8kEzB0IJg6nYiqMj8vmJsS82wSvOl3idjKwZRh3JggwTIg+cMPnSn+kxAuK052kJ9ZcflRef1fEW2tqLhCFZUC34ZnKfwkzrmEH6UvdueJi/eUhcuVANRrMk6nmBOnqa7HHzJrijJvZ3zYCRTAor2c41+rXg+UsII3g69KGraLFUUakgDzJ0H1or2i4SLFy2qGQbayerbNodQCRPvT9m1F9xSTrUux0zhXbWzdt6MytsUYwZ8jsfUUGxuGxN2S2KPKMrxPXwsojlqG60L7K4Rb1u2jKGUG5cYHYlmKLPsrH5UR4p2fti27WwyEISAruBIE/DMRUORKM3FMsgrhbEzjeGIuFXY3HUQS2p68+WtY1VVWYAqfETDn2rJiHkAVdFOlZHJpvY/QfBL4spcDXrjovim5AVFAGxgSJM9OXKsmK4pYYd5fKgMYQMoLR5SJWegg6Ca3rwGysm/ce8TGjGAIMiADP1qJ4giHu0wzuANItyuv8ZET11rzOHb3PRclJbbGPA8QwjJKawYhVgyIP2I+dauH423ccKtsj+LU/OBVmDbEjMbOESxmHVBm8zkVvUf4K0X8LiVtOzd0MiFoVmPwgn9z22rtUbW4tqkwH2h7OLffMgcNO5lVnqM0fSdtjRDhWBGGsJZk6STrux1P19NBzoCnaG5dB1QEHUh526CJGnI1cXY+IXRc02GkH58vSq+FRPyyNnH5r7SDkJgAtlUx+LeCNOlNWBdCpCkSeQOmnsAfv50nYfiJZTbuKjEGJEEHTSRrBnQj7bV5wPF5byBWYFmA7qAwboQT8OvORHTqMqUdzY7vYehbqwWZqN7EpaBa5JVfiyiYAEyRvA51X/8AK8KQMrkz8Krbck+gC61HObXCKErL+5ioYnHLYQ3WJCqV1H8TBR9WAoTe49cuXjZs2iHy5puygC7TEEnUgRp7Vj4erY3hro7EXbqurTpkuAkAADYKQsc4iSTJrcbm95KkdNRS2e5d2948GwrZFbMWUHP4fDOw16gaVxzGY7LmOzQQPWKw8Bw73b5tSQ1y3cVswkgqhuQZ1HiQA+9ZbKAsSRoFn5kAferI9Mo227GdP10oxWKK5fP2guEIXXWTv1qopG2lab3wJ/KPnVTDSlpnsSij7DggyTRDAYNr7C2j5GLCDE84j6zPlQudaJcCxvdYm2/Rln0nX6TXP1FySljcPUYcT2Ry5Fv4zENmLAgSF0UkZRLAywA2nXarrfY/DW1V1sM1ubZZ3YroSA3hlSRrMxy3pn4hiz3toiJUtoTAMqRy151Xcx5ZGQjwsCI6Tpoa3x5+v7HgeHEA9ueA2sPgrjW7dtdVEqgB3/e3pz4MhFizrp3Saf7BS/2sU38EwLBT4JLbA5hv5E/eo4DtE2FW3bvibeUZH+AkDTVGMg9BJDCCCJiiSlkhXLv/AAdajIba4ncwDXruLZXCm21x9ROb9pGXcRM7612vD4q26d4rgpBMjlG89COlcf7MubjYiF1usg32zXw0HyMRoKPpk4xm/h9QcrTaBeGtYkkoLeYgxvH3/wA1o72fusjsLyPBGyKWykH8WkzHQfPkzcQ4WkybZtljDEGVPoQc2n8oqjA4Id4yBw8qGkHmDlI3Oo050Ep6onJUybWbTeIqDpoSDPzrnXbEJ+tEIQRlExyIkEGOeg+ddNOHI5kVzbtjYIxTkDcAyNZ0iTHOVIjyrMH9wWX+0F4BC11cpAIMyRMRrMetaOI3GZ/HGYCNNiP8Naey1liXYLPKfuPtUuMWcssQdZG+3n/aq8cv6qQhryMJdl2HdjLmLc8lwqfSJAO/OmG7fOQg3biyCD3lsMNv3lH3akixgLgCmUWBpGp94/rV18MQO8uMVG2gA/zTakZIRcrsdCbUaoC3nkyazuatY1U+9UE5+isNwq5dM3TkX91TLn1f8P8At186YsLhktqAANNp1+pk1RiMaqDxMqjoTH03odiO0CKYUM59gPmdfpXibs9K0g816oP4gQdiIPSDSZjO1xT4mt2vcFvad/YUEv8AaHvTAL3T5mB7T/SjWKTAeRIwBQhlSjsNCDAOnSd/nWa3av3Wi1bdTOsaKPMyYoz2gwot4C7eeGuPlVSUAKKWAyjczE+LnRngnCzatLmYf8u2PTKgB+smrnk2J1AT+G4m62K7m8SQrFCRzPkY6gex5UV4pgjb7trVtVW2SxInMW0GpOreGdydQKxY64oxDXEhlF5GBmAQUXWYPhnmBryp1t3rlsa4cHrkuKf+/KayV2mbHhmb9ZB4e1wtmzoQ3qTkI9tvaq8QBav8PViFCW7qySAB4EG50G1AcNjFAfDCRbe6rJPJCYI00IEASJmDTPiHDYizcZgFAuShIgSAFn+LU/OOUnHGjVKzzE4m0MXZud9agqyOy3EOUQWGaG0loAmJqHB8UiYvEWrbK1u7F5CCDr8NwSDGpgx0FR7QY1AqOrKTbcNCkTA1O3pQTi+K7srf8f6yrE3DlOVUdYCTsYEc4zFq6rRl0xYsWe7465IKob9wSRA/aow+RL6dZFLKWSLbLs3hn2/vT4uCvXGL3AqCfItrrvsPalK/YUYi6GaIJjXeTPPy+9PjK4SXsvkxnTx/rRXrfzRG5rlA5KKjcPKtX6qOQG3M6aUZ4b2JxF2GyhQdQXOVfr4iPRTUjlFcn0MvKtxYKmoodY511LA9jsJZGa/d79x+BB4fkDJ/3GPKtFnEI8NZVLdvZVQAQAT0A1n8qGOXU6SIMvVRi/LuBG4njLv/AC8G0wPG5yjbcZip+hr6zwzHXDNy/ZtjooLn/wAR9TTIpHOTVwBiUyg8swkfKRT1kriKXz+p5Ut3YFx3AGaxlvYrE3UkeDMEtzyJVV1I5STVnDuzVi2g7yxaZiILuoZjPUtJ20r3ifEL5JW6VjyXfXcT9x+dX2OIssW7wjQZT1B1Fa5TfcFafQXOMYG5gw7WHY4e4MjpMsuYQB/EvQ/EvmKDdjUbMzI0arpodsxBI56xGo50837BLWzPwsW21kAgH2JmlfgHDBbZyHDZiPDEEfEevn5cvZ6m/Dd/7FOtewxviywGaCQQZU6aeR1BqIWLtt80liyt7jT5RWR7cGZIO0GtZwr+H+FgQY6HnU74GhbDqgdTc1QHX+/kN6akZYGUiOWWIpOx97LaZtjGnrVWHuXcPatkEsxAzKx0JIkx5g6cqjzYJT3Q/HkS5G7F4C1cEOiP/MoP5UtcU7C22DHD3DacqQASShnrMsB8/Stp4q6/FbzeaEn6RVFztbaCZ8j5ds2kT0md6ngssH5R0njktxHPC7ltilxAjKddZ9wRuD1qXFeDH9W722veBkYk6AJA2aWBJnSBzFM+NuteOd1C6QqzOnmeup28qzpZZYysVgzp1gjn5EivSg3yySVdjixohw3gT3hmDKq8pknTTYV0Pi3ALV0y+GUnm9hu7f3Ugq582IoVhezhT/lm9bHRnGb/AHZJSfSqlkQhxZHG9sR/9VtmP7zmPoJP1FAcVxrEXZBu5R0t+H6g5vrQCziGLrJ0nblrpRGyIk+1Hiw4lJJIyU5Nck7Kx5mdSaaOB6EDrtS9greYkDeJHt/aaauA2dUmTqNhW9TGpOjsTtB3t4f2OHsgE5rqyBucqkfdhWj/AFa0xnEMRrpbdGRF6TmHjPmdOgFUY79ri7Os93nnyYZTE9dqOLbNRcJIo7izxDErcv3GVgQyWyCNdQfLn4RR9LLXQDeMJytjn/P1/l2oNxC2q4pMoAzLqAIkgn6+Kj6XiPiX5Vr7UYu9gftK6rdsNlDBZzCNMgK6R0En50cxGBtgIUtJuNQqwQfbUUL4gma6JWVNlkA/iYgfajRw/g7tTpbUA89hoKztRxh4thVNl9La6cgATFZCFuWgGaQUBI8yAaMDBK6DwgyOgoh2c4ALFte8ytcG+mg15eYECfLShyZFCO4UYtvYH4fhLvbEJuN20++ppQ43+irEX7jut6woaIBzdANYXqK67p0qJHlUi6vJF3EY8MZbM4hb7DYrAW7l26EcKUym2xKgScxMgMo13igHEON4/Owt3bvd8tjyHMid6/RxXSDEdIr889p8J3GNxFpHYW0uHKATABhgAOgmPaqunzeK2pLcVkg4cMbeDZe4w7G73t5ULXCzSyl9SCOWXVR5CoYXE5FKrtnaPIEzH1NC+zGNU/ssssxJzneIAy+mhO9Eu6Pd2kjKxTMY/eM6ew+1P0oVq3Ntq+TqTW2ziQN2mhVrhzHnNFsHwvrWOjU2WcQxoZAgEwZ1qnG2rl9VUqAFGhj86J/qKiNKI2lAUChs2hTXh7kBXk5dv/dS4bwi9bvZkYBGBUiBsdxqPqNaZb4BqFs12tnaTPjOGFrZGgOmseftV3dRWln5TpUTHKgCAnEkzOqb/jK/vAchOk+tRxWIkrIfQzBWT8lJmrMMM9y5c2M5VnkBH0Jj616pzXZ6L96NfQFno4na5vl/mV1/7lFBuFIGwbabXGIkcswM/I0wOpoVwcHLdU7d46j03/M0MfY1m/CiUU+Q/pXrpUOGNNuOhI/P86teta3OT2KCnSq2StBr4Vxxyf8AR/2fGJvM9wfsrQkj95zOVfQbn0HWpYjhbpbbMCGXfTodfamj9GI/4M+d1p+S0d7QH/hr3/Tf/tNOWRrKA4XE5pwS9lvIT5j5g08dzctWXxFu2f2algHBExqY2J0k+cRNc+wrQ4I0M1u4BxS+1jF5r11o7uJdjHiO0nSruqjcrE4uBs4Lxm9cx7W2TJatG4LoDAg3Ni7NAzMSAANIUbaGmy7iecQv1NKfZlycOhJJJZySdySzSSetFLh8VedLkpWyB/HMX+2suFgBsonzg/lRexxJh8Sn1oJxf4E/6q/Y0bwhrq2MsJW8QGIbWR5bUfweGulPBYDA6yXAmee9AODic89Kd+CH9gPf70tmgLgzN3q22QLlJnXmAYgeopka1Svj2IvGNPGPuKbTUvUbsbB0ijuvOotYNWmvG2qQbqYK4zj1w9ssxGaPCvX+1cpxvZ7vbr3XuKWdiTuPuKLdrLhOeSTqdz0ZatJ8C+gr0ekxqMdXqTZpuToHYDhC2vFKz5Gt963LK6KWYFZA2jzofeY5xrzFM+AH7MVTJ7CkWrZjlVqJFSaorSgywmrUOlVJViVhpVeqsCrXqIrjj1K+evBX3OuOIYmwCvOY0NAcwksXI5TO9M7/AA0s4ITZM668/SiTpMFlgxDfhuz5b19btsgYgL4jmOp3667e1CLwi4I0omrmNzRNnUaeDvq49DHzn8q2sKDYI/tD6f0o0KyXNnIqImpJbr41MUJp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jpeg;base64,/9j/4AAQSkZJRgABAQAAAQABAAD/2wCEAAkGBxQTEhUUExQVFhQXGB0bGBgYGB8eHhocHB0dHB4dHhwcHSggHRolHBocITEhJSkrLi4uGB80ODQtNygtLisBCgoKDg0OGxAQGzUlICYwNCwsLDQsLjQsLCwsLCwsLCwsLDQsLCwsLCwsNCwsLCw0LCwsLCwsLCwsLCwsLCwsLP/AABEIALoBDgMBIgACEQEDEQH/xAAcAAACAwEBAQEAAAAAAAAAAAAFBgIDBAcBAAj/xABBEAACAQIEAwYEAgkCBgMBAQABAhEAAwQSITEFQVEGEyJhcYEykaGxQsEHFCNSYnLR4fAVgiQzc7LC8RZDopJj/8QAGgEAAwEBAQEAAAAAAAAAAAAAAgMEAQAFBv/EADIRAAICAQMCBAQFBAMBAAAAAAABAhEDEiExBEETIlFhcaGx8AWBkcHhIzLR8SRSYhT/2gAMAwEAAhEDEQA/ABguFd9q2WbsiRzrPiRJk86jZOVtfhO/9alcaLUfYg5XBUwRr6T+R1+tCOP4PPaZra7kHKORmSPlJFHcQdckSCJDenKruH4W0Vum45UgeFApIfyn8JGhBo47gtGHsti2VURpgqIB/C0beU/ep465cRjDMNTsd5M/nUbmFIOmo5Ec614tc9sN+IaH/Pr70STNBicXugMrZbik+LMvlH4Y5D6VPgPFFd2tMslDGo5EE78xHXXbepCzaFu6zs4uAJkVVkPJgiZ0ImaE2AFdnDAEnU6brAE6b67b7UjJlcXwckPeFtolwFMmYQcpA+0be1fcbAuuXyLbJ5KPDPpynyn0pd4zaJIY7kD2I0/L61ptY+9bMODBAOVhrBHI7wfOabKUXs0dubbnD17owqlwNx5fnQ/hTg3F71m7vxFo1MBSdJ9KN4ch1DL4T9vL0rJi8EFUtEEA7bbR/m3pQyhW6NPuNW7K92cNc7wMWDzoUXKTsYMlgomI3odhuDq86kfWtN3AsGmBE/h2HlrqPeiOHt5QeRNBpTfBqbQsf6eCWjYEgGN450w4jsI6iUvW3B8iP61LD4ZVAG9aMJxBle4SSVz/AAzyAXbod/I/Wtjjj3GLqMseJADF9mbyzADDy/8AVBrnDrkwVjz0rrdu7bZJU/1+XI+VKHFr637qoutsFu8O2bLGgbmJMEeXTfJ4V2HQ6/KuRVdAmUDXMwVm9QxgeRIA/wB1RGDy3GxExAVR7Ez7HMPkaYMb2Zs3FCl7gJeVYGCpCsQfODBrKnBL7Sl028vNkZvFHPuysKSN/FpypM8U004+lfyIeTU25GxdqpxNpIJZQf8APKtOItZTpNbOD8Au4xsqABRqznYf1O+gokndAPbcW8Lg8zARTdh+x9w28wQ/KnrgvYzD2IJHeP8AvNt7Lt85pjAqiOJ9yaU12OF4jspiJ0sXSPJG/pWdeH3LLBbiMgb95SDI6TXfKDdrcVat4a530EFSFU7lo0jzB1nlRSx0rs6M9zjV9MxOY6chOgHLTnWPEYVTsfzq62C5IQZjz6D3NBOPXnRsoeMkG4F0ADRAJ3JiTGnKpFbe5S9kb7SogAJ13jc/IV7dxJjwiPXX6AxHv7VDDYU20BkEkAt6kaxzA9a8b0y6jp/nl70ejuDZcr6akn1/tUWuelZ2uQNTA61SuKDfDLeg/M6UyKVAts0M9UI+rev5CrjhbmUu4VE/iYZjOnhXc9TGwoZcdDPrRtgnQ7XEmtrctrAtP8SMqmeW5ET5gihfdSSI9NxP96jiMc6kA2mdSQJXU66fCNT6AVtOHHLTyOn0P/umONoYZDpEj4ftzrdfwYQgmYbUEf5/k1Q1puYn/PPX61sw93PZyMfEm0+X9tKWlTNZHHYAWgBnDZgGUrBA6gwxg+RFZLLRuywfX+lWlNqD8VuEjKpiTEjygn7gfOmyuKsxbmP9YHev4pAbblCkf0ouMMN8gJH4gAdPUeVAk4celEeG3SGCNofwt9hSISvb1Ca3CGN8SekH2Ij+lV3sS9zL3jFsqhVkzCjYegn60Tua27TajMkHXmCVJ+xquzgWYTKgjkRqfTT39q1xbMJcOU5WA5jT61aJWwwYz4DE77H868tjJMfT/OtV4i5KnlIOnPatcGlZ1mq80bGDy5/TesxvMPiHv/n9vepu5FvvEQlZguQQoPQk7nyoU+IZzEsx6KIGmvry6VzRgSs4hWZQDMnlQTimNKymwZzrPLXfoNhPoOdbuG3CW+GAATP9/esl3CS+fSe7IErI8RkzP8oH+GgktWxpj4LcuJbZO8IXYnUzPtMwRW9reW2kE/iMjQ6Ef0rOi5fCDaEcgEH0itvEXIe2uk5TJEAaxMRoBodutClS3OLcPjsxQHQhvn4WokcRA5UvcRS5b7klk8dxQsMsgFW1MbGeRom16CQZ5a/2ommcminG4g8lOvOKeOwvaKzas91dlDmJzRIaesbEbegFJ2YRMiOtZX4ig2M0uOqMrRs0mqZ2f/5BhonvrfzrDjO2mDtz+0LkckUk/WB9a4t/qTs7KSFUAMpE6htIPPkT71aWQkBGJGWWJEQYkxHLkDz94pqyya2oT4UR84z+kloixbVJ0zXNT7KNB6yaS+JY65ebvLrs5PM/kNgPQCsqYYXGVSwAJGrEAAbzJ0A5yaz5jdhmGVY0WZ5Hc6TXJ61bNpR4LMPiCjyNjv8A51FCr1lzfuwrkXodGyEjMoCkHTTkQTpRpcHNlnUfCfvp94qfBb4zqrT0X0PL/wDrKR6GpZyVOvvuOUW6sxBbpkSF16Gdhy0Ghkc9qEYzGlHIOZsvxSQBHOAPz5003l8TchNJvElm686+I0+MvKgHHcMGGG4I69R/cUvPhmFzKu/Ijp1nlRnAtmSOa6e24/Mf7RTV2Y7C38T+0CBUP430BA5KNzrOu23SshzSMlxuKSYVyIJZidydSfc61f8A6Ww3Brt3BuwNi1BuHvGHKIX5b/Wjr8Cwx3sWz6qKaoSfIpzj2OdYxLDahlB8p/Mf1rGuHBGhkiqrhyEeLNoOR36a6e9eNilBEq3qI/rP0p1IapEzbIrLiUggjnp70StXJ5hvofea8xNjOpA35etG8anHblBajPgWUsveTlkSRvE6xPONv8l94f2b4dcVciK8dXbMJ11EzNc1N4CAY8xWyzxBUIV3Cn8JZgCfn9/8PYdOWoy57ATTW6Z1BezOFClRZWD6z8yZpa4r+je2+tq4VI5MJHzER8jQnD8durGS+xH88j6k15Z7Z3zZ7w3jGXUlV3HhPLfNpR5OkrmhacvUw43hd7DgWbwGnwkGQRpJB9tvOo2/U0LwvHnvsTduF30AzHl5cgJ5CsXaDjbWYCoGG5MnnpGg/wAipFKWnyje24wve/dHuaz95owZQzEaET4dD5wRHUelZ+G4rvbSXIjMNpmNY39q2C3ofQ/anzi9NnIwnEsqZCxynxEEkiepE8hzqFu2+mXT+XTQ+nlVFrtHh0uEnOYEaLEEHXXrA3Fbf/kFg/DeADcoKx6k6zy0pGqPqN8LJ/1f6HuAwZTvCwiF0H+elQwpVwVnMQByPU9d68tY+yxyJdUs51MzA6nr6edb1u2FxHc2xPgBLsw16gD678qxNWA01swZicOuYHKTMlukDf6ULxhuXbhuRHQDkK6Fwbh+GuFxeuZREADSROusabD501YXh3D7dvKO5yncs4J+ZMj2rJRb4YOtLlHILNhLpthlbOrqdGAXSdSIk6efI1rxmjsPP8hTpxnAcOUFrLgXQPCqMWB9d4HnNId+6M9zeZrd+Gcne5lx88lJ35xFZYj8H1/tX3EWE6k7VRcuCDDnbqaF8nM14CxNtZkwMoneBtPKefLevmYJ4ChYsBqG+HX67c+or3hT6QWmQPnGu+vSrsdYZlbu/jKkL6kaH2NBHyyo3lWZbF8OBAaM0QRrzGx+foRV1oZYA0EEe0GsCcOdfAstlOpG88z6UQS05UhgQwE6iJB0n5kA/wAwrrSexyt8mrh9/KGWRDCCPKhmItkHQwQdCORGx9j9qwLculyqoc28Hp15aedEbeHu92TcCiPhA5CNj/7NA4JbhKTexsGLV1DQQdM0xEnpB+8UsY20zXXyifEdff5USwlrTXnDfPX7z9K0FNa3gxA/hmGdW1iCIj7fUD601YP9JeMsjuwbZVAFXMmoAAgaEUEeBuQPWs9rArcZmIJE9Y5a+e/0itt9jGk+RhxP6T8a0xdC/wAqL9yDQLFdocZfMm7eeOrkD2EhflWqzw5RsoHnGvz3rRYwRJOldfqzNlwgl3t0KC0LoSA4MPrELA333Mab1MX1Pxlk81E/TT7iq70qoKobhnZSZ16dfSKpsXVuj4WWf3hExvDbGJ+tUKdnONGyT+FiY6b/ACq2xiJ336xqKz28Hm8Q0JJ8PSIPrrP0NbXslFUsMsgwWn5xG0efKu1UdQv9obTASNCSNfUxNKnFeBXr91rr3ULNG6nYAAfb707Y7EZ1CMBrBUgdNepnb7VDubXK4p+lI1uL2NcdXJz89lLo2a0fmP8AxrpvZXsrhXwtu3cxq23+K4mSPHrPiYgN0kcgKhYwVpv/ALLY9WAo3gez9hv/ALrOm8XF/rW+K3yDoS4PW/R5Y0NvHWieUgfcP+VQx/ALKW370WrrBT4g2YQNQegPtzrJ2r4VasJZu2biMwuBTlYNAYGDoTzH1pJvdo8Si3LUqUMpDKDAJjSI5dZoo5IqxuPDPJw+Bs4YLS21CQFEwAdpJPXz2q8WSTmJWNYUaHbeI21++1c6N85cpVcshoiNRqDoQeVa8JxW6LqS7RmAygnKAdDA95ov/ovZlD6LKldA6+PG/wDM33NRAotxDh6pcIZ9SZ01iddehqOE4YLhhHk9DAPtJE+1S6Zeh6EerxUtzR2OwL3sXbW2AW1MEgDY/vaH0pzf9GuNLd5NvNM/GZ8uVJrcJuWGVm01AG3MgcieRprv4pEBUufQt/hNMgqVNHndZNZJ6oPagjcwL2SUuKBcAGbUHfbYxyoU2LEx4dzM+p5iteDvBrWYGRr15ac9aXbUsA0b6/PWm5NkiYL2H1LSNoGtYb9n8UiDBkEfiE7HX1iYrMLZ6dfvSrxTj9xWZFY+FyN9IGg21/wVkHqMk0hjxgyqTAY7CqmW2wnaeR69Kt7J9sBlW3cwNm8VktcZ2J15lTI6DSNqwdqO0oxUWreFw9iH0a2pDSDA8UxGvSi0uwNVmuzZylWHL7c6YuC41bV5Wa2twCfC209fX1nekTg1693xtXNQJAYAgEhS0ZoC9AZE012cGXPXKACN4MAwfaD70vJFpphwdofk7eoghLNtPIHzI2AHSlvjvbG/ikKEqtsnVVWJgyJJJOhHKNqwLgQvxEL6mKEW0i9cUfCWJBG3z8/zNBKcmuTYwinwV23C3C0Etkj6g+21a7mOnQLpBmT8tprPeCqxLEAQPzqCcUw/JixH7qk/lQrcJ7MheVl2A209P8FDf1i4xYa6D5+WlHLeJW6DlVgUj4hEg9PQ/ersDg5GnU/c111yC/YBjBNPOI5CNfnRnhQt2rfjMGZOhPIdBW/9SOmlSfh8gg6SIrNR1GJ+OWF2zN6AD7msj9qo/wCXaWP4pP2iseKwmWT0mfbeheQn/D/Siio9w/Dk/wC1WdA7lCNFEEctNPag2MwaWlAFtBbV+8EeEoYykAAiSQdzppBB3pibD93ca1y3T8x85j3oX2iw5Nl/IT8iDXeJKDaGY4Rm0mR4Z2ssW5LWbjt+AyAB1kTvtUsf2vt3Y/Z3BGwJUjz8/wD1Sjbt1pt2qW80j2F+G4vT5hU8ct8rJEbfDp9Kuv2VYW7yqCr7g8jzH3+VClwoNEcLa/4e7ZaCGBKeoBaI9ifnWRyWybq+hWLG5xCS4D9Ysslq0qPA/ayJXXcADpPpNZj2RxfJ1jrNY8Fxq3g8UDm/ZXfCVUqYY92Q28gCXmK6Hh8SrrmRgyyRKkESDB1HQgj2q/V40VJnkPyto5ti8FctFg7kkFeWgysC3rIBHvVOLwniOm7j7g/anviOEt30JUggyJHUEqfqDQXiVxrNgslo3LiMNFTMTPhkgaxB+lJhj8Sei65H4c/hNyqxavYSs36vBB6EH5Gm/C94crtaYMBqGt6a/wAJEN6wYpsexZNkHu7WYoJ8KgyR0jQ0WLo3OTWrj2/kuf4lHTWn5/wJ5w6ljKqdTuBV9rBIDIVQRsQAD8xWy1gznbQZeXWZMz5bfWtXcgRPMwPXf8qn1M8wVe0DsU3k5wNdYGUHnPOhtjEN3bh5L5gUIO4J8Wbw/LXWaPdoLOUydp/8R/Q0NwltHn9pbSBP7Rgs6kQJ3bTbzHWs1zvZF+DD08sd5J0/v2CfDeI22t92PAQpmR8MySdBqATy102r20pSwGW5aZVJHwH4VJXNqwJ1gRHPyrJbweR7mx/ZkHp4oj21qXeEIUgEH96SRqTAM6CSdKJ51xkQT6GWRvwHa9X/AKN2KR1UN4CDB+FgRmGbad9YilHFcLZyzfq7tmYtHdkxJ1/DTA2MukMT48qFgsxLLsC2+vWaDYHtXxC6oCJIXKrsTLebRcbc7wPpVGJxmrgQdThlhlonye/6fd7xGNgrbRCBKkZAAYjNqBOsedLAVjehRLd5oOpzfaul4vGtlv22GcrnAacugzAEgaDUHTntSj2SX/jn8hd+8U1E7p8Gu5g8Q9kWriqLQckzE6wAZ3MGecVm7C4gl72HZm1VbiiTy0Ye4ZT/ALDTndt5lZQYJBE9D1pLxXCjgL1nFNdDAXArAJEIysG/EZ8E/Olz8yaOrS0xku8NA5V5ZwpPwrqOgo7jbUEKASWmIE7UewLhbFlAr5syZoQmAXliRE6a6+YqSMhzEDi2FPdsYg9POYig+GwcbyPpXTOMYJGctOUXBJGzAjQ+kwPrQPi+ItugtoillPhZTJK+cc9NteR51PKTWyPZ6Fq0nG77+n8CU/G7eHugMGOkNHQ/5PtRcX2xFtDg5Y5SGgCVufgzZpAQwZP8J5jVf472TxGd3TK6MSwObVVJkBhEhhMR5VgNg2EZrbyysFMHYjdhGwzZgCdd+dWwhGKT7nk9TmnmySfZfQ6tawxypJYkpmIUIANFmJGglutWm2qkMWITIzEsdIGTcbD4qXeA8dxeKtr3WFW8yoQWDbhcoJYAjLrGnPWNBpPilvG30i/hxbtKJPdwxOoMQGJI0B0HIUDjXIiO+xj4rirLtcy3FAO0zvEHYHSaG4fDacjNHbXZsXLQVLcifiMAz5Ex5aeXyvPZW9aUBVLr5EGDzB1pE3cbR7P4fkUJuE2qr5+gV7WkLiFGocpmU8oB6zuDy8xVd2331phoCVII6GPtzox25w6i2t4oGKHKDMZRchSfPWNPlS9hsUVuW10GZWBnSSsEDY6jxH6U1qzzYNqKaFccNuDN4ZKg+EbmOQ6mp2LLG2t1hkVmKjPpqDHKdCdBE8+QJptu2lzy0Cd5PKlvDYdDbNq2iHuG1z3kWGygSG/EI5jTQ0eLDCXJXP8AE864fyM/AbwxDMiwhQwc59f3Z6Ue/wBJZLgkqchzSuoPgZYGmph6G9nsC9nEd6e7Clh8FwXN51AUba6/5DRxXi6L4mS6Y+IrZcgQY1aMvICQSNRWvBBO4gT/ABDNkhom9n7e5zfF8QQlmyWrgKuu25KyPwnUEBvPLG9NHB+Iks9y3atWwJi2qsFMganLpPKgo4ThxlKi7keLgKMARIJXR121NacDicMjgpcxRYcu+QBssmCBag+nlWZJy01B0Tx6fI1el7+zGD9HJB4fbA/C9xf/ANlv/KsnbK2pazmum2guDORm1lWgHLrBy1fgu1XjVBhkRGYA5XCxOkgC3E1PiOIwxuTdvAhGDMFMBWWYzESR8RGkUUNWSTkl+S35ByY5YqU1XxMI4fquVc2YSPDBI31EAjTyqdnBAOJWGB8xBk8utNWA4Wi/Eblwlpl2GnKALaoIjmQT51rbhlgHVNTzJbr6+dJlja4HxyKW1AV+KhLtxGRgA2jSDPPQDXnzjagfaHtMEdAuUqCHMlgymYBMHVddjvrRPiWFdr9yFbcahHI2HMIRXLgr4i5djXKCxnpO39PSuw6nJt7JBdRjwQxReN3J8+2250nGXTiAe6QMdIl8oIgicwVtZjSKEW+y91SvegXA8rAussN+E5gswOegml3hvE72FDW+8gmZMBgNtieWtOnY65i8SZD2ntWjnYsAsDeAF1+cDbXenJOKsjm03S4/fuZuGcLuWluF7iuGSQQ7MNGAPxbctBppUGuL1Hzolj8bhQqLbxVllyw6kyBttl3kzPLQaUPw9/hNsAstvODByWCRliIB7vnJBkEwd51qeWKWSVu/0PU6Xr49NHTFWr7ujyw2bP3bgNl0I8UGV5LJ2nYVhtcExNphbtMjA5Wu+EDL4mCMVfxrKwZymT6TRjD8c4bHc4cOrGCuW0s+E5joApIImddhyr1OLC8bd23czKoIAuZUBuZQJImWJUkSSTqRplgPw6sUXFIj6vMupya2a+0WNsYWxmcjMykAaF7nXlruTyiTST2YlOI3keA2W5En4iSG06nLJ06GmPH4TGXSl27hi9iIa1bbvGVlMowRfEWzBtR+G5B1FLmI4ViMrMuFxNpLdwXbDNauDITlFxWnXK8TAJ1X+ImnRlW/O/qSTlcqr3Gnh3EVuPdQSDbaDPmN/v8ATrQb9IwH6sn/AFB/2t+RrHw3tAUtuLzN3guEI5UkFGJPijbISSF6GOQqfbDF2r+DQWbgc2WXMCTnyAFQ3i1aCRJ6EHkazU0913/0daaHzhGILWLRbMpa2VBhpn4QfDqBpMyK08XxzWlLMWX8UR4csa6g7j09xoKH8EuBcJYckmLeUCdxJ/LT51k4lxe1jBlFzu4cGCQAY/C3Qc9OY6VA22/Yo0Jrncl+sm7cBbRe7nWYBOp2IMhSOfzrYiIFGQBQdDprvzMzyneqrdpgLr3FhEtwjBhLEwB10AAAJ6xsKyvFs5ZzAZdY3DBSZHIydvSas6SEZPbn9iLrMmXHHf8At2/Xflehdfx/dqYfLHMbT/EYJA9idqC8Zxb4rD4jwiVDMnMjJMgH+WR6gV5isVnzGfw5h/EYMfWiPA8CpwLKwgXFMOSJOYsDB1Kww0kcqqySWGLcld7V+5JgxvNNKDSa3vvXp99jz9CjFLVx01ZrniA/EqgbeYLEjrqOYhzxOJzXYUZlfMxYEaDlpMmeo6UsdhMVhrShLDE3CCWzssr+9ChVgTG/ICiuBxod7rKGyo2RyR+ISSyncrrrpE6jczBJ6nZ62hQbTKsVxtcKwWFyEkZY5KJP1IFDV7aLmOVCqkSBPnHy8qG8cuC6cRpqjuF66dPIilm2+QBm2iPQ9Pf8qPHHzbi8j8m3qdw43gBfsXLJ/GpGnI7g+oMH2rj+I4mFuElcQ3dsDpb8IIIDeImApgDQbkkxXcK5Z20W5h715rS6QHzDUpIiSDymOtdCrO1OgbZ7T2lzd5auBgx5oNyTH4jpWHF9rWbMEd0VliMi3CI6SUGs6zNJtzETVT3+lWrFBLgneRs6LwvtcLLC3cvK9sDwuqNJHImSI6ERMg+tN2Lxdu9hnKsGBWRB6a/ltXJhw1hZDkZjOwB8Og/LpRjsf2fxOIYZLKug1y3R4PvIHTQ+4qSSUuCiNx5C3anGC26HKSTbBIEaQpYzPQA/Klu3jiO7XurinMWUuMoOjNEk/ukwecDrTB+kbgF2wLVy/h/2QUJFm4AgYTEHuyQMukFRtodKVsf2n75Ft3LIZFywGuH8IKjVAhmCaXHD/wCb9d/5K3+IZYxUYyqvb3+AcwOLDhbsQYkCj69k7T3nNySrMSIIEgmYJAmPegHZ/hzXrKut21aUz4SrGIJEDNcmPUkxW7tHxB2dbKuQMolkMEwslt/hA8W9H0/iYpvQ6/gL8Q6vHnhB1bXP50dFxFvwkeEkgwG2nlPUAwfagmC4+tn9ibWIuvaAtv3GHJTONSQSCASCNyd53M0BxX6P0Fg4j9Zu/slDtnSDmQyQJIhdBrrRXg/Fx3mJZLOJdLl0OhWw8EG2inUgAaqaNtNN3t/JApOwyna9tVt8PxJ6ytpNfMlwZriNrGtYvXcoAksu0lYMaH5/KuqtxHFd65WwEQxHesVfYbqoIGs8+lc/4xw4AsVWWLsDvE84PMCYpcZL02Gxi3xyLNy+TqT1mf8A3vRnsfx25hb6vb5gqQdVIYRqvMazWfGdn7hCGyM4Yajmr8xHTYj1orwbsTiMpuOFDKwyoXWSJEtoYAHTeJ9KpThPaxE4Txyakt0b8ZhEuk3Dbt28zMrKgCJAJWAswNvnUbPBbEMe6stA0nXWQPwkdaIp2RSB3ty4hP4Q8xHmJ10NFbHY5EDQ1390+IgzKk66GfCPrSJySk1YajLSnQv4G3Zs4n4VUG2pGVDAMqx5aDQ6+VQ4Xwwva1TMjgH4l1gzPrEj0Y04YbstbW4tzu+8IgDMTzYnUztLE/0ox/pQCKVVQST4VBGUSQBqT0ny9Irozjv+Xys3f6/M51h+G4hrK/qwa0y3b3jW5lnxsApC75SOfn1o3a4jxiz3IVwc7C3DjMC5zEERqPCIIk/DPOAf4Z2QxyhlBtKO8uMAVkgPcZhr3m8H93Tzq1+yfETds5riOiXQ+hVQsAjxApm56EMfTmGPRKQF0hZwGEQtfbE4HDyl0o+UHxXYDuTnzRo40A668qt4bbNy/wD8Bh7GHa2CXuZLZIU6aFbaNqfM0z9oOzhwyXG77vO+vNcIyxDFFXqZEKKVOA8TfD37rI5UlVB/Z5wZeAD4hlEneaklk/5Djflr49v8npxwY30KyV5r5/P9OCd/tFavqD3hzACe8AUtprt4degJoBjWtswk2lM/GzAKP5m5dNaVUxnhAM/eruyr3DedrfeeBdMjZRJdVUNO66nTTUDUCaoeBRtnlqep0OndYq2kXFt9y4zK6XbeVo20W4c09VA5aUQtXHu+LJAMbQBAUKAJ215/wL6UGxuPVyljE4e5maWDW8qOCJkyG108zQPj3HL1p+6tXry2lUQGjNrvPh5+WnSj6aoy3X3+oPWKWWNXun3GrN4ml1BzbICyrGkBwNfPb+v3AbCZn717hsywCqDEtEMTqY1mDzrmrYx4AFx4G3jP9adv0eXLz27oQq7BxGdtRpy50/qHGcN9iXp45MMrjTGzhXY2zh/Gxe94PiGZQphg8FYBQggazsayDs3gXj/h2WOaOV9pGsf0q24uKSBeuMiksTClgATsCG1lZ2Gh18jb2WfO7d9nyE+Ai04Ajrm1E+YHrUcpeVUehLJkyS8/1MJ4JasFltG4EG+Y5iWIGgY8gANPPz0F4jBa6Ej3Apk46EQ5FuBhJOrCdTPMmhjek0UY3yDra44OsGlDtl2YvYm9aaxcdDkKuFLAEAgiQpE7tvyFN5oVxvjK4dCWbLIKiNzPSNR60vUou2EouXB+cuKPmYqqqArMAVESJ3Ovv70d4VwRBasd4v7S6Wuk6yLfw21H8xDP6FfKi1ngmHLDusOWXkbt1sun8KqpI02LR1pksYa4XzXCs+QPSBAAgAaQPIU/JkTjUQMcdMrZnscMJCFtF/djU9JPpy3p87MoFkaDQEwOugEeQFcn47exAeO8YKdMqmCAPMQSJnTX6V039H+MOIw4vbkwrfzKPF9TNDGCitjZTcnuHOL4ZL1trV0Z7biGB006iNiDBBGoIBri9/8AR4lu66NcuHK2kZQCNwfh5gjTkZFdn4jcyIx9hykn6COlBsThwwD+x1n0oHJrg1JPkQML2NwyjxLmPVoJ+1X3ey1g8m2A0PICMu2ixpA6U3fq/QVYuG8qDXK+Q3CNAuzgCqp475FpSEVrrZQMpEZc0GBprNFMPevXLtu3ncZrkEiPgCgnlM/EZBHLpr61kwR5VdwzECy4crmaNBzkiPcxp70nLV3LcKOy2J9qODtcuylloBGovOgad5yHlCxJ/EaVuNdnsPhCb90tc7//AJdgNC20AGbfNuTyjeBzNP8Ai+N4hbRujDMANw7osDmTLnQdN+gNcg7V9oGxd/OW0iAB+EDl67n3rY5Huo3T9vv6FnRdP40/OlS59/RFS4oWtbQA6jr6k6n3rbZ44yWyy8tY3ilL9dZQ0dY15VFsaYmCp58wfl+dMx6o/A9HrcOLPH0kuGOWK4mL4DAZTlXT/eZ9tPrUezPaZrbNbIBW6O78R+EsDlMwdiCvsPdUscZulBbAVVBmcup8tTWTEXCrowncj+n/AHUUt52ifBhUemeOe9vn0ula+B1GzeKstk3AzOAS4gL8ZnMsz8AA2jQ+ddE7OKpsWzmV4GUHlI0013n3pA/R9jLYw7G8ZZ3mILEqFCgNIj8Ogk78qP4rtVhbQ8TER+86oPkD+VZkmtflVo8RY3BOM3vfK4+v7h7iHGWtEJAZ22A5DmW6Dp1OgpI4W+MwuLJe5de08h1OZ5Jkhh8UNPT0Om3l/wDShhLfwd3Plmuf9gihbfpRZzGHs3nP/wDnZBj5kkfKtgs9Pb7+IayY4poY8bwzF4hbbvBIBBUsAfWNFHSPvND8F+ju7dd2uZbcKAmYBpJzBtm0gRy1mhFztHxW78GEuKOr3Mv/AOTkpasdrMUL13O4S4quqG3IIuAwJMmVBBkHQ+dZj6aWt5O/fdDZ9bJ4fB7fD3v4ADtfwC7grzW7oUCTkKOHBAjnOYESAQwB9d6NdicCy4UvAm7nIJMeFcuU7/vAwI5/IBxhMVfOa4/enUjUc9+QGtM3Cezdo4a2WZVcqM8kEzB0IJg6nYiqMj8vmJsS82wSvOl3idjKwZRh3JggwTIg+cMPnSn+kxAuK052kJ9ZcflRef1fEW2tqLhCFZUC34ZnKfwkzrmEH6UvdueJi/eUhcuVANRrMk6nmBOnqa7HHzJrijJvZ3zYCRTAor2c41+rXg+UsII3g69KGraLFUUakgDzJ0H1or2i4SLFy2qGQbayerbNodQCRPvT9m1F9xSTrUux0zhXbWzdt6MytsUYwZ8jsfUUGxuGxN2S2KPKMrxPXwsojlqG60L7K4Rb1u2jKGUG5cYHYlmKLPsrH5UR4p2fti27WwyEISAruBIE/DMRUORKM3FMsgrhbEzjeGIuFXY3HUQS2p68+WtY1VVWYAqfETDn2rJiHkAVdFOlZHJpvY/QfBL4spcDXrjovim5AVFAGxgSJM9OXKsmK4pYYd5fKgMYQMoLR5SJWegg6Ca3rwGysm/ce8TGjGAIMiADP1qJ4giHu0wzuANItyuv8ZET11rzOHb3PRclJbbGPA8QwjJKawYhVgyIP2I+dauH423ccKtsj+LU/OBVmDbEjMbOESxmHVBm8zkVvUf4K0X8LiVtOzd0MiFoVmPwgn9z22rtUbW4tqkwH2h7OLffMgcNO5lVnqM0fSdtjRDhWBGGsJZk6STrux1P19NBzoCnaG5dB1QEHUh526CJGnI1cXY+IXRc02GkH58vSq+FRPyyNnH5r7SDkJgAtlUx+LeCNOlNWBdCpCkSeQOmnsAfv50nYfiJZTbuKjEGJEEHTSRrBnQj7bV5wPF5byBWYFmA7qAwboQT8OvORHTqMqUdzY7vYehbqwWZqN7EpaBa5JVfiyiYAEyRvA51X/8AK8KQMrkz8Krbck+gC61HObXCKErL+5ioYnHLYQ3WJCqV1H8TBR9WAoTe49cuXjZs2iHy5puygC7TEEnUgRp7Vj4erY3hro7EXbqurTpkuAkAADYKQsc4iSTJrcbm95KkdNRS2e5d2948GwrZFbMWUHP4fDOw16gaVxzGY7LmOzQQPWKw8Bw73b5tSQ1y3cVswkgqhuQZ1HiQA+9ZbKAsSRoFn5kAferI9Mo227GdP10oxWKK5fP2guEIXXWTv1qopG2lab3wJ/KPnVTDSlpnsSij7DggyTRDAYNr7C2j5GLCDE84j6zPlQudaJcCxvdYm2/Rln0nX6TXP1FySljcPUYcT2Ry5Fv4zENmLAgSF0UkZRLAywA2nXarrfY/DW1V1sM1ubZZ3YroSA3hlSRrMxy3pn4hiz3toiJUtoTAMqRy151Xcx5ZGQjwsCI6Tpoa3x5+v7HgeHEA9ueA2sPgrjW7dtdVEqgB3/e3pz4MhFizrp3Saf7BS/2sU38EwLBT4JLbA5hv5E/eo4DtE2FW3bvibeUZH+AkDTVGMg9BJDCCCJiiSlkhXLv/AAdajIba4ncwDXruLZXCm21x9ROb9pGXcRM7612vD4q26d4rgpBMjlG89COlcf7MubjYiF1usg32zXw0HyMRoKPpk4xm/h9QcrTaBeGtYkkoLeYgxvH3/wA1o72fusjsLyPBGyKWykH8WkzHQfPkzcQ4WkybZtljDEGVPoQc2n8oqjA4Id4yBw8qGkHmDlI3Oo050Ep6onJUybWbTeIqDpoSDPzrnXbEJ+tEIQRlExyIkEGOeg+ddNOHI5kVzbtjYIxTkDcAyNZ0iTHOVIjyrMH9wWX+0F4BC11cpAIMyRMRrMetaOI3GZ/HGYCNNiP8Naey1liXYLPKfuPtUuMWcssQdZG+3n/aq8cv6qQhryMJdl2HdjLmLc8lwqfSJAO/OmG7fOQg3biyCD3lsMNv3lH3akixgLgCmUWBpGp94/rV18MQO8uMVG2gA/zTakZIRcrsdCbUaoC3nkyazuatY1U+9UE5+isNwq5dM3TkX91TLn1f8P8At186YsLhktqAANNp1+pk1RiMaqDxMqjoTH03odiO0CKYUM59gPmdfpXibs9K0g816oP4gQdiIPSDSZjO1xT4mt2vcFvad/YUEv8AaHvTAL3T5mB7T/SjWKTAeRIwBQhlSjsNCDAOnSd/nWa3av3Wi1bdTOsaKPMyYoz2gwot4C7eeGuPlVSUAKKWAyjczE+LnRngnCzatLmYf8u2PTKgB+smrnk2J1AT+G4m62K7m8SQrFCRzPkY6gex5UV4pgjb7trVtVW2SxInMW0GpOreGdydQKxY64oxDXEhlF5GBmAQUXWYPhnmBryp1t3rlsa4cHrkuKf+/KayV2mbHhmb9ZB4e1wtmzoQ3qTkI9tvaq8QBav8PViFCW7qySAB4EG50G1AcNjFAfDCRbe6rJPJCYI00IEASJmDTPiHDYizcZgFAuShIgSAFn+LU/OOUnHGjVKzzE4m0MXZud9agqyOy3EOUQWGaG0loAmJqHB8UiYvEWrbK1u7F5CCDr8NwSDGpgx0FR7QY1AqOrKTbcNCkTA1O3pQTi+K7srf8f6yrE3DlOVUdYCTsYEc4zFq6rRl0xYsWe7465IKob9wSRA/aow+RL6dZFLKWSLbLs3hn2/vT4uCvXGL3AqCfItrrvsPalK/YUYi6GaIJjXeTPPy+9PjK4SXsvkxnTx/rRXrfzRG5rlA5KKjcPKtX6qOQG3M6aUZ4b2JxF2GyhQdQXOVfr4iPRTUjlFcn0MvKtxYKmoodY511LA9jsJZGa/d79x+BB4fkDJ/3GPKtFnEI8NZVLdvZVQAQAT0A1n8qGOXU6SIMvVRi/LuBG4njLv/AC8G0wPG5yjbcZip+hr6zwzHXDNy/ZtjooLn/wAR9TTIpHOTVwBiUyg8swkfKRT1kriKXz+p5Ut3YFx3AGaxlvYrE3UkeDMEtzyJVV1I5STVnDuzVi2g7yxaZiILuoZjPUtJ20r3ifEL5JW6VjyXfXcT9x+dX2OIssW7wjQZT1B1Fa5TfcFafQXOMYG5gw7WHY4e4MjpMsuYQB/EvQ/EvmKDdjUbMzI0arpodsxBI56xGo50837BLWzPwsW21kAgH2JmlfgHDBbZyHDZiPDEEfEevn5cvZ6m/Dd/7FOtewxviywGaCQQZU6aeR1BqIWLtt80liyt7jT5RWR7cGZIO0GtZwr+H+FgQY6HnU74GhbDqgdTc1QHX+/kN6akZYGUiOWWIpOx97LaZtjGnrVWHuXcPatkEsxAzKx0JIkx5g6cqjzYJT3Q/HkS5G7F4C1cEOiP/MoP5UtcU7C22DHD3DacqQASShnrMsB8/Stp4q6/FbzeaEn6RVFztbaCZ8j5ds2kT0md6ngssH5R0njktxHPC7ltilxAjKddZ9wRuD1qXFeDH9W722veBkYk6AJA2aWBJnSBzFM+NuteOd1C6QqzOnmeup28qzpZZYysVgzp1gjn5EivSg3yySVdjixohw3gT3hmDKq8pknTTYV0Pi3ALV0y+GUnm9hu7f3Ugq582IoVhezhT/lm9bHRnGb/AHZJSfSqlkQhxZHG9sR/9VtmP7zmPoJP1FAcVxrEXZBu5R0t+H6g5vrQCziGLrJ0nblrpRGyIk+1Hiw4lJJIyU5Nck7Kx5mdSaaOB6EDrtS9greYkDeJHt/aaauA2dUmTqNhW9TGpOjsTtB3t4f2OHsgE5rqyBucqkfdhWj/AFa0xnEMRrpbdGRF6TmHjPmdOgFUY79ri7Os93nnyYZTE9dqOLbNRcJIo7izxDErcv3GVgQyWyCNdQfLn4RR9LLXQDeMJytjn/P1/l2oNxC2q4pMoAzLqAIkgn6+Kj6XiPiX5Vr7UYu9gftK6rdsNlDBZzCNMgK6R0En50cxGBtgIUtJuNQqwQfbUUL4gma6JWVNlkA/iYgfajRw/g7tTpbUA89hoKztRxh4thVNl9La6cgATFZCFuWgGaQUBI8yAaMDBK6DwgyOgoh2c4ALFte8ytcG+mg15eYECfLShyZFCO4UYtvYH4fhLvbEJuN20++ppQ43+irEX7jut6woaIBzdANYXqK67p0qJHlUi6vJF3EY8MZbM4hb7DYrAW7l26EcKUym2xKgScxMgMo13igHEON4/Owt3bvd8tjyHMid6/RxXSDEdIr889p8J3GNxFpHYW0uHKATABhgAOgmPaqunzeK2pLcVkg4cMbeDZe4w7G73t5ULXCzSyl9SCOWXVR5CoYXE5FKrtnaPIEzH1NC+zGNU/ssssxJzneIAy+mhO9Eu6Pd2kjKxTMY/eM6ew+1P0oVq3Ntq+TqTW2ziQN2mhVrhzHnNFsHwvrWOjU2WcQxoZAgEwZ1qnG2rl9VUqAFGhj86J/qKiNKI2lAUChs2hTXh7kBXk5dv/dS4bwi9bvZkYBGBUiBsdxqPqNaZb4BqFs12tnaTPjOGFrZGgOmseftV3dRWln5TpUTHKgCAnEkzOqb/jK/vAchOk+tRxWIkrIfQzBWT8lJmrMMM9y5c2M5VnkBH0Jj616pzXZ6L96NfQFno4na5vl/mV1/7lFBuFIGwbabXGIkcswM/I0wOpoVwcHLdU7d46j03/M0MfY1m/CiUU+Q/pXrpUOGNNuOhI/P86teta3OT2KCnSq2StBr4Vxxyf8AR/2fGJvM9wfsrQkj95zOVfQbn0HWpYjhbpbbMCGXfTodfamj9GI/4M+d1p+S0d7QH/hr3/Tf/tNOWRrKA4XE5pwS9lvIT5j5g08dzctWXxFu2f2algHBExqY2J0k+cRNc+wrQ4I0M1u4BxS+1jF5r11o7uJdjHiO0nSruqjcrE4uBs4Lxm9cx7W2TJatG4LoDAg3Ni7NAzMSAANIUbaGmy7iecQv1NKfZlycOhJJJZySdySzSSetFLh8VedLkpWyB/HMX+2suFgBsonzg/lRexxJh8Sn1oJxf4E/6q/Y0bwhrq2MsJW8QGIbWR5bUfweGulPBYDA6yXAmee9AODic89Kd+CH9gPf70tmgLgzN3q22QLlJnXmAYgeopka1Svj2IvGNPGPuKbTUvUbsbB0ijuvOotYNWmvG2qQbqYK4zj1w9ssxGaPCvX+1cpxvZ7vbr3XuKWdiTuPuKLdrLhOeSTqdz0ZatJ8C+gr0ekxqMdXqTZpuToHYDhC2vFKz5Gt963LK6KWYFZA2jzofeY5xrzFM+AH7MVTJ7CkWrZjlVqJFSaorSgywmrUOlVJViVhpVeqsCrXqIrjj1K+evBX3OuOIYmwCvOY0NAcwksXI5TO9M7/AA0s4ITZM668/SiTpMFlgxDfhuz5b19btsgYgL4jmOp3667e1CLwi4I0omrmNzRNnUaeDvq49DHzn8q2sKDYI/tD6f0o0KyXNnIqImpJbr41MUJp/9k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 descr="http://www.situstudio.com/sites/default/files/newsite_makerspace163_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408203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2740891" y="5257800"/>
            <a:ext cx="4267200" cy="6522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dirty="0" smtClean="0"/>
              <a:t>Fire codes/Ventilation/Internet Connectivity/Expanded Electrical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305800" cy="5148072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sz="2000" dirty="0" smtClean="0"/>
              <a:t>Interactive </a:t>
            </a:r>
            <a:r>
              <a:rPr lang="en-US" sz="2000" dirty="0"/>
              <a:t>displays, visual media displays, audio/podcast tours and electronic multimedia guides. Examples</a:t>
            </a:r>
            <a:r>
              <a:rPr lang="en-US" sz="2000" dirty="0" smtClean="0"/>
              <a:t>: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marL="393192" lvl="1" indent="0">
              <a:buNone/>
            </a:pPr>
            <a:endParaRPr lang="en-US" sz="1600" dirty="0"/>
          </a:p>
          <a:p>
            <a:pPr lvl="1"/>
            <a:endParaRPr lang="en-US" sz="1600" u="sng" dirty="0" smtClean="0"/>
          </a:p>
          <a:p>
            <a:pPr lvl="1"/>
            <a:endParaRPr lang="en-US" sz="1600" u="sng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Interactive Museums</a:t>
            </a:r>
            <a:endParaRPr lang="en-US" dirty="0"/>
          </a:p>
        </p:txBody>
      </p:sp>
      <p:pic>
        <p:nvPicPr>
          <p:cNvPr id="4" name="Picture 3" descr="Screen Shot 2014-08-06 at 10.32.3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6" y="2290864"/>
            <a:ext cx="5486400" cy="3647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3276600"/>
            <a:ext cx="2133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sz="1600" dirty="0">
                <a:solidFill>
                  <a:prstClr val="black"/>
                </a:solidFill>
                <a:hlinkClick r:id="rId3"/>
              </a:rPr>
              <a:t>MUSING: an iPhone app developed by Texas 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State</a:t>
            </a:r>
            <a:r>
              <a:rPr lang="en-US" sz="1600" dirty="0" smtClean="0">
                <a:solidFill>
                  <a:prstClr val="black"/>
                </a:solidFill>
              </a:rPr>
              <a:t> (Link)</a:t>
            </a:r>
            <a:endParaRPr lang="en-US" sz="1600" u="sng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393192" lvl="1" indent="0">
              <a:buNone/>
            </a:pPr>
            <a:endParaRPr lang="en-US" sz="1600" dirty="0"/>
          </a:p>
          <a:p>
            <a:pPr lvl="1"/>
            <a:endParaRPr lang="en-US" sz="1600" u="sng" dirty="0" smtClean="0"/>
          </a:p>
          <a:p>
            <a:pPr lvl="1"/>
            <a:endParaRPr lang="en-US" sz="1600" u="sng" dirty="0"/>
          </a:p>
          <a:p>
            <a:pPr lvl="1"/>
            <a:endParaRPr lang="en-US" sz="1600" u="sng" dirty="0" smtClean="0"/>
          </a:p>
          <a:p>
            <a:pPr lvl="1"/>
            <a:endParaRPr lang="en-US" sz="1600" u="sng" dirty="0"/>
          </a:p>
          <a:p>
            <a:pPr lvl="1"/>
            <a:endParaRPr lang="en-US" sz="1600" u="sng" dirty="0" smtClean="0"/>
          </a:p>
          <a:p>
            <a:pPr lvl="1"/>
            <a:endParaRPr lang="en-US" sz="1600" u="sng" dirty="0"/>
          </a:p>
          <a:p>
            <a:pPr marL="109728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Interactive Museum technologies</a:t>
            </a:r>
            <a:endParaRPr lang="en-US" dirty="0"/>
          </a:p>
        </p:txBody>
      </p:sp>
      <p:pic>
        <p:nvPicPr>
          <p:cNvPr id="5" name="Picture 4" descr="Screen Shot 2014-08-06 at 10.36.5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4343400" cy="2380658"/>
          </a:xfrm>
          <a:prstGeom prst="rect">
            <a:avLst/>
          </a:prstGeom>
        </p:spPr>
      </p:pic>
      <p:pic>
        <p:nvPicPr>
          <p:cNvPr id="6" name="Picture 5" descr="Screen Shot 2014-08-06 at 10.38.0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33799"/>
            <a:ext cx="4796307" cy="2800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2057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Cleveland Museum of Art - Collection Wall and </a:t>
            </a:r>
            <a:r>
              <a:rPr lang="en-US" dirty="0" smtClean="0">
                <a:hlinkClick r:id="rId4"/>
              </a:rPr>
              <a:t>more</a:t>
            </a:r>
            <a:r>
              <a:rPr lang="en-US" dirty="0" smtClean="0"/>
              <a:t> (video)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419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648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5"/>
              </a:rPr>
              <a:t>Interactive Museum of Sound, Haus der Music, </a:t>
            </a:r>
            <a:r>
              <a:rPr lang="en-US" dirty="0" smtClean="0">
                <a:hlinkClick r:id="rId5"/>
              </a:rPr>
              <a:t>Vienna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(video)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0182" y="5638800"/>
            <a:ext cx="6248400" cy="825691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Things mapped </a:t>
            </a:r>
            <a:r>
              <a:rPr lang="en-US" dirty="0"/>
              <a:t>to IP </a:t>
            </a:r>
            <a:r>
              <a:rPr lang="en-US" dirty="0" smtClean="0"/>
              <a:t>addresses/library spaces. </a:t>
            </a:r>
            <a:br>
              <a:rPr lang="en-US" dirty="0" smtClean="0"/>
            </a:br>
            <a:r>
              <a:rPr lang="en-US" dirty="0" smtClean="0"/>
              <a:t>Wiring Library Spaces for IP address level connectivity.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/>
              <a:t>Internet of </a:t>
            </a:r>
            <a:r>
              <a:rPr lang="en-US" dirty="0" smtClean="0"/>
              <a:t>Things</a:t>
            </a:r>
            <a:endParaRPr lang="en-US" dirty="0"/>
          </a:p>
        </p:txBody>
      </p:sp>
      <p:pic>
        <p:nvPicPr>
          <p:cNvPr id="4098" name="Picture 2" descr="http://www.dqindia.com/IMG/993/86993/internet-of-thing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87" y="2151476"/>
            <a:ext cx="4361095" cy="23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_U15\Desktop\Pictur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8260"/>
            <a:ext cx="4724400" cy="32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32666" y="5226546"/>
            <a:ext cx="4854133" cy="15114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800" dirty="0" smtClean="0"/>
              <a:t>Electrical/Connectivity Needs for Digital Signage, RFID, Geo-locating,</a:t>
            </a:r>
            <a:br>
              <a:rPr lang="en-US" sz="1800" dirty="0" smtClean="0"/>
            </a:br>
            <a:r>
              <a:rPr lang="en-US" sz="1800" dirty="0" smtClean="0"/>
              <a:t> smart scholarly spaces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RFID, Bookshelves, Digital Signage</a:t>
            </a:r>
            <a:endParaRPr lang="en-US" dirty="0"/>
          </a:p>
        </p:txBody>
      </p:sp>
      <p:pic>
        <p:nvPicPr>
          <p:cNvPr id="7170" name="Picture 2" descr="http://www.hammonds.gi/images/DIGITAL%20SIGNAGE/SUPERMARK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2" y="3886200"/>
            <a:ext cx="2714785" cy="20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4" y="1662736"/>
            <a:ext cx="2914073" cy="195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680267" cy="290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Smart Rooms and Scheduling Software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200400" cy="4043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2579486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6324600"/>
            <a:ext cx="345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Electrical/Connectivity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Staff Work Spaces </a:t>
            </a:r>
            <a:br>
              <a:rPr lang="en-US" dirty="0" smtClean="0"/>
            </a:br>
            <a:r>
              <a:rPr lang="en-US" sz="3600" dirty="0"/>
              <a:t>M</a:t>
            </a:r>
            <a:r>
              <a:rPr lang="en-US" sz="3600" dirty="0" smtClean="0"/>
              <a:t>obile</a:t>
            </a:r>
            <a:r>
              <a:rPr lang="en-US" sz="3600" dirty="0"/>
              <a:t>, quickly </a:t>
            </a:r>
            <a:r>
              <a:rPr lang="en-US" sz="3600" dirty="0" smtClean="0"/>
              <a:t>(re)assembled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http://cowork.rs/wp-content/uploads/2013/12/115E23rd_print_2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467573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gensleron.com/storage/post-images/work/workplaceoutofbalance/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5968"/>
            <a:ext cx="4495800" cy="30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5403486"/>
            <a:ext cx="5796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 Connectivity, Moveable Walls, Electrical </a:t>
            </a:r>
            <a:br>
              <a:rPr lang="en-US" dirty="0" smtClean="0"/>
            </a:br>
            <a:r>
              <a:rPr lang="en-US" sz="1200" dirty="0" smtClean="0">
                <a:hlinkClick r:id="rId6"/>
              </a:rPr>
              <a:t>Workplace </a:t>
            </a:r>
            <a:r>
              <a:rPr lang="en-US" sz="1200" dirty="0">
                <a:hlinkClick r:id="rId6"/>
              </a:rPr>
              <a:t>of the </a:t>
            </a:r>
            <a:r>
              <a:rPr lang="en-US" sz="1200" dirty="0" smtClean="0">
                <a:hlinkClick r:id="rId6"/>
              </a:rPr>
              <a:t>Future</a:t>
            </a:r>
            <a:r>
              <a:rPr lang="en-US" sz="1200" dirty="0" smtClean="0"/>
              <a:t> (video), </a:t>
            </a:r>
            <a:r>
              <a:rPr lang="en-US" sz="1200" dirty="0" smtClean="0">
                <a:hlinkClick r:id="rId7"/>
              </a:rPr>
              <a:t>Examples</a:t>
            </a:r>
            <a:r>
              <a:rPr lang="en-US" sz="1200" dirty="0" smtClean="0"/>
              <a:t> (video), </a:t>
            </a:r>
            <a:r>
              <a:rPr lang="en-US" sz="1200" dirty="0" smtClean="0">
                <a:hlinkClick r:id="rId8"/>
              </a:rPr>
              <a:t>Moveable Walls </a:t>
            </a:r>
            <a:r>
              <a:rPr lang="en-US" sz="1200" dirty="0" smtClean="0"/>
              <a:t> (video)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504" y="24938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Imagineering Design Potential </a:t>
            </a:r>
            <a:br>
              <a:rPr lang="en-US" dirty="0" smtClean="0"/>
            </a:br>
            <a:r>
              <a:rPr lang="en-US" dirty="0" smtClean="0"/>
              <a:t>For Academic Library Spaces</a:t>
            </a:r>
            <a:endParaRPr lang="en-US" dirty="0"/>
          </a:p>
        </p:txBody>
      </p:sp>
      <p:pic>
        <p:nvPicPr>
          <p:cNvPr id="6148" name="Picture 4" descr="http://static.squarespace.com/static/53b58784e4b04291a740484f/53b73124e4b0a163e37f37c9/53bbfa19e4b060a82ab698f9/1404864102499/interior_disney_library.jpg?format=500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3688"/>
            <a:ext cx="2514600" cy="32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3250" y="5638800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Hunt Library Video</a:t>
            </a:r>
            <a:r>
              <a:rPr lang="en-US" sz="1400" dirty="0" smtClean="0"/>
              <a:t>, Learning Space Design Playlist</a:t>
            </a:r>
            <a:br>
              <a:rPr lang="en-US" sz="1400" dirty="0" smtClean="0"/>
            </a:br>
            <a:r>
              <a:rPr lang="en-US" sz="1400" dirty="0" smtClean="0"/>
              <a:t>Instant Theatres, </a:t>
            </a:r>
            <a:r>
              <a:rPr lang="en-US" sz="1400" dirty="0" smtClean="0">
                <a:hlinkClick r:id="rId5"/>
              </a:rPr>
              <a:t>Learning Work Spaces</a:t>
            </a:r>
            <a:r>
              <a:rPr lang="en-US" sz="1400" dirty="0"/>
              <a:t> </a:t>
            </a:r>
            <a:r>
              <a:rPr lang="en-US" sz="1400" dirty="0" smtClean="0"/>
              <a:t>(video)</a:t>
            </a:r>
            <a:br>
              <a:rPr lang="en-US" sz="1400" dirty="0" smtClean="0"/>
            </a:br>
            <a:r>
              <a:rPr lang="en-US" sz="1400" dirty="0" smtClean="0">
                <a:hlinkClick r:id="rId6"/>
              </a:rPr>
              <a:t>Lighting Museums and Libraries</a:t>
            </a:r>
            <a:r>
              <a:rPr lang="en-US" sz="1400" dirty="0" smtClean="0"/>
              <a:t> (lecture video)</a:t>
            </a:r>
          </a:p>
        </p:txBody>
      </p:sp>
      <p:pic>
        <p:nvPicPr>
          <p:cNvPr id="10242" name="Picture 2" descr="https://encrypted-tbn0.gstatic.com/images?q=tbn:ANd9GcSe0aZtBZRBrZ8OKr28setMZOV3KDt0fi3O7wUV3WMtmgYVMXz5A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504" y="457200"/>
            <a:ext cx="87554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Imagineering Academic Library Spaces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Show/Lighting Controller Technology</a:t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6146" name="Picture 2" descr="http://disneydose.com/wp-content/uploads/4340631803_ff32d857d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95499"/>
            <a:ext cx="2762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2244" y="5181600"/>
            <a:ext cx="688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Learning </a:t>
            </a:r>
            <a:r>
              <a:rPr lang="en-US" sz="1400" dirty="0">
                <a:hlinkClick r:id="rId4"/>
              </a:rPr>
              <a:t>Commons ODU </a:t>
            </a:r>
            <a:r>
              <a:rPr lang="en-US" sz="1400" dirty="0"/>
              <a:t>(Student </a:t>
            </a:r>
            <a:r>
              <a:rPr lang="en-US" sz="1400" dirty="0" smtClean="0"/>
              <a:t>video), cafes, computers and journal kiosks, lighting-narrative, </a:t>
            </a:r>
            <a:r>
              <a:rPr lang="en-US" sz="1400" dirty="0">
                <a:hlinkClick r:id="rId5"/>
              </a:rPr>
              <a:t>show controllers</a:t>
            </a:r>
            <a:r>
              <a:rPr lang="en-US" sz="1400" dirty="0"/>
              <a:t> </a:t>
            </a:r>
            <a:r>
              <a:rPr lang="en-US" sz="1400" dirty="0" smtClean="0"/>
              <a:t>(vendor website) </a:t>
            </a:r>
            <a:r>
              <a:rPr lang="en-US" sz="1400" dirty="0"/>
              <a:t>in academic e</a:t>
            </a:r>
            <a:r>
              <a:rPr lang="en-US" sz="1400" dirty="0" smtClean="0"/>
              <a:t>nvironments, Expanded electrical/connectivity/plumbing</a:t>
            </a:r>
          </a:p>
        </p:txBody>
      </p:sp>
      <p:pic>
        <p:nvPicPr>
          <p:cNvPr id="6150" name="Picture 6" descr="https://encrypted-tbn1.gstatic.com/images?q=tbn:ANd9GcQgPkYa6Omm7W0sDcwu_RuPGSBlH1L1QqNjR_bWJGbEqm_jCCr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7338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>
              <a:buNone/>
            </a:pPr>
            <a:endParaRPr lang="en-US" dirty="0"/>
          </a:p>
          <a:p>
            <a:pPr marL="109728" lvl="0" indent="0" algn="ctr">
              <a:buNone/>
            </a:pPr>
            <a:r>
              <a:rPr lang="en-US" sz="2400" dirty="0" smtClean="0"/>
              <a:t>Technologies deployed in the library will change over time. Planning should reflect this by allocating appropriate space without necessarily establishing a </a:t>
            </a:r>
            <a:r>
              <a:rPr lang="en-US" sz="2400" i="1" dirty="0" smtClean="0"/>
              <a:t>specific </a:t>
            </a:r>
            <a:r>
              <a:rPr lang="en-US" sz="2400" dirty="0" smtClean="0"/>
              <a:t>technology for each space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>
                <a:effectLst/>
              </a:rPr>
              <a:t>Alkek</a:t>
            </a:r>
            <a:r>
              <a:rPr lang="en-US" sz="3200" dirty="0">
                <a:effectLst/>
              </a:rPr>
              <a:t> </a:t>
            </a:r>
            <a:r>
              <a:rPr lang="en-US" sz="3200" dirty="0" smtClean="0">
                <a:effectLst/>
              </a:rPr>
              <a:t>Library Learning Commons </a:t>
            </a:r>
            <a:r>
              <a:rPr lang="en-US" sz="3200" dirty="0">
                <a:effectLst/>
              </a:rPr>
              <a:t>Infrastructure </a:t>
            </a:r>
            <a:r>
              <a:rPr lang="en-US" sz="3200" dirty="0">
                <a:effectLst/>
              </a:rPr>
              <a:t> </a:t>
            </a:r>
            <a:r>
              <a:rPr lang="en-US" sz="3200" dirty="0" smtClean="0">
                <a:effectLst/>
              </a:rPr>
              <a:t>Planning </a:t>
            </a:r>
            <a:r>
              <a:rPr lang="en-US" sz="3200" dirty="0" smtClean="0">
                <a:effectLst/>
              </a:rPr>
              <a:t>Principles</a:t>
            </a:r>
            <a:endParaRPr lang="en-US" sz="3200" dirty="0"/>
          </a:p>
        </p:txBody>
      </p:sp>
      <p:pic>
        <p:nvPicPr>
          <p:cNvPr id="2050" name="Picture 2" descr="http://www.txstate.edu/imagehandler/scaler/www.fss.txstate.edu/planning/fac_pln/construction/alkek/contentParagraph/0/subPar/0/image/alkek1.JPG?mode=fit&amp;width=900&amp;height=550&amp;nogrow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2895600" cy="21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Wayfinding</a:t>
            </a:r>
            <a:r>
              <a:rPr lang="en-US" dirty="0" smtClean="0"/>
              <a:t> Design </a:t>
            </a:r>
            <a:br>
              <a:rPr lang="en-US" dirty="0" smtClean="0"/>
            </a:br>
            <a:r>
              <a:rPr lang="en-US" sz="3100" dirty="0" smtClean="0"/>
              <a:t>Smart Flooring/Tiles, Spaces, Library Cafes</a:t>
            </a:r>
            <a:endParaRPr lang="en-US" sz="3100" dirty="0"/>
          </a:p>
        </p:txBody>
      </p:sp>
      <p:pic>
        <p:nvPicPr>
          <p:cNvPr id="8196" name="Picture 4" descr="https://encrypted-tbn1.gstatic.com/images?q=tbn:ANd9GcSk7sxcKTIasdOH6bl-SyBeR8XxdpAW3IxvAunCxd2r8S2YMIS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3797"/>
            <a:ext cx="4841121" cy="21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2.gstatic.com/images?q=tbn:ANd9GcQ0ygkQzI5QMnWhcVYO0t3IlRp0e4xKmcmZQaTN5ukf2zXLF9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906983"/>
            <a:ext cx="2209800" cy="16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1.gstatic.com/images?q=tbn:ANd9GcR5UPr7K14t_qml9t_ZBKJWPxmmUYdmZTRvKbLDO-BCLbbBfdMyM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19942"/>
            <a:ext cx="3186821" cy="23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752191"/>
            <a:ext cx="5981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Electrical Needs/Connectivity,  Wireless &amp; Higher Bandwidth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err="1" smtClean="0">
                <a:hlinkClick r:id="rId5"/>
              </a:rPr>
              <a:t>Wayfinding</a:t>
            </a:r>
            <a:r>
              <a:rPr lang="en-US" sz="1400" dirty="0" smtClean="0">
                <a:hlinkClick r:id="rId5"/>
              </a:rPr>
              <a:t> Design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6"/>
              </a:rPr>
              <a:t>Digital Carpet</a:t>
            </a:r>
            <a:r>
              <a:rPr lang="en-US" sz="1400" dirty="0" smtClean="0"/>
              <a:t>, </a:t>
            </a:r>
            <a:br>
              <a:rPr lang="en-US" sz="1400" dirty="0" smtClean="0"/>
            </a:br>
            <a:r>
              <a:rPr lang="en-US" sz="1400" dirty="0" smtClean="0"/>
              <a:t>Plumbing for food </a:t>
            </a:r>
            <a:r>
              <a:rPr lang="en-US" sz="1400" dirty="0"/>
              <a:t>&amp;</a:t>
            </a:r>
            <a:r>
              <a:rPr lang="en-US" sz="1400" dirty="0" smtClean="0"/>
              <a:t> drink in the library, bathroom spaces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43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Expanded Building Security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for </a:t>
            </a:r>
            <a:r>
              <a:rPr lang="en-US" sz="3600" dirty="0"/>
              <a:t>Technology Rich </a:t>
            </a:r>
            <a:r>
              <a:rPr lang="en-US" sz="3600" dirty="0" smtClean="0"/>
              <a:t>Environments </a:t>
            </a:r>
            <a:endParaRPr lang="en-US" sz="3600" dirty="0"/>
          </a:p>
        </p:txBody>
      </p:sp>
      <p:pic>
        <p:nvPicPr>
          <p:cNvPr id="9218" name="Picture 2" descr="https://encrypted-tbn0.gstatic.com/images?q=tbn:ANd9GcRIAl0_TwBRBby7v4JVbWpWZ7bRVAxxGeyiu7gnlxFjf8rNFUHG6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olice.txstate.edu/Services/Card-Access-Readers/contentParagraph/0/image/Copy%20of%20Picture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71" y="4384545"/>
            <a:ext cx="2133600" cy="12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0.gstatic.com/images?q=tbn:ANd9GcQFF5CjkXPSSaSFUDVKWgJA3DUeKu0T8XpxO_jOhEDO4pN1t2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9" y="3657600"/>
            <a:ext cx="11239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encrypted-tbn1.gstatic.com/images?q=tbn:ANd9GcRWraU2d3yfurCvZy7F5dyhzh7XrTipcirVdY0NSOqzIRGfVfT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59" y="1611468"/>
            <a:ext cx="2294516" cy="15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5867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Keyless </a:t>
            </a:r>
            <a:r>
              <a:rPr lang="en-US" sz="1600" dirty="0"/>
              <a:t>Access </a:t>
            </a:r>
            <a:r>
              <a:rPr lang="en-US" sz="1600" dirty="0" smtClean="0"/>
              <a:t>Readers, Cameras Electrical/Connectivity Needs</a:t>
            </a:r>
            <a:endParaRPr lang="en-US" sz="1600" dirty="0"/>
          </a:p>
        </p:txBody>
      </p:sp>
      <p:pic>
        <p:nvPicPr>
          <p:cNvPr id="6146" name="Picture 2" descr="C:\Users\R_U15\Desktop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11468"/>
            <a:ext cx="3300652" cy="158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600" b="1" dirty="0" smtClean="0"/>
              <a:t>Electrical/Connectivity</a:t>
            </a:r>
          </a:p>
          <a:p>
            <a:pPr marL="109728" indent="0">
              <a:buNone/>
            </a:pPr>
            <a:r>
              <a:rPr lang="en-US" sz="1600" dirty="0" smtClean="0"/>
              <a:t>Expanded Electrical/Next Generation Bandwidth</a:t>
            </a:r>
            <a:br>
              <a:rPr lang="en-US" sz="1600" dirty="0" smtClean="0"/>
            </a:br>
            <a:endParaRPr lang="en-US" sz="1600" dirty="0" smtClean="0"/>
          </a:p>
          <a:p>
            <a:pPr marL="109728" indent="0">
              <a:buNone/>
            </a:pPr>
            <a:r>
              <a:rPr lang="en-US" sz="1600" b="1" dirty="0" smtClean="0"/>
              <a:t>Plumbing</a:t>
            </a:r>
            <a:endParaRPr lang="en-US" sz="1600" dirty="0"/>
          </a:p>
          <a:p>
            <a:pPr marL="109728" indent="0">
              <a:buNone/>
            </a:pPr>
            <a:r>
              <a:rPr lang="en-US" sz="1600" dirty="0" smtClean="0"/>
              <a:t>Expanded plumbing needed to support increased use of food and drink (cafes)</a:t>
            </a:r>
            <a:br>
              <a:rPr lang="en-US" sz="1600" dirty="0" smtClean="0"/>
            </a:br>
            <a:r>
              <a:rPr lang="en-US" sz="1600" dirty="0" smtClean="0"/>
              <a:t>updated restrooms</a:t>
            </a:r>
          </a:p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r>
              <a:rPr lang="en-US" sz="1600" b="1" dirty="0"/>
              <a:t>Water Infiltration </a:t>
            </a:r>
            <a:r>
              <a:rPr lang="en-US" sz="1600" b="1" dirty="0" smtClean="0"/>
              <a:t>Leaks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109728" indent="0">
              <a:buNone/>
            </a:pPr>
            <a:r>
              <a:rPr lang="en-US" sz="1600" b="1" dirty="0" smtClean="0"/>
              <a:t>Expanded Use of Indoor Outdoor Spaces</a:t>
            </a:r>
          </a:p>
          <a:p>
            <a:pPr marL="109728" indent="0">
              <a:buNone/>
            </a:pPr>
            <a:r>
              <a:rPr lang="en-US" sz="1600" dirty="0" smtClean="0"/>
              <a:t>Increased Connectivity / Library Security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Considerations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hQWFRUUFxcaGBUXFxUVGBcWFRYZFxYXFxgYHCghGholGxgVITIhJSorLi4uFyAzODMsNygtLiwBCgoKDg0OGhAQGy0kICQsLCwsLCwvLCwsLCwsLCwsLCwsLCwsLCwsLCwsLCwsLCwsLCwsLCwsLCwsLCwrLCw3LP/AABEIALcBEwMBIgACEQEDEQH/xAAcAAAABwEBAAAAAAAAAAAAAAAAAQIDBAUGBwj/xABKEAACAQIEAwQFCAYHBwUBAAABAhEAAwQSITEFQVEGImFxEzKBkaEHFBZCUrHB0SNTcpLh8BVDYoKTorI0VGNzg8LSM0Sks/Ek/8QAGQEAAwEBAQAAAAAAAAAAAAAAAAECAwQF/8QAJxEAAgICAgMAAwACAwEAAAAAAAECEQMhEjETQVEEFGEigUNScUL/2gAMAwEAAhEDEQA/ANFa4Wg9YH30tuE2zqDE09ew7ETmM+elV5DTE17Scn7PPaS9CcZwrKJUzG4/Kq8LVzcw90qJUwKh4jBsnrKR48q3xz1TZlOPxEEpQC09koZK1syGstHkp0JR5aLAaCUeWnQKPJRY0hKmKl2r52AnX21HyU6gqJKy06NBhbN1RMA+E1ON7QZt/hVCuPYAAHSkXMWx3NcbxOT2dPlpF1ca20ho8Zqpv4a0plGg+/76j605h8OW32q4w4eyXPl6EZw2h98RSbhkDwqTiLUR3YH30nD4cswG0mJqlKNWTJO6JPCbuVsx+NWt+8WK92ddGp5+ALkAUmep1+FSrWEyKATJrjnkg3aOmEJJUx6zcgU/beaZUilq45VzPZuh5kka1V8S4VnHdYqenI+fSrL09NnFjaiDknoGk1TMHdQgmeR+6rLhPEyncPq9enhTPGSM5IAHl+NQJr1KU47PPvhJ0aa5cU9KStZ70p609hsYyneayeDWjRZ/porSmpSpA1rOpxVxR3eLOedZ+CRf7ES1xOOjRap8Rjidiaj3MSzbmmTW2PCl2Yzy8h5sUeVR3ehFDLWyVGTY3JoU5FCmSXuH4WF3YmnjwxBrlk1KgigG8a8xzk9npqKoVYblTeLwy3FKnn/M01duEHbSnbS5hzFG1sNPRTXeAQO7r4zHwqB/R8aHSDBmtJiL5TxHxqBfxdtpBGp++uqGabOeeOCKG7ZifCmwlSGWk5a60zkdehnLR5KdijyUWA16OlZadyUUUWASpTirRqKft4VjyrNtFJMew+EJEkTVtgcPHKKj2cLkAJ18KsrF5a48k2+jsxwS7E38GLm4p3CYIKIjWd6lpcFH6Twrnc3VG/FdigDtSLlomki5rvSL2LCiTUJNvQ20lsBtGk3Fy8xUR+LDkKQ2PVl1EH+dq18cr6M+cfpIuYru6VVYm6/rTpUd7uuho2vZxBMV0xxUzGWSyEACSW+FNOByp1xTZFdK0c0mN0KVloZaomwqMClRR5aQmJoqXloRRYCYoZaWoo4pANxR0qKFAF389YictGmKn6h+NRAXUbiKK3jXHSuTgn0js8leyTdxqkEMv4VE9OZ0LRT4xYI1WpfCsALstOUKek678+VFqEdoNzdJlZedj9qorLWzPDQd2+ApD8HQ/WI8QKiP5cUOX47fsxeWi9HWvbgCEasfcKb+jdv7be4VovzMZk/xZmUCUMtaz6N2/tt7hQ+jdv7be4U/3MYfrZDKAUYWtV9G0+23woDs0n229wo/cx/Q/WyGXVafS4QN60f0bT7be4UPo4v229wpftYmUvx8iM4HPWl2rpFaD6OL9tvcKP6PL9tvcKT/ACcVB4MhT/Pm60Xz5upq5PZ1ftn3D86L6Oj9Yfd/Gp8+Erx5SmGLbrTd++W3q8PZwfrD+6PzpJ7O/wDE/wAv8aaz4fovFkKCgKvj2d/4n+X+NF9Hz+sH7v8AGr/Yx/ReCfwoWpNX30dP2x+6fzoj2db7a+40fsY/pLwT+FAaIir49nX+0vx/Kkns6/2k95/Kn+xj+i8M/hQZKGWr09nrnVPefyoj2fu/2ff/AAql+Rj+i8M/hSKlKy1bngN3ov7wov6Eu/ZH7wo88H7F4pfCpy0MtWp4Pe+x8V/OiPCLv2D8Pzp+WP0PFL4VeWhlqdc4bcUSUYAc4qNlpqafTJ4tDWWhTuWiqrFQ++XkTSWUcjRAUYFY9GrdictaDs4IV/2h91UYWnDcuBStu41snmoRtfJgZrPKnKNI0xNRlbNgBRgVgxZ4p+uuf4dof9tD0HFP1139y1/415h6Ff03lCudcUw3GAhNm7dLyNIsj7xVSLPaA/Wuj24anQjrdHXJlwnHzEvd5T3sP4T+NSBgONfrb379ijiI6lFCK5Y3DeN8rt3/ABLPQfjNC7wzjmmW9d5zNyyOelFAdSpQrko4Rx/9dc/xbNK/ofj365/8a1RxHR1ihXOeEcH4t3vT37nKIuofPaj7RYTiFnDXLoxF0G2M051OgOunlSoKOizQrzz9L+IR/tlz/L+VKXtdxCf9suf5fyquDFo9CUK8+DtdxH/fLnuT8qUnbDiH+93P3V/Kjgw0egZoVwJu13EB/wC6f91PyovplxH/AHpv3Up8ZA6O/UK4fwLtTxK/ibdn5wx9ITstsHQdSK37YPiMaXnn/o/lUPsqjYxQiuarZ479tv8A435UQHHRGp8dMLT4sk6XFERXNRd46Op/u4fw/jRriuO80/yWPzopgdKigRXNfn/HR/VA/wDTtf8Al5UacT45Gtpf8JfDo/nRxA6RFAisNw/H8VZSbiKpB0HotxHg1SjjuJfZT/Cf8Gpf6GkajFjuN+y33GseVqfZ4jicpF4IJkQLbLptMlqiEV3/AI0Wo2cedpuhrLQpzLR1vZzDoPhR6dBTWWlLbJrM6dv0Oqq09byaaTrTKIOZpYUTvUNlJb6NQRRxRTQmuD2dIdChQp2AKFChSsARRgUVCgA4oUVCgA6o+2w//gxX/Jf7qvKqO1sfMsTP6m5/pNNMDzowb7PxHj4UArEiF38fHyqa7p1X+Zo7OViAgDNyAE+NbWg4sgENtl6c/LwolRj9X49dOnjUzF3FQkEBWXkRGumhBqAuPA2y8uQ6/wABRaDix24rDdd/H29KJ83Nfj/CpFx2XKbqZVb1SVgHTl1pF/G2+q+Oh5eylyQOLLn5N5PErJiMh6/a0/nzr0Ka89fJexbHK0aZrevjm2r0M1ZS7CWgoo8tAUdMQUUIo6E0CCiiIpVEaBiRR0VCpsZUccSWXyNU7W/bVzx36vt/Cqma7MTfE5ppWNRQp7XwoVryZnwRHBpQaqxeNYcifSp8Z91A8dsCB6QchoGO+nSpc4r2aU/ha5jRrR/N2+yaV83bpUvLD6ilCV9GpmhIpNKriZuGDQmgoojQAqhRTRUAKoUkGjmgA6FFNAGgA6q+1QnB4n/k3f8AQatKru0YnCYgdbNz/QaEB53cDbXfw6fxq57CkHH2AdQW8D9VjVS2GH2gf7x6VZ9h1C8Rwuupc8yfqvvNW5aLol/KhbVOIXQunqGABElBNYpsIN551u/lUwwPELhkapb01+x4Vi8VbVVJkezN4+FO6FR0X5Q8IjcNwDbEcwBrNuTPtArmPELKwSCd4+Brq/bi2rcKwMkASNTm52m6a1yvHFFMTPsP41KYmaz5KR+m8rtv769BGuDfJmRKkDQ3h9613g1PtjmugxQpNCgmhVFFFQp2AoUDSaFFioOioUKQyp499T2/hVOTSu3/ABNrC2isasw1/uxWJudqL24APsA+811Y5LiYzTs2c0Kxv0ou/ZHuH50KvlH6RTK7+nrOW4i2muBxCu2WV6EKF6851qnfFgAmO9O2uiiTIgxuRy5UL9hjJgTmBjQDcGB08qqrrPnaUZQDAldOvu/OvIUrOiU29s1OD7bXyWl5DHy2EDlpuK2vCuIJedHGMEs5Y2BqNbcei3+qQX257VxcPlJkHfTUH3fkKvLeMNhRmGRmiMwKkiPWBI28dqfH2a45v2ehfnSad4bdaMX16iuGIcSWChLgYaxGuokDzjWivY/EqYcXE85Hhsaryv2g4HcbuORBLMB5mlpiVYSCCOorg1zi91vWLMdImd+RAPPxoWe0dy3tcgie7OnTnpNPyfwKR3ezi0YwrAmnSa4bwrtE1pi6tq2wJJBMR1mauPpJiLghiRGoPU+EHXpFDzUhqHw6aOL2g5QuAwMQTryP41NtOGAI1B1FcZu4ol5zHOB6xJknbTXXYVfcD7U3LKlW742BJ1AjQ+In8KlZ1/8AQPH8OlgUdZJ+29vKoVWZ20ywBGsb1cYfiDsmYqAdIXNprEd7zNaeWJHFlojT/HTaoHaD/ZcR/wAm7/oNI+euDokyTzAjSd/f7/A1Fu8SF60y6A3LbiJ1GYFQNY1H40/LFdj4M88PiLhUEAbxseUeNW3YYk8SwpO4b71apvH+C3MNspuga93WAI1+IpHycYQ3cZbuAxkbNEctt/bVqacbRVMtflast8+cr+rt8h9k/lXO7rMe63PwA/CugfLLi8nEIyzNq2dx1YdPCsXgcN6e7bGozOqctJPlVJ0iUdK7d22/ofARye3PgPQvXILxJMkzXZflNVrHCcMmhKYhUJ1+ravCfeBXHzalQ3UUJ6Bo6L8nCALbjncUnzzx+FdzNcQ7BqFWyB1Q+8yfia7c1Zp22E10HQNcs478qF6xjbuGXD2yLdwpnLtJGhmI8al9ve3uJ4e9lUt2XF21nJfOsNmiB3tqomjo9CuFv8sGOO1rDj+65/761vaTtZjbWBwuIsm3nvE5wyd0DLmEd7TURrO9D0NROj0K4Nf+Unin6y0NY0tL+M1puNdqsanCbGKS9F17ihzktxBRtAuXqBtRoOLOp0KwPyS8fxOLS+cVcLsjKBKqsCJ2Cit+aCWYf5TrLstgW7bOc7+qpfLIGpArmeKwt+2Je06eJVlH3RXS/lVxforNhoB/S9QCO7Mjx0rmDYkXGzDNqdYkakyDmAnkaznkUQpeyKL79W+NCrBcIW7wvuoPKAY9tCsv24E0hjB3oWYPTvDUHbX86mPf8z4gbdY/OoRws+ry1g7CBMT7KGEtNeuZZOq6ZSREHXM0aCY671yupCqy34XxEW9bZCkyS2RAY8TEk+2i4jiGvnNcYXGGgJiVU7/earbXArzZytyMp6gqDPMsp5e6m0dyO/dtk7F1/SR+4eevL6tX4ZemXGL6Zb2cU9oM41kFYdVPdggkkz7DVTieOyZYwSJMQBHTeAPH4U0mIv5YVpEH+punMCNQTJHtGtVCYJyIy5lnWSZ0MEAEz0rXFhe+ZabReNj0ZZlZEaSZBjTy86bwLWix/Rs4WZJ3BO2kgHnrrS8TwS3Zw6n0tuWVWKm4PSAMAQCT9b+zTXZy4jZl3PdyglpJJjddI13NCivQl3snA4Yqc9t5BYgwwET3BABHSmrnERooO+wM8+k66Vs37IoFnOQ2XWcpWfYJisFxctauMpZZDaZTo3mWO1Jxs3lSWhdjFENlbynUajxmRP41Ms4kiSDPUGOnKTrVAc1xxCswAXMPPQbHrFWL8MNpVZg6htQWMH2a60nCjNSfZbW+IAMpbKQgb6upJGmorc8H4v6WyupNwSxM8zoJUjUbe6uYBWGpJ00A9afEL18603DMWMOnfJzNrMRlI20HPw8TUy0h8vptrV0XVGYnMMp00GgPwmdKhYewChAaZLEHmCx1g+zaqrA8TRhmE6mPEHfb+d6kBmX9GFhmBZcvePrGPeKy5PqhNoew+ASyo1zsx05E6ffqffULg3DFwuKN4QttxEQBDGOU7Sppbu2TJdBtswzDMCpkTBBPIwelWvCuBvdytcvIQQvcy5swKA6jTQzTxufLQrMX8qXC2xeO9JYlwLVtO6rMCZuHRgI07o/vDpWZ4RgbtjEWg9sgC7aYsNQB3SdR0B+Fbzj+G+bYlkss4WAdCZAZQTrzGtFgOOehtsno1YIJ2jWAJI92w511+eTfFouCi9Fj8qGF+cYBEtyxGJzwgzEjJfgx0JIE+NccuYC8ihXtssaSQw/Cuyv2otW8gKgelBLZSGZMsRmAAlRMCOlQMV2jbRmTMAV1Uzb7hJBn6rajQ77VosjXofjM52KxyhrSMYYFBB02IGk107tP2hvWrvorFou2QMWCkgSYjpyPMVRp2kssVVrK5zBKXFVG1jLlLaNzqh4xxrHemuZBeVSZVTbE5BoIUgyOpXrqam2+glC6M5xLihu33drU3WZiSqEGfrEfu7dKPH443cgvh3KKQsjVQ2pH861ObtZic4zNBBHdKxttopU86aucZW8CLpykme4CwG+wJLA+VZTT/pm4f0rWs2xASz3uR1kctuftqFf4q9yLbMYQ91WJgEaaDYVaMLBnNcuHeAAdBuDG586ScFhPSFhdUAAHLDTsdDOoMj7vGlH+2Ir7Z6689Ig/HetFjeKemwAwYAXIwKsSNCA2keRqp+a25Ho2Ds0tqSO7M7AHSrfh/ZjEXibpTLbgABGPeadSA6yfZVttdBEtOzfEbmAtXinfe84YHIxCgnQETqI0mri921xTupthLewyMC4Y89QJE+RjxqBc7H3LVku19u4CWAAbnuWmNpkxpvVz2Zs2ETMoD3gqFiSGjMsqRGnqkajrWd5X7KcGzQcSt+nVGuShABKhgVnwka+emlYe2MBauG6xIVDDr3+8zkbAAT3S3hpWkxyPcAAaO8p5bBgSII6TVPxfs/buB3Ei7ByvL6ECRInUSK2vZpxqJgu1OPF/F3rti4otO0rLZTEAbctQaFUWNu3w7AxIPKAPuoqo5v8ARaWuIuENwAlM0AGTqTEafzvVtw2xeZmZFyr9YMWDEiNdto51Du99vRZVg5SSvLKfWIH1tKubXFUtDKubKAM0zOuhdjyJj4VxWkrrYov6S7OBvAELd9GHBOTU6tO4GkQvuNTV7ItdCu+Kbur3QncggmQBrpqNfOq9XLMIbKCB3i2kb6fzzrdYS0qqAoEADYAVrDK6OiC5GAxHZ/EqC6sLok/ozntnQSY9CQJ8DTli2iw2KwVxAsavF1fWJMEtO0DblW/YVTcfx9tLTq7JLKRlzCTm0jqOevWrc3IvjRheM8at+je2lvKHDAlLaAZTIGg1BA1n76hdm1S5eys+TMAQwWQATmy76DQ+2qm+8sCikgkhgZOnmd60HZjgWIu3bd1QQqNBYlQvdAaCvSCIkHUmnJUtnPtyNDxjFMLRRCSqmG0GeW72snViNYJ51hsZwa5caVIjlrHnuI9tdYPA7btd9JbJLXFec9wd/wBEhzDUA79PZSG7MWYhWdfPK4+4H41cXS0b6fZyjDcLxKGEQmG+qykTIOkNrsOVanDdpHRcuLw75dpyjL7nAHxrQ/RVgZDI0balfM97mfOnrvDL1nVA2QiZWXUgyYaRl0kiI2Aod1YuVNR+mfwtwXbTrhw6y0qMigZJkjNmga6RPKmVt+hibisSNegmN5EHUda3Fm2t7DZM1sOQZACDUExoNuWtc0x2JufWDKI9WMpZdgVn6sTXNPvRM2aPhnGgtxS9tXWdRkUTppy9vsrR4Ptoc/8A6QCdFjYcp0iud2yXWUaRPLfXlt5VIuYgIAGPTqdNDJ8Z086lSceiH9NV2p4xbxKq+UB0JENMlTrI5RoPb5VS4TiV3QI0QSV6DSD9wqHaxUrCjzBO4kA8/HahbYSdRPXSCD5c6Tm32Fl1g7lx3zEklV1OuoAgaCdNdo2qRa4igAS4FIiMwBzLJlssk92NInlpUa1dUI2ktBkAkfDSqi/dgnWBO2+g2GlCb9FJtdF3xTFpfOU5WCsfRmIKqY8Ov301g+E3rjFbV/KgWe8h5yrAxofEHeq3CkVoMGWtI11JZlGtpD3mXTMw32BnY1cZychpuzP2eHYlFKG2b1tXdSpUsoKsRIX1lnQgrG9SsFwZbvcuNctlBK2yxlVYnvJmEqJHvrWcN43av281u7oImSqspaAAZ6kxO2u9M4u47rctg3Ld3KFN4KdWYnvK2veCjy1Fb97NXY43ZC21orczX2+q13IzKP7LZZ95NZfF/J9b+rcdT0MMPu/Gt0s9SfPf20HuDnsOdJNoRzG92CvKZW6rftBh+BqDieCYmxq1kXFHMKtwe4iR7K6pZdWUNKmRuskeGtKe2saVTb9ipNGC7I8Qw+fLcsDNKhVUmCWeJKudIkH8K6ThcUAGW4V0OmWdV3EjkeXuNU74RDrlUnxVfxFSEXTaopDUSTjnzyAQAZEaHQ+FQcNgVtzAAkKCQAJCiFHkKWUB2pDkjkDVDHn9vsArD9ouMXbRK+lzI8w3dHLY6CKsuOccKI2W2xMGIDj2yAIFZHF8O9OqySoAHegEk6Ek7fGhxvsie+iLcxqkyVWfBZ5eNCknhJ5XDHhakf6qFRw/phwn9CwVtUUlwVcxLMNCo9UuBsfjpT6cSUOApDTEt3is690CduQ051CXFC53GBJL5MgAXU6Bg52IMaGtf2e4ALoJBVSndLMwldJEgDXUETrWLX8M4qyX2fuQ0gKGjvMZJHKIIBn2VrcHg3YS91vJQFHviapsdwe7g3W5a75JlmJLaRlgiBA72/8AGlvjHaJdmkToVQe2Kcf8F/kdMZcVRY4zD2UMtDRvmZmPuJ/Cuedo7117n6CxAHeLqkFQojKp5Kcy+Z8q2aWgdh7f400vDUVs4UBtdV0meRpL8ni7SFLK3pGA4f2exd8923lXm1wwPjqfdW+wPBrgtKMRdUZQfUnKTJ1gkHaBtyp7MANgo67R+FGl5H9UgxvlgwfGlP8AJU1tEJ6IvDcY9prgS42UMNDqpGRdcpq9wPGLb6XBkY/XHqe0cqpsMgzXf2l/0LT/AKPw0qFmlFitro0WLwOZYJaDqGtsV+I+6lWiREuxbbMTqfdFUWHxdy0e4e7zU6g/lUu9jbeJXLaf0d4ahSR6w+wTv+VdePLGei1NPslcQxFiB6f0TDlny7+BOvurnvH+L4MX3tvZuhbZyzbu5gSvMIwgjXrTfafhmMBLXVchjOhDRHI5V+E1i8Zg3du4Y/skfjG81vwQ+Rp7L4e6zC3eUaMVW9bZD607pKAxO+kaUnEYVggcZXA1/Rst2QYOoQnKZE6xsaxF03bZ1BHLz6xSLN48tDy90fdWcsKbFaejdW7qkRmEgTl5jQyCBz0Jpd1xEMNDBzQBK9Y5jlWc4biLmhaT+2AdJndh8a1VriSPlFyyvdUKDbZ7ZCgyJDZl5nlWEsO9DWOyTYkGVAZo0TXvTyGnP8agX7zkw1sK3MFSCBy33qwtWbBEB71vfcK4E9ChUj3UdpcUv/o49HXkl/X/AOwA9PrUscErsvgw+EYFnOlt8vU6A/vRNbJMEqIMzBMus6Ag7SpHqkctag9mb2LLFcRatZTtdtssTBPqgag+dM8aZziWCLnKraZZ9UejZXuKJOjkMpBjXNWyjvQdbMtxjBnGX29Ba77MwLCFV0Xu52gBZkSefe2rcdnuF3MNZIxF/OFE66LbUDUBjrHnp0FVXCMO92+95QbTqWAmRNtwq5gPVOUkEjY5T1mrJMfeh7GJthwe6L1v1GzAZZB215eG9N6o0lJN6VDR48pS6bXfa1bz5CSCYXMRtpG2/XpTvDuInEWkaEHpEzG2ZJytoPNT5c6p+z3D7thHz5CVhSe8cw1b945hv1pvj/HLq/OFtqCFtGWygEvAyLmUgqRJ+HSrr0hNbTNFwfAegtC2pXKgAUKCBooDacpYE+RFTB7aqcNxBlVRAnKskydYE+O870LnEW6gTpoBv7al7GoS6JPGcYLNvMUdsxVAEgNmuHKhEgj1mWelS8gBIA57H+FYzBY98Wlxb1pVT0zagmWywQ4nmCCfaOlXGMuv6Im1cHpBplMwDG0jcx0FRlyYscU5MSi3suHTw++iyHlHtrn57Q30LZmJgxpJEzuNNan4Tjtye9JB8waaaa0ZLKvZsYI5AT0NRr1qeQPl+VQFxsgEMSD4mdfCnPnLj6xqPNjWuSNuF7AbHh8F/KhSV4qTtdSP2loUebF/2RPH/wAORcQusbhKMCokQWXTMwmAAOh6mBWr7KC83pFtqWUZAT3gs6spbLroG2PSqDhnDiwDFJaVAHUs2VC2sDWIG532Gu/7KdnMUlsXO4uc5u+IOsQQYOnQGesV1JKKOeKo1vCy4w750hgpefR5AXUSCA3iJ1qgUKraGQwVgTA0dA3LTnR9q8SWBVXDXrCM7ZA5KoykOoynVis6kQoO1VF/iohbgHcZUCNKGQEEfCufLDmqKkjQC6PP201duH/8prAF4loExG3PyqaGHWvNkuLoyZERM28kHkYIoX0yKTbUSAe6IAY8pHLzqVnA5E/dTRYE7beBoTES7uKX0C6D0rZS5y6mBBzMN4/Cm0IMRFNsAdNvvowirGvnzPlWk58nY7DuWZqFfw6+E09cu6GJqMtwSQqz03JHllifdUpCbLHh/HGtQl5s9v7R1ZeknmPjUDtP2ZBUXLYVy5/q1mc3PVteZ0GnhSrXDrziBZuGeZUj/VV52cweKtORcAFk8mZZB5FQPHlXbgnLpouMvTOTcT4S1slbls5OUxPvGkzVBiuDsD+jXMDsOYr0TxDhFq4e8EI8QDBprDcKw9sgqq7g6INxsR0PjXUpfwtxvo4Hw/hd4A/o5Gp89q3PZLDBYD4bLI9cSR7ViB5V0TFcMw9xszIZ5wcoPnUO/jcNhyVeyyAf1jI7p55hPxisv8nocLiUWJ4faezddUKuDClYQIZjMI3jeT49ap+K4C9hXm5+msHc3b6LcB3IW6wWfBTI8qndmOIq+OvBU0e5cOXPmABAOYrEZe4pjlnrU8ZwS4wC29kgEuMxCNkORgHiSNJ86t7ekb5GjPcHw+CeHTNbdBnKtcZGAAnNKsFdfEEip/EsSLtr0qKSuWCyOBkI3DgE7yJ6iJrl9riVtsReRBbsW5Yj0gZhCnKVgd4Zj3tIIPhV3hOIehsOzXnXNooIFy1cyKEAS6NScsdwgERJNKWP4Z87RY371yycjAjNqZgHUkw2XUae+aiWOJ3Dcku0nmSxAjSIadqZxeFdO9dR1k6yIVs3qxp0IqIbhnupmXk0yd9vCK4ZNp6LjIucZx27atrdsAG5bZWiCc2gQK2oPq7/AMKs8RibL23N8MBdEuQ5gZwAYkSDtVFw2A5gtO8gTr7fuqH23xNxFsNbJ9czBgyRmEwY5GujBKUtFtRUXJm1Fq0drhH7Q+Mis52iwpN6wgu7vmES3fBASBuPWPhpVixfIpRlYlVnMCJJAMgjUe41GS4y3rdxkPdDiFhwcwGx3BkDWOtb9djr4McUxIRVtu7Ws5uS2UruGIIMEDUqfGah8G7QnELaDZTeXutmbJ6ZYEFSTlD6DTSdIPKpnaDDW2sObs5UUsCN5Cnb8q5/YsgWiQGzIwDaKFytqp0M5tjqNjUzxQywcWRJyT2bjimDAvZHa4jXJKZu6BHKXG2XoTUG9Za0TnmAQM2eQSdiI5RVfw7tRcVQlzLftKdLd3vR+y24+NW3DeLW2S5aa4EzEZFu5ig11GdQcvITHurkljy464bXwwlCMi34finywGGh0DBpkxJ28taca3daWUWwwOhMGQNROnUDxqsx1grLhXMifSWmW6igACRGkdZg0zhMIwyZnZ/Sd2QD+jMfWUMTBhiD0U7GuWcMF8pQpgucdAx2OxK3GULbMHfJPxK0KgYg3VYj7pIg6jnRV0LF+PXRN/w3/Z7svbdnBBRbb2XUTmbSHJfl6RsupGwMDx1+Mu5u6Nh7NqOhXoz6KiYm1xBVLXA/dc4hfVliGvhQSSN/VAGwA8TVL2p4dZ9AiR3EuW1QDodCI/ZzUdCsfyFU4ocoJqLNBCqABoAPHYDT4Clrc6aztQoVw8TFkuxw2++oUR4sv50/a7P3gZLoAfM/cBQoV1wwQEkmSE4Kv1rpP7Kx9809a4JZ10d/NyPgsUKFaxwwT6L4ol2uGWxtZt+0Zj/mmpYtsBplXyAH3UKFaKCQ0kMBszBcx1LCdfqgE/Aiqbj3Erlp/R2kUmATcczv0FFQqpKloqPZnMfj8Wf60COmcfENV92Jw+My3DjWVkJHo9i0a5iSOXnrQoViskm6ZrlSXRazBigXDAga6EaiR01HMTQoUiSh4RwRLeMv3ROYhIHKGUTpGmvSpVjtTZ9I9tSc6EggggNlMGCAdJ01oUKuO3ZUjI3bEY69fe0qWC4S6qkTndVJMAAMcwQ6iNaidvOzmDw1lLlp3s5iHXKWZWAiGKFTD67iPEGhQrbH2YstcX2ssvat28ZaKLcRGs3l7y+kCCTl1ZYbTYyDVZwDB2MVcvrbLEIFg+qDLOSCIEchp9mjoU3jjJ7Q0HxRWwql0CsiAi4DoxM6QYqvx9751bysgJGYgA6S65U3jYNJ8qFCs8cUkmjbI9uPo0qWoAUD1YHTTYVHxSP9TKT0aRI8CNvaDQoVi+zfpFH2k4qFtfpbTABhKyhDQSYkGY06VI4Iysz5IZcllRI0hFIggjWIjXehQrX/AIzBbnsRxDsxYu6rNlzzTVSfFDt7Iqi4l2YxFlc5C3La7urRHmrkH3TQoUlJk5Y8eiBgL7r3rTsh6qSp94NWuF4/dU95bVwTPftpPScygNtpvzoUKJQTZPJ0SF4wh19AB5OwHsFChQrDwY/ho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82" y="4410363"/>
            <a:ext cx="2819400" cy="187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Questions/Comments</a:t>
            </a:r>
            <a:endParaRPr lang="en-US" sz="3200" dirty="0"/>
          </a:p>
        </p:txBody>
      </p:sp>
      <p:sp>
        <p:nvSpPr>
          <p:cNvPr id="4" name="AutoShape 6" descr="data:image/jpeg;base64,/9j/4AAQSkZJRgABAQAAAQABAAD/2wCEAAkGBxQSEhUUEhQWFBQXFRQXFRUXFBUWFBcYFhUXFhUUFBUYHCggGBolHBQVITEhJSkrLi4uFx8zODMsNygtLisBCgoKDg0OGxAQGiwkHiQsLCwsLCwsLCwsLCwsLCwsLCwsLCwsLCwsLCwsLCwsLCwsLCwsLCwsLCwsLCwsLCwsLP/AABEIAKAA8AMBIgACEQEDEQH/xAAcAAABBQEBAQAAAAAAAAAAAAAFAQMEBgcCAAj/xABAEAABAwIDBQUFBwIFBAMAAAABAAIRAyEEEjEFBkFRcSJhgZGhEzKxwdEHI0JSYnLhFIKSwtLw8TNUk+JDorL/xAAZAQADAQEBAAAAAAAAAAAAAAAAAQIDBAX/xAAhEQACAgICAgMBAAAAAAAAAAAAAQIRAyESMRNBBFFhQv/aAAwDAQACEQMRAD8Aoe6+4dTE0hVdU9kHe6MuYkczJXe2d0sVg25wRWpjUgEEd5bJ9CtewWHDGBoAAAAA6JjajhlMrg8s7s7PHGqMOo7SY6x7J9PNTTfxQbeCiG16mUQ3N4TxCh4fFOZ7p8OHku5O0cj7LUcQ+3aMAEATwOoTdfDU6hFyw6i0tB7x9EOw21mus8ZTz1H8Ii0g3Fx6IpBYFxmynUpLoIjsuaZab+hURmDe5pc0SBrCtNKo5p7J4QQbgjkZU7Z9NpDsmRpJk0/d0GrT8lMnKK0Ukn2UahXcw9k9RwPUKXTqteRowiLfhN5seHRHNrbKbknKRUtaIJn4qtV8I5vA+VwlGal2Di0FKGOc21QFwBsJhwn8p8FKq4dtUAgzH4h7zePaHz0QGliiBB7TeR4dDwUyhVuX03EGOjhp5hKWP2hqR3UpuZ71xwcND15LoGVMw+Oa6zwGnUk+46eY/Cb6hQa2HfTfAbAN2g6EHi08lKb9jCmydpVKFQPpPLHjiNCOThxHctf3U3tp4sZHgU635Z7L++mf8uvVZNuzso4mqA4FtMOGY6E/pH1Vj27uxUwZm76U2qAQWwbZ40P6h6LGcldGsE6s1etRDhDhIQHG4A0zzbz+RQfdrfSIp4oyPw1uI7qnP93nzV5IBHAgjqCDy5ha4PkSxP8APonLiWRfpVAF20Kfjtn5btu34fwoUL2YZI5I3E86UHB0ztI98pCUkJ0TY2UkJyEkJgNlqQtTsJIQA1lSFqdhIQgBnKkyp2EhCACLcVZBd5NoRTN+Cl13QFTd48VJDQeM+S8FQTZ6bm6BrcG2IcYcZJDhEk6wTYoJjdhjJngtJMtHAyYaIR9+0nFpa8BwNp0I+R9FIOIbEUXlsgjI64vaAD14KuLTtE2mUCvs97bxIvcdyZoYhzDLTHw8QtAxeEDWw4Flg3M3tNvxix8FW8ZuvUb2qTm4hpmPZz7TQm9L3hoVpGb/AKIcfoYwu2Bo8R3jTxCJseHCQQQqsaRv3WI4zy9F6nUcwy0kFakl4G0nENbU+8aDIDtdIs7xXNWm15c5h4HsuN4jgeKA4Xaojtx1H0RFlQOFiCocIyK5NALG7PcwnMI5HUHoRqob6Zb8QVb2OItYg6tcJBUWvs1tSMjodEZXCG+Dv4T2haYCp4oGz/8AENfEcVOoG4PvNERcx3gclDxWBLTBEGJTFF7mGZj5pNJjVo1zcxg9lmE3cddbQPktPNMPbe8jTqsy3HoPZhx7QZS5xcBxggRPI2WmYB8saf0j4LhpWzqT0jLftH2A3CMFehZjnhr2cG5gSHN5XER3ofufvo/Dw0/eUeLJ7TeZpzp+3Q9y2TFUGvaWvaHNIgtIkEciFmm9P2c5ZqYOYA/6erhE+7+Yd2tuKuNJUyZJ3aL/AIDG067BUpODmHjyPEEcD3KJjtn/AImeI+ixrd3eOrhapLDDtHtPuug6OHde+oWxbu7w0sYyWdl4Hbpk9pvePzN71rjnLFK0RKMcipkGEkIxjMDN268RzQwtXr4s0citHn5Mbg6Y1CSE7lSQtSBuEkJwhJCAG4SEJyEhCAGiF6E5CSEAD8fWsVm2L25TdWeHSIMA8LfyrbvZtD2VJxGsGOp0WUmg7kvHgjuky303h12kEDl3pXC8KmseWmQSD3WRDD7aqN96HdbHzWlE2WeniHCB7zdcrpLfqE4CxzpBNEgSLlwkaQ4Q4cefVBsNtim49rsnv080QpuDrgyOYSoZKxlYVXRiGtxEWnNlf1FRoknrKD4rYtMkGk5xb2vu3gZ28jnFnX5AaKcGTdSdmNJexsTmc0X4XlS4pLQ09ms7vbFpUqLaYY2A0AiBe155rGvtM2czC437gZA5ocQ2wBJMxy0W14WqQ1Zfv9hmVsS4uc5rgG5SGhzDAuHXka6hc2KPGVm+SXJFIwu2XD3xm7xY/wAothsSyp7pB7uPkolXdpzQ8lzS1rS5r2HM10ayNW8NUDNMg24cQutTTOdpottR3ZIMObexuOo5FM7GwjfbMJEjMy3KHC6DYfa7wId2h5HzRLAYppcwg6Oae+xBUZUVA2ClTVn2Xem3uHwKr6ObHd2OhP1XFE6mTyV5q85eaFYiqb37j0caC9sUq/5wLO7nga9deqyrE0MTs6sBUzMe27Hg26g8R/sr6CKg7Y2TSxVM06zA5vDmDzaeBVKVEuNlZ3S3yZigKdWGVrAH8FT9v5Xd3krFjMJmuLH49Vke9G5dbAk1Kf3tCZmILRycOHXTorDubv6DFLFG2jap1HdU5/u81cZOD5RZLSkuMizuYRqkyozXohwkEX0OoI4eCGVKZBgr1cOdZF+nBlxOD/BjKuSE8QuSFuZDRCSE7CSEWA1CSE6QuSEgM027UNTEMYBmDZe4Tys0JrGUKZbdmVxgSRGvGRZMbOe57qlYGM7iBYHsts36qf8A1Li9uYBwbe1rmwsfFeUdwPx27zMpcx0gCw17gAQguN3dezhPS6tlZ9JxbYsMy4xGmlxbWEtZhOUNeHAnjB0vqEkBn1XBubqPqm6dRzDIJae6y0PFtzFrXs43jtWAvHHkor9jUajgGGLEkeUCDfinyYqKvh9uPaIcA4eR81atz8cyviaYaCCJcQRyHPxQnGbrkF2W+UDTvk6FFvswwBGJqOP4WQPF3/qk5KhpOzW22b4LLt4Dmr1TJ9/ThwHyWov91YTtDeB3t6sgOb7V8RYxmMKMa2XIsOBrNYXe81xAh7TEGTBIH8qFjcMx47bWkxOdhDX/AN3A+IUTDbWpuOuU2sbeqkG48PktOO7IsB4/ZzQJY7OOWUteOvA+CsW427QqP9pVu1mRwZFiTJGbpCFZldNw3hwqgTb2Uz/fp3LDJJ8TWCVltzckb2B7rh3g+Y/hCGthFNiG7ug9CfqsEbBcrzNV0FwrEOpISZuaUFAHLmgiDccQdOizre77Ow4mtguy+5dS/Ce9h4dFo6QprQnsx3dDfCphXewrNcWAwWGz6fMsn/8APwWoseyuwPY4OadHD4fwou292MPiXNfUZ22/iFiREQfkeCqNejiNlvL2feUCbzYHkHx7rv1D+E1Nxla0Lhaplqc2FyQmsBtWlim+0oukaObbMx35XAKQQvahPlFSPMnHjJoahIQnSFyQrskbIXJCcISEJAZfhaQDGhsEAASElK8nmfTQKgUqzm3a4t6EhT6G3KzbZpHIgLzeJ2WXBouT4fMrks7U6QNRY37wq/ht5yPepg94MehCn4fb1F0yS0k8R8wimFhNtZ2aZmBxE66/AJ5mKBcfaMzCALQYiToeqh4fFMdOV7TJ5hOM595SGPGqwNeWvLZJgHlYDVFfs4okCo4xdzY8BP8AmVS2w+KI/UR9Vc/sxoxhWk/ic53r/CiS0VHsumJqQ0nkCsZxG7Qc1z2kHtG46rXdrVMtJ55NcfQrOGYthb2mZXF3vN/dPCClGxyKni936jCQAdJ0+aiM9rTAIkA8tD4LScFUDnnLUaeyLPGtzbgfjqhW06IyU81PxBkGw6EFDyNOmCjop9LaJ/EPK3otA+zZ8+3ImIpiYtIL5E+IVMOz2uPgbcdFrezMK2kwMYAANANFnlmukXjj7CIU7Y7u2RzafiENCmbLtUb4j0WKNSxgpH6pAEisR3KRc5ksoA6zJVxK9HJAHRCaq0g9pa4Agggg6EGxBTsrh2qYgSMK2n2GNDWjQAAADoEhCmYxuhUUr2MU+UEzzskeMmjghckLspCFpZmNkLgpwrgpWBl+KwLHua0sadXGw0FvifRQcVu7RMANLSXAWJ6mx7gVNw1NjnOLTFwBldwAudeZ9E+yg41LPPZE3AN3WHoCvNs6yt4zdQN92odQILeZ5gqDiN26rdC114sYPkVcK2cuA7LtXaEaW5nmuKjzmbLOZsZ0EcY5qrYUUTEbMqs95jh3xI9FxRxlRnuvcO6fkVf3VBmbIcIk3HgNOpQ7a7mFrz2TDLSLy4/wjkKirV9pveAHwQNLRwhbNuNQy4WiP0A+d/msZGEkLeNh0stNg5NaPIKJtFxQ1vTWDcPVJMDLqe9ZtTcC0QQdNDKve/1MuwlRrYl2UX01CyB2xqzRmANuIPzCIdBLss8a+HzQ52JePxGAbCZA6KDSfiWWhxtpr8bpn+vP4mxPUIewWgg7ERcgGx+C12i2w6fJYsyuH9loJcbAAST0hbRQPZHQfBc+VUb4x9SMEYqN6qIXpo4wNI6g+qhItui5tKUqHSxQ4qQ2oCqolM7akhICukDElLmSLxCAFlI5JdJmTA5qiWkIeSiQKGVxBIXZ8WfcTl+RHpiErkuTbiuHFdds56R25ybc9cOemy5OxUjPqOHGUBwBMXkDU3Pqm8PQFyLSTEEiwtw6LqpjWZSWvaSBaHDXgnaAAaACDAHFeZZ10MMp9pxDjaBrOlzr1Xm5sxh2gAuJ1udI7k5h/dB5yfO65w5kE8yfoPgnYUcsquzOs02A1I7+R5oRt6v926REuAmfyiUYo8TzJ+nyVa3mqSKY5l7vMgBUnsTQ1s3K6pTZNy5o4zqFt2CHZCw/dWnmxlLucT5ArcsN7qU1THEB74vPsgBxeNVV6Wb2Xuggu1Dv18iPmj++sFrB+onyH8qnte4NEOIEi0mNeSS6B9hR+IAqHM1w7LeE8TylQWeyIpAlul5t+Ec0OxW06jXm8mALgf74pgbWcMtgcoga8oWbxXspTLNupg6YqPcANNbfncrW7FjgqJutisz6kCLNnxc4q0U0vHvZXPWiW6uSuCO9cA2TgKuibLWy4B5gHzXbXEKPg3zTb+0fBPEoAksxJCksxIKG5tF4OUuJSkFhUCWUMZWiU8KqlxZSkidK5TDKqczJFCqHjrQfBSi5NYoS0+a1wy4zTIyx5RaBznppzl5zlDxuOp0r1HtZOmYgT05r07PPJDiuC5N06ocAWmQdD/ykcUAYNkC6FMcD6KLnPNKKhXHTOmycx7xo8jo5w+aep42q3So7/EhntSl9uUuLCwszadZos63h9EzL67gIktEDooLSXcVatwsPLqjjwLQPUn4hJ6Q1skbo7CfSxLXvEDK7jxK1KgbIBRb229D8kepmyzbb7LSopm/+0RTdRBBM+0NiOGX6qnjarYAgyI5Iv9puJitSH6Herh9FUDiDyVpaJfZJxFbO4nmmyoj8QV7Ckve1vMgKqJLRugYqVP2t+JVuZUQbZmHFNgA53RNjlm9lolB66Y64TDSug9IC37JfNJviPVSUM2A+aXRxHzUh+MDSQQRynL2v23v/ACgYD3+xFalRY/D1DTcKsOIuCC02I6gIFuxtjHV3lrqzIGWSaYcTIkcu9WXfKnnwdQwQRldB1EOEyqluVUisQfxMEf2OI/zJ/wAk+wvvBvRicJWNP2dOs3K1wcZYbzIgE8iolL7R3D/qYRw72VQfQtUj7QKMOovjVrgf7S0j0cVUSIFxp3+H+UKoxTQm2maNht7Gmia7qNVlNsEk5CYJ1ADpKlYXfzBP/wDlLTycx4+SoOK23kwjKUB0teHAk6CwNlVf6o/RZ8bK50b4/blABpNVgz3bmOWRzGaJCmtrNIBkEGIM2M6QsDxO1qr8ntHZsklkkEjNE/AeSk4PefE04yVCBa2otfip8bK8qNdr9lxHIqBtBrHscx5hrgRYwerTzWfnfKq57HVe0WgwRaZ581IxW9WazriJ7MASdW3mR5LvjkTjs5XHei3bKxYdRb2pyjI4k8Wdkm/OPVOU8WHEgcJBMjUdCssx20SXGA5rT2g0H1MdAvYbbtVhs4jqOv1S8tBxCw+zk/8AcN/8Z/1LofZsf+4b/wCI/wCpFt3aYzl0DsjlxP8AwVYK+JDGOefwtJ8hKcakroJWnRiu1MJ7Kq+mHB2VxbmAiYMTCaw9LO5rRq5wb5mEuKeXOJOp16m5UvZtOKjTyk+hj1hZtlpHm0IbOvzWh7vbG/pczC4OMhxIBAlzRbwVTNMMaCRYRI0kDhKu+zMWazfauABf2iBoJ0HlCxbtFrsn4W9XoPif4RwGyB7N993gEZJsVBZlv2iw7GNE6U2x3ySgbsEjG9fa2gRyawen8p92GsrbqiUrKnisORHiutl0/vqf7x8UV2tQgN8fkomApxVZ+4fFUpaJa2XOipbFCpFSmOUFkhpXYKZDl1mQBY9hVMrXDXtT6fwiDngxIB6iY6INsh93D9vzRD2iljE2vL6FVv5mPHoYWbbs4z7+mQbS5v8AiE/ELRnVFkWz6/s6+WMvs3tae/I8gk+CuPTJZo+/V8IHi+R7fJwLT8Qs6OOJ5Rr8D8itD22/2mEqt45CR1bf5LMGPA4D/Z+hTj0JhbBYCvifu6ZEC5JMAZjE9/uqFtLZz6FR1OpGZsXAsZuCD4otultAU6wzEAEEGT0I+BUvfUCpWY+n25ZDovBabT5jyR7FWgZs7d01mF4eLOy5YJMkSNOae2HsJlX3y7QEEHLxhzVJ2BiTQcMzJaYBEge7IkciMxuusJVcztDLlzOJBmwcYcOiQ6I+09030g+HZ8rc7RFy0Ehwj8wUbY9OkB96xwNoI+nVF9qbaqOAIc2Yc12mjom39qruQcx5fynGVClFBzafsS2YLi0gzIBIB7Qgd0+SH18DQJkgieT/AIW0hRw9ob+EmTM8uEQeqjU6tojS0xrGhVvJfomki0bP2s2i09qmC46Frnu5aNMAdUM23vBUfNFpEGzobc/pFygL5cTeSeWql4PZPs3Bxd2uAFot6oSa2Vd6Yu0NmMbSY5oIdMuJOs8ITGCZ94B3LnH1nmBFtQdT/C5wTntdmN+vBSynV6Cm2mxSMBXLZjMtNo5NA9Fn2LxJe9ubQEacpEq3N28wN0cfL6qPQ69li2RqT+oos42Va2TtakGyXtE3jqouMx5rPJY92QQAA4gW1skwKxtR+baVSeBj/wCrUUq12DVw8whGKwoNV7uJOt5810MG06j4pvYloiYvHMqkgF0iQ0CmIJJ4uL7C2seCjYe1VpJsCJ85hFmbMYLhsdLJxuzG8jbS+iq0KmTqGJaeMdSFMZXb+YeYQpuzmcRK6Gzqf5fVLQww2u3mPMLr2zeY8whTdnU/yjzK6/oKfL1KBlm2bi2g+833fzDuUurtSkPxjXhf4Ko0cKxpkfFSfaDuSoAviNstIOUOJ4HKqRtDZr3V6lQQ0PJIBMkTrp3yjrqgPH1TTy3mmtCexWY6rlgvGkGG+eqF08BTbo0nqfDgijaY7140x3p2FAz2zW6Bo6QuKuPMc/FTzgaf5G+QSf0dMfgHkkwpgd2NdzATBJOpJ8CrB7Jo4AJCAiiaYBFI8AfJdf0zjwPmAjJA5Jt0f7KdBxBowM6ua3xP0UhtEZS01GX/AEk/NLVbdNFiAp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SEhUUEhQWFBQXFRQXFRUXFBUWFBcYFhUXFhUUFBUYHCggGBolHBQVITEhJSkrLi4uFx8zODMsNygtLisBCgoKDg0OGxAQGiwkHiQsLCwsLCwsLCwsLCwsLCwsLCwsLCwsLCwsLCwsLCwsLCwsLCwsLCwsLCwsLCwsLCwsLP/AABEIAKAA8AMBIgACEQEDEQH/xAAcAAABBQEBAQAAAAAAAAAAAAAFAQMEBgcCAAj/xABAEAABAwIDBQUFBwIFBAMAAAABAAIRAyEEEjEFBkFRcSJhgZGhEzKxwdEHI0JSYnLhFIKSwtLw8TNUk+JDorL/xAAZAQADAQEBAAAAAAAAAAAAAAAAAQIDBAX/xAAhEQACAgICAgMBAAAAAAAAAAAAAQIRAyESMRNBBFFhQv/aAAwDAQACEQMRAD8Aoe6+4dTE0hVdU9kHe6MuYkczJXe2d0sVg25wRWpjUgEEd5bJ9CtewWHDGBoAAAAA6JjajhlMrg8s7s7PHGqMOo7SY6x7J9PNTTfxQbeCiG16mUQ3N4TxCh4fFOZ7p8OHku5O0cj7LUcQ+3aMAEATwOoTdfDU6hFyw6i0tB7x9EOw21mus8ZTz1H8Ii0g3Fx6IpBYFxmynUpLoIjsuaZab+hURmDe5pc0SBrCtNKo5p7J4QQbgjkZU7Z9NpDsmRpJk0/d0GrT8lMnKK0Ukn2UahXcw9k9RwPUKXTqteRowiLfhN5seHRHNrbKbknKRUtaIJn4qtV8I5vA+VwlGal2Di0FKGOc21QFwBsJhwn8p8FKq4dtUAgzH4h7zePaHz0QGliiBB7TeR4dDwUyhVuX03EGOjhp5hKWP2hqR3UpuZ71xwcND15LoGVMw+Oa6zwGnUk+46eY/Cb6hQa2HfTfAbAN2g6EHi08lKb9jCmydpVKFQPpPLHjiNCOThxHctf3U3tp4sZHgU635Z7L++mf8uvVZNuzso4mqA4FtMOGY6E/pH1Vj27uxUwZm76U2qAQWwbZ40P6h6LGcldGsE6s1etRDhDhIQHG4A0zzbz+RQfdrfSIp4oyPw1uI7qnP93nzV5IBHAgjqCDy5ha4PkSxP8APonLiWRfpVAF20Kfjtn5btu34fwoUL2YZI5I3E86UHB0ztI98pCUkJ0TY2UkJyEkJgNlqQtTsJIQA1lSFqdhIQgBnKkyp2EhCACLcVZBd5NoRTN+Cl13QFTd48VJDQeM+S8FQTZ6bm6BrcG2IcYcZJDhEk6wTYoJjdhjJngtJMtHAyYaIR9+0nFpa8BwNp0I+R9FIOIbEUXlsgjI64vaAD14KuLTtE2mUCvs97bxIvcdyZoYhzDLTHw8QtAxeEDWw4Flg3M3tNvxix8FW8ZuvUb2qTm4hpmPZz7TQm9L3hoVpGb/AKIcfoYwu2Bo8R3jTxCJseHCQQQqsaRv3WI4zy9F6nUcwy0kFakl4G0nENbU+8aDIDtdIs7xXNWm15c5h4HsuN4jgeKA4Xaojtx1H0RFlQOFiCocIyK5NALG7PcwnMI5HUHoRqob6Zb8QVb2OItYg6tcJBUWvs1tSMjodEZXCG+Dv4T2haYCp4oGz/8AENfEcVOoG4PvNERcx3gclDxWBLTBEGJTFF7mGZj5pNJjVo1zcxg9lmE3cddbQPktPNMPbe8jTqsy3HoPZhx7QZS5xcBxggRPI2WmYB8saf0j4LhpWzqT0jLftH2A3CMFehZjnhr2cG5gSHN5XER3ofufvo/Dw0/eUeLJ7TeZpzp+3Q9y2TFUGvaWvaHNIgtIkEciFmm9P2c5ZqYOYA/6erhE+7+Yd2tuKuNJUyZJ3aL/AIDG067BUpODmHjyPEEcD3KJjtn/AImeI+ixrd3eOrhapLDDtHtPuug6OHde+oWxbu7w0sYyWdl4Hbpk9pvePzN71rjnLFK0RKMcipkGEkIxjMDN268RzQwtXr4s0citHn5Mbg6Y1CSE7lSQtSBuEkJwhJCAG4SEJyEhCAGiF6E5CSEAD8fWsVm2L25TdWeHSIMA8LfyrbvZtD2VJxGsGOp0WUmg7kvHgjuky303h12kEDl3pXC8KmseWmQSD3WRDD7aqN96HdbHzWlE2WeniHCB7zdcrpLfqE4CxzpBNEgSLlwkaQ4Q4cefVBsNtim49rsnv080QpuDrgyOYSoZKxlYVXRiGtxEWnNlf1FRoknrKD4rYtMkGk5xb2vu3gZ28jnFnX5AaKcGTdSdmNJexsTmc0X4XlS4pLQ09ms7vbFpUqLaYY2A0AiBe155rGvtM2czC437gZA5ocQ2wBJMxy0W14WqQ1Zfv9hmVsS4uc5rgG5SGhzDAuHXka6hc2KPGVm+SXJFIwu2XD3xm7xY/wAothsSyp7pB7uPkolXdpzQ8lzS1rS5r2HM10ayNW8NUDNMg24cQutTTOdpottR3ZIMObexuOo5FM7GwjfbMJEjMy3KHC6DYfa7wId2h5HzRLAYppcwg6Oae+xBUZUVA2ClTVn2Xem3uHwKr6ObHd2OhP1XFE6mTyV5q85eaFYiqb37j0caC9sUq/5wLO7nga9deqyrE0MTs6sBUzMe27Hg26g8R/sr6CKg7Y2TSxVM06zA5vDmDzaeBVKVEuNlZ3S3yZigKdWGVrAH8FT9v5Xd3krFjMJmuLH49Vke9G5dbAk1Kf3tCZmILRycOHXTorDubv6DFLFG2jap1HdU5/u81cZOD5RZLSkuMizuYRqkyozXohwkEX0OoI4eCGVKZBgr1cOdZF+nBlxOD/BjKuSE8QuSFuZDRCSE7CSEWA1CSE6QuSEgM027UNTEMYBmDZe4Tys0JrGUKZbdmVxgSRGvGRZMbOe57qlYGM7iBYHsts36qf8A1Li9uYBwbe1rmwsfFeUdwPx27zMpcx0gCw17gAQguN3dezhPS6tlZ9JxbYsMy4xGmlxbWEtZhOUNeHAnjB0vqEkBn1XBubqPqm6dRzDIJae6y0PFtzFrXs43jtWAvHHkor9jUajgGGLEkeUCDfinyYqKvh9uPaIcA4eR81atz8cyviaYaCCJcQRyHPxQnGbrkF2W+UDTvk6FFvswwBGJqOP4WQPF3/qk5KhpOzW22b4LLt4Dmr1TJ9/ThwHyWov91YTtDeB3t6sgOb7V8RYxmMKMa2XIsOBrNYXe81xAh7TEGTBIH8qFjcMx47bWkxOdhDX/AN3A+IUTDbWpuOuU2sbeqkG48PktOO7IsB4/ZzQJY7OOWUteOvA+CsW427QqP9pVu1mRwZFiTJGbpCFZldNw3hwqgTb2Uz/fp3LDJJ8TWCVltzckb2B7rh3g+Y/hCGthFNiG7ug9CfqsEbBcrzNV0FwrEOpISZuaUFAHLmgiDccQdOizre77Ow4mtguy+5dS/Ce9h4dFo6QprQnsx3dDfCphXewrNcWAwWGz6fMsn/8APwWoseyuwPY4OadHD4fwou292MPiXNfUZ22/iFiREQfkeCqNejiNlvL2feUCbzYHkHx7rv1D+E1Nxla0Lhaplqc2FyQmsBtWlim+0oukaObbMx35XAKQQvahPlFSPMnHjJoahIQnSFyQrskbIXJCcISEJAZfhaQDGhsEAASElK8nmfTQKgUqzm3a4t6EhT6G3KzbZpHIgLzeJ2WXBouT4fMrks7U6QNRY37wq/ht5yPepg94MehCn4fb1F0yS0k8R8wimFhNtZ2aZmBxE66/AJ5mKBcfaMzCALQYiToeqh4fFMdOV7TJ5hOM595SGPGqwNeWvLZJgHlYDVFfs4okCo4xdzY8BP8AmVS2w+KI/UR9Vc/sxoxhWk/ic53r/CiS0VHsumJqQ0nkCsZxG7Qc1z2kHtG46rXdrVMtJ55NcfQrOGYthb2mZXF3vN/dPCClGxyKni936jCQAdJ0+aiM9rTAIkA8tD4LScFUDnnLUaeyLPGtzbgfjqhW06IyU81PxBkGw6EFDyNOmCjop9LaJ/EPK3otA+zZ8+3ImIpiYtIL5E+IVMOz2uPgbcdFrezMK2kwMYAANANFnlmukXjj7CIU7Y7u2RzafiENCmbLtUb4j0WKNSxgpH6pAEisR3KRc5ksoA6zJVxK9HJAHRCaq0g9pa4Agggg6EGxBTsrh2qYgSMK2n2GNDWjQAAADoEhCmYxuhUUr2MU+UEzzskeMmjghckLspCFpZmNkLgpwrgpWBl+KwLHua0sadXGw0FvifRQcVu7RMANLSXAWJ6mx7gVNw1NjnOLTFwBldwAudeZ9E+yg41LPPZE3AN3WHoCvNs6yt4zdQN92odQILeZ5gqDiN26rdC114sYPkVcK2cuA7LtXaEaW5nmuKjzmbLOZsZ0EcY5qrYUUTEbMqs95jh3xI9FxRxlRnuvcO6fkVf3VBmbIcIk3HgNOpQ7a7mFrz2TDLSLy4/wjkKirV9pveAHwQNLRwhbNuNQy4WiP0A+d/msZGEkLeNh0stNg5NaPIKJtFxQ1vTWDcPVJMDLqe9ZtTcC0QQdNDKve/1MuwlRrYl2UX01CyB2xqzRmANuIPzCIdBLss8a+HzQ52JePxGAbCZA6KDSfiWWhxtpr8bpn+vP4mxPUIewWgg7ERcgGx+C12i2w6fJYsyuH9loJcbAAST0hbRQPZHQfBc+VUb4x9SMEYqN6qIXpo4wNI6g+qhItui5tKUqHSxQ4qQ2oCqolM7akhICukDElLmSLxCAFlI5JdJmTA5qiWkIeSiQKGVxBIXZ8WfcTl+RHpiErkuTbiuHFdds56R25ybc9cOemy5OxUjPqOHGUBwBMXkDU3Pqm8PQFyLSTEEiwtw6LqpjWZSWvaSBaHDXgnaAAaACDAHFeZZ10MMp9pxDjaBrOlzr1Xm5sxh2gAuJ1udI7k5h/dB5yfO65w5kE8yfoPgnYUcsquzOs02A1I7+R5oRt6v926REuAmfyiUYo8TzJ+nyVa3mqSKY5l7vMgBUnsTQ1s3K6pTZNy5o4zqFt2CHZCw/dWnmxlLucT5ArcsN7qU1THEB74vPsgBxeNVV6Wb2Xuggu1Dv18iPmj++sFrB+onyH8qnte4NEOIEi0mNeSS6B9hR+IAqHM1w7LeE8TylQWeyIpAlul5t+Ec0OxW06jXm8mALgf74pgbWcMtgcoga8oWbxXspTLNupg6YqPcANNbfncrW7FjgqJutisz6kCLNnxc4q0U0vHvZXPWiW6uSuCO9cA2TgKuibLWy4B5gHzXbXEKPg3zTb+0fBPEoAksxJCksxIKG5tF4OUuJSkFhUCWUMZWiU8KqlxZSkidK5TDKqczJFCqHjrQfBSi5NYoS0+a1wy4zTIyx5RaBznppzl5zlDxuOp0r1HtZOmYgT05r07PPJDiuC5N06ocAWmQdD/ykcUAYNkC6FMcD6KLnPNKKhXHTOmycx7xo8jo5w+aep42q3So7/EhntSl9uUuLCwszadZos63h9EzL67gIktEDooLSXcVatwsPLqjjwLQPUn4hJ6Q1skbo7CfSxLXvEDK7jxK1KgbIBRb229D8kepmyzbb7LSopm/+0RTdRBBM+0NiOGX6qnjarYAgyI5Iv9puJitSH6Herh9FUDiDyVpaJfZJxFbO4nmmyoj8QV7Ckve1vMgKqJLRugYqVP2t+JVuZUQbZmHFNgA53RNjlm9lolB66Y64TDSug9IC37JfNJviPVSUM2A+aXRxHzUh+MDSQQRynL2v23v/ACgYD3+xFalRY/D1DTcKsOIuCC02I6gIFuxtjHV3lrqzIGWSaYcTIkcu9WXfKnnwdQwQRldB1EOEyqluVUisQfxMEf2OI/zJ/wAk+wvvBvRicJWNP2dOs3K1wcZYbzIgE8iolL7R3D/qYRw72VQfQtUj7QKMOovjVrgf7S0j0cVUSIFxp3+H+UKoxTQm2maNht7Gmia7qNVlNsEk5CYJ1ADpKlYXfzBP/wDlLTycx4+SoOK23kwjKUB0teHAk6CwNlVf6o/RZ8bK50b4/blABpNVgz3bmOWRzGaJCmtrNIBkEGIM2M6QsDxO1qr8ntHZsklkkEjNE/AeSk4PefE04yVCBa2otfip8bK8qNdr9lxHIqBtBrHscx5hrgRYwerTzWfnfKq57HVe0WgwRaZ581IxW9WazriJ7MASdW3mR5LvjkTjs5XHei3bKxYdRb2pyjI4k8Wdkm/OPVOU8WHEgcJBMjUdCssx20SXGA5rT2g0H1MdAvYbbtVhs4jqOv1S8tBxCw+zk/8AcN/8Z/1LofZsf+4b/wCI/wCpFt3aYzl0DsjlxP8AwVYK+JDGOefwtJ8hKcakroJWnRiu1MJ7Kq+mHB2VxbmAiYMTCaw9LO5rRq5wb5mEuKeXOJOp16m5UvZtOKjTyk+hj1hZtlpHm0IbOvzWh7vbG/pczC4OMhxIBAlzRbwVTNMMaCRYRI0kDhKu+zMWazfauABf2iBoJ0HlCxbtFrsn4W9XoPif4RwGyB7N993gEZJsVBZlv2iw7GNE6U2x3ySgbsEjG9fa2gRyawen8p92GsrbqiUrKnisORHiutl0/vqf7x8UV2tQgN8fkomApxVZ+4fFUpaJa2XOipbFCpFSmOUFkhpXYKZDl1mQBY9hVMrXDXtT6fwiDngxIB6iY6INsh93D9vzRD2iljE2vL6FVv5mPHoYWbbs4z7+mQbS5v8AiE/ELRnVFkWz6/s6+WMvs3tae/I8gk+CuPTJZo+/V8IHi+R7fJwLT8Qs6OOJ5Rr8D8itD22/2mEqt45CR1bf5LMGPA4D/Z+hTj0JhbBYCvifu6ZEC5JMAZjE9/uqFtLZz6FR1OpGZsXAsZuCD4otultAU6wzEAEEGT0I+BUvfUCpWY+n25ZDovBabT5jyR7FWgZs7d01mF4eLOy5YJMkSNOae2HsJlX3y7QEEHLxhzVJ2BiTQcMzJaYBEge7IkciMxuusJVcztDLlzOJBmwcYcOiQ6I+09030g+HZ8rc7RFy0Ehwj8wUbY9OkB96xwNoI+nVF9qbaqOAIc2Yc12mjom39qruQcx5fynGVClFBzafsS2YLi0gzIBIB7Qgd0+SH18DQJkgieT/AIW0hRw9ob+EmTM8uEQeqjU6tojS0xrGhVvJfomki0bP2s2i09qmC46Frnu5aNMAdUM23vBUfNFpEGzobc/pFygL5cTeSeWql4PZPs3Bxd2uAFot6oSa2Vd6Yu0NmMbSY5oIdMuJOs8ITGCZ94B3LnH1nmBFtQdT/C5wTntdmN+vBSynV6Cm2mxSMBXLZjMtNo5NA9Fn2LxJe9ubQEacpEq3N28wN0cfL6qPQ69li2RqT+oos42Va2TtakGyXtE3jqouMx5rPJY92QQAA4gW1skwKxtR+baVSeBj/wCrUUq12DVw8whGKwoNV7uJOt5810MG06j4pvYloiYvHMqkgF0iQ0CmIJJ4uL7C2seCjYe1VpJsCJ85hFmbMYLhsdLJxuzG8jbS+iq0KmTqGJaeMdSFMZXb+YeYQpuzmcRK6Gzqf5fVLQww2u3mPMLr2zeY8whTdnU/yjzK6/oKfL1KBlm2bi2g+833fzDuUurtSkPxjXhf4Ko0cKxpkfFSfaDuSoAviNstIOUOJ4HKqRtDZr3V6lQQ0PJIBMkTrp3yjrqgPH1TTy3mmtCexWY6rlgvGkGG+eqF08BTbo0nqfDgijaY7140x3p2FAz2zW6Bo6QuKuPMc/FTzgaf5G+QSf0dMfgHkkwpgd2NdzATBJOpJ8CrB7Jo4AJCAiiaYBFI8AfJdf0zjwPmAjJA5Jt0f7KdBxBowM6ua3xP0UhtEZS01GX/AEk/NLVbdNFiApH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000279"/>
            <a:ext cx="2156691" cy="143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 descr="data:image/jpeg;base64,/9j/4AAQSkZJRgABAQAAAQABAAD/2wCEAAkGBxQTEhUUExQUFBQWGRkaFxUXGBcXFxcYGhcYGBgXFRcYHCggGBwlHBwXITEiJSkrLi4uHB8zODMsNygtLisBCgoKDg0OGxAQGywkHCQsLCwsLCwsLCwsLCwsLCwsLCwsLCwsLCwsLCwsLCwsLCwsLCwsLCwsLCwsLCwsLCwsLP/AABEIAPwAyAMBIgACEQEDEQH/xAAcAAABBQEBAQAAAAAAAAAAAAAAAgMFBgcBBAj/xABSEAABAgMDBwgFCAcGAwkBAAABAhEAAyEEEjEFBiJBUWFxBxMjMoGRwdFSYpKhsRQVM0JTcuHwFiSCk6Ky0kNUc8Lj8WOUozQ1ZHSDpLPD0xf/xAAZAQADAQEBAAAAAAAAAAAAAAAAAQIDBAX/xAAmEQACAgICAgMAAQUAAAAAAAAAAQIREiEDMUFREyLwkQQyYWKB/9oADAMBAAIRAxEAPwBGbGVzKmyLUsodEvm7mpaJaVAAM9yYxDOAC+NTGoZt5yLta1NZ1S5IDha1aSnwZIDEY4Exn+b2SrJaLIpc5PMTCWExAUQFOQGSHdKt2txTRidzYzflSrasCZMCUpE2Wb3RzJShd0t4JxEZRdPb0Novs+xoWpClJBUgkpOwkMT3Q40cssxChoKSoCjpN6ux4eaNrMnEbAhUduwXYAxYAx2AJjsItISRAmFQQBWwggggGEcIjsEACSIQRDhEcuwyHGxKRCiI6BHYQ1ESBCoIIBpUEEEEAwggggAIIIIAMOyrlycTLuSvkoQm6EJvXFpUoXryVdYFu1tcW3I+SbROaYVy5ikBICpo56StJqDLJ0kKZgoNiNRi0ZZyNLmSyFy3SABcljSIDMEnFwwwbZsZ7NqVZ0yWsxJlucSssrWGXVPCkYR46ltlNklIRdSAwFME4PuhyCCNyQggggAIIIIACCCCAAggggAIIIIACCCCAAggggAIIIIACCCCAAggghAEEcggAzFfKXNBHRyg+28f80eCz56zJc1cyWiSkzBpJCVXCQetdvveqaxU5OYE8gUU5OsKoKnZEpkbMOYiela0i6k7D6JrXe0c+EvZrcfRZFcoVpdmkNuQv/8ASOHP61bZfYjzMSMjIIbqw4MiAahCqXsr6+iHTn3ai4voGzQTh+Xjis9bXqmj2EeUePPiyiRIEwDqq1NXU3vijfpBiebNN48oj7+x/U0BGedsL9Nr1Il/0wKzvtn259iV/RFBTlw3vozh6X4QmZnGQAebofW/CD7j+pfJWd1sIraFax1ZYwLehHTnVa/t19yP6Yz1GchqRLHtbh6sH6Tq+zHtH+mCphcTQEZ1WogdOv8Ah8o5NzntTHp5mB2eUZ+jOVQH0Y9o7eEKOcqz/ZjvPlBjMLiaAM5LT9vM74RNzjtIH08z2ooaM5FsOjHefKBWcUwg9GP4vKDGQXEv4zitP28z2jHF5xWmnTzMR9YxRDnFMH9mnvMcOcMwsebHvgxkFxL/APpBaPt5ntGGl5xWkN08z2jsikDOOYf7NJ9qEry+txoD3wYyC4l7Gclp+3me0YQc57S/08z2oopy8v0B74bVlyY50B74eMguJfznRaR/bzO+BOdFrPVmzSNor4RnisvL9Ed5jUsyrDzlkQsjrV72MGMvIrj6PF+k9s+1m9w/phIzstgJ6ab7Cf6ItCskB8IT8yvgBBi/YXH0U08oloD/AK3gdkn3ujGCPLlXk3tCpsxUvm7ilEh1EFiX2R2Nfi/2FkvRrlyFiVCwmFtCJGAiAy4fAgKYAKHyoyx8mummtzgDeSz9sZknIi7vWRVTa/SaND5X5nRXdtwfx3vgIr0q2SglA5yXj6Sd52w4JCZCpyGu8dNFAPqq37oamZBmFKAJiQT6qtm4RYVZSk6fSy/bTs4wheVJDp6aVQH66d2+KpE7K5+j826olYJGNF7B6sE7IM4qA50qIqCQsNvFDuiwfO8i6Rz0qp9NO3jsjq8tWe8/PSsPSTtg0GyuTshTSkErdzgb+LmvVhfzFNc9Ktwz0X5xN/PMi6npZdC50hHU5bs7qedLqPSGyHSDZCS8gzBd6VSXwYKpR90KVkKZpHnV0xoa0GNYmfnuzaHTIpjXDRIhublqzsrpUVJauNAKQUg2RU3IasOcUCx1GvHDxhlGSFBPXLOzVbFol15ckFT86jA6+Eef52kN9InHf6T/AAgpBs8krI6gCOcUNbAULuNo2Qj5rLJ6RRfaMKPSpiTGWbO5POpwHxPnHnVlaQyekTTjsaHSC2eM5MLHpF0Po+/rQ2vJyn+lXxYvw60etWVZVekTXyaELyrKcaaYeKC2RqsnKxKqbaxt3J0xscsDC6n3pHlGPqyjKIIvpr5vGsclc69ZEa6Eeysj4RnyVocS3GXHObj0FMcuxJYyEQQ8BHIAFhMdAj33Bsjt0bIvBkZHhuwBMe5oGg+MWRkPKvLEyVaAfqhLcQA3vjFUWJZwSTwSTu1Rs/KZO6OedqwP4wPgIruRqSZYvHbQbycWhQQ5GfoyVN9BdNVxT90dGSZpD83Mr6ivdGpIWGWbytVLuwfdgSEgpqum7c3oxdEmYjI01ibi6U6itj1hYyJNcDm5gf1FRpayLitJdVYXezG7AhYv4rwxZ9f3YKGZqcjTcbi9nVPCBWQ532cz2TGkqUm6NJeOze/owm8HU1/AauO6ChGb/Mc6nRr0vVPGkdVkSd6C6Y0NNbmNEvjo6qLDZhonCkIWoMvrflIh0BnwyFOw5tfdCvmWaz3F7MDwi/rWLw65ofCEum6zre9s9aCgKAMizcLi6bm+MAyLN9BVd2OukXieReJF7AeMIlzQLr3uPZBQWUj5omegqkcVkeZhcV7ouM1Q0qH8iGVzA+B9/nDxCyo/NqwapUOzsjeOTBN2RJSPs/ez/F4yueQz1DF+FY1TkwmgypRBcOodylARlyLaKiXpYhDRItA0P4wyI27BEk0EPAMzsEEEaEBHCY7DFuW0tZ2JV8DCfQGJcpU7oR680fBR+LR4Mnz0iXKF5NANY9H8Y93KFICrKp8UqSRuL3fGMvk5NWt7qFHVRJNYygzSRpZtaWVpJrvGwCHPlqHGmnA/WG7fGcS8hTmJuLF31TxhPzHNb6NVd0WSaR8tl3eujrekPT4wtFvl3j0iMB9YbTvjN/mKdjcVTGnxi2cneanO2gifL0QkEBTEO9YTY0S5t0pk9IjH0hv3w2coygT0sv2k+cS2f2Z0pMgmVLSFulikMaqA1YxlxzcnORzaqfd84UZWDVF4TlKTo9JL9pOw74TOylJ0hzsuvrJ9Eb4o/wCj86mgrSw6ofXrMCs3p1dA6Ot08dsVYi7nKchx0svA/WG6EKyjKakxGPpDa8Uv9HJ+HNq9pGrt3xrHJzmnLNmSqZLTfIN5wCXBIxhOVAlZVZuUZL1mIw9IR5lZRlU6RHtCHeUfNm7aRzSAAU1AupDua1IipoyHMP1cfWTsfB4akDRYZuUJb/SI7xHnXbpfpp7xEKrIq60w9ZPnCVZGXsx9ZPnFZMVExMtaCDpprvEabyRzwZID9WaR33T4mMXXk1adW7EHXGx8l0u5ZZbUJUX4hTH4RlyOyomvwQQRsQEEEEABBBBAAR4ctraQvg3eQI90RWcq2kkbSB4+ETLoa7Mmz9LSMWvLSPHwiq5DYIxA0z8In+UpfRSxtmP3JPnEDkQtLTxUfCJ4/JUiYRMFxemA+psaCEghxpDA6uG6GncHjHDMr+d0WSPJmC6oPidmNYuHJ6AZk1WLJTqwcmKWmZTt/wA0Xnk6D88fuf5omXQ49knnkoc1U3dJNcWqIz/nQ50lYD6vH1YvefhaR+0n4iM+Eyp7Inj6HIccMjSPs+qfVhqZMDLqa+ruHqxwzAyfzqMMrmjSr+WEaEi1T64nX9Ubt0admIh7KkviVV/aMZXMWKRq/J0XsaOK/wCdURydFRKtyjouzZZJZ0q1PgRtG+KSmYARWm1hT3Re+Vahkn74/lPhGcqXFw6Jl2OzFhzpfwivuhq9v9w8oaJgKhtiyRFo469jRpHJysGRQvdWofBXjGbzCGNRF75LZnRTU7JgPekD/LGHKXE2lJpHYbkK0U8B8IcjRPRIQQQQwCCCCAAiBzuV0aB6z9w/GJ6K5navqDcT8PKIn0VHsynlHs9+SkjrJUG7aGM1lyJiuqVdhPnGpZ6lpaQGqrXuSoxRMkjS1Dj2xPGrY5MjPkU/16Y1PnChYJ51L7/xi0pSWVVPduhd0uKpwPhGuJFlUVk6eH62zH8Y1zkRsi0SbRfdzMSz1oE8eMVCeDdxT1vHjGj8lX0M00Onq+6IiS1ZUXs8/LBKUqxKSl3K5be0DGJ/NM46ld4843XlSX+rjAdImp7TGZy1+snVq4wuNWhyeysKyROpQ6W8cdsJ+aJ2w03jjti3zjRGknyprrDPOY1Hdui8SbIE5uTnArXhq7Y23kckqRYAhWKZkwd6n8YpK1B0dLK19lNelF85NpnQTA4V0qqjDqp3xnNaKiyvcuVhVMlSLoqJhfVig7YyAZJmPhuxHDbG7cqf0MsuA0wV/YXGWvpdYNe8cYqCtCl2V4ZFm4NhvHnCpWRJiiKdbeNj+EWhCheOmnDd5x2QsAo6RIbhShFaxTiTZW5mQZiUqJ+qd2x40XktsvNypnpFdTwFPjENaVJImDnkV+7XRbbFkzBWChbKCtIEtqJSKe6MZlxNbyf9Gj7o+EemPJks9EjhHrjWHSJfYQQQRQgggggAIqmdS+kA2JHxMWuKTnPNacsnAAe5IeM+R0iodma8pS9CUNqye5LeMVPJYxjQc5MjpnqlKUdGXeKgDiCAdm0Df8YoE7ItqStaZYNChk4qZYcB2ZxrwjOHJFOgk7PemHdcQVvRaJa7oUpV0C+boYLZ1ANqGDwxz1q2q9keUbqSZJYSkN+dsanyTp/VlnbNP8qYwvnrTtU3AeUbjyNJX8hPOPeM1ZrsZIHwiZy0VERysH9XRvmp+CozARonLStQsqLpY86lvZVGOk2nUVdwg45Ugktk4DCkmIJabSGqahxQa+yBXyirFTDh5ReRNE8tUabySLezzh/xT/8AHLjFFItOsqrhhGu8h182e0BTlQna/wDDl+UZ8krRUeyW5U0/qoOxafEeMZK8azyuyVmwLuOFBUshv8RIPuMYXzNo2q2Yja22HxvQS7JmCIc2a0YOp+I84BIn0N5Vd+7jF5E0Ss7A8It3JdM+nT9w/wAw8ozibKnAF1K7/wAY0DkrkEc8pRJJKR2M4+MY8jsuJt+Rj0Se34x7ojMhF5XaYkovjeiZdnYI81stN1gBeWrqp27zsA1mCBzSCmemCE3BsEdujYIoQPGZZ25QC+dMtQvOW3XSxeL3luTMuhUopSpO3AjXWMptcpKVKJbSKtIKYVNWGqlDHL/USfQeCLtuXdG6ElRSgX1B3chPhC7Pal3ElRulTqS5qLw0dFqgmuJpqiKtkmUglQmF0nqhJKia0Z8HLY7cYUiaU3TaKhWCSwmM9SBVhuLYjfHOSSybKmeLl4kS9G9o6W1Si5bA0xivWpOmWSGqzGjOIsFitKEIuXQgAE3CWJNdb3Q9dexojram+u8aO4au7ANQao6v6ebTpjojebJT1cTt3xr/ACZgixijaS/jGVpkU19bb60azmCi7ZEDer+YxtyS0XBbK7yxLeRKH/GT/KqM7CS+AwGvjGg8ro0LMNs8D+BcUhchIJ7PGDiegmtnLWgtLoOqGruO6POxrQd+6OqHVqT2nZCWjVED1qQXTQYbfwjRORfq2of8RJ70DyjNVao0XkYVW1DfLPeFRny/2lQ7LLykoewzW1XD3LTGKoB2DHxeNyz/AEPYp/3fgQYwu7jBxP6hMetSDfNBDDFsBQ+MdKYSUxrZFHntYcasR4xduTwllimCDTgRXuimz0Bjw+Bix8mK+knJ2pQe4qHjHPydmsTbs3z0Z4+Aj22m0XRQFSjRKRiT4DfEfm91Dx8I99lkkOpRdZxbAD0U7vjBG6pCfYWaztpKYrI0leA2CCHzBF9EnAsO2uBSwA8Q1myxKUogKIOq8QAaDDviAy7lhaQyFsl2qQ5NNIkgHuwjF81IdFyVOBQVamPufvEYnnHISkqm3wSkURVmIqT2s2qLanOtagUqIYoUnWcRjTXFAyxN5xijndJQSUMQ4ci84w1UjDk5VNqhNldTbyhRKCAWJVeCSkbLoINca41h5FsUUkTJqiFVDhys4gbQO6EZWyOpASykrUokG6aODrWWfwj2WfNucoPNVpsSlAUCvFg5wY8YG40LQ3KlkrulY07pvVYPwxMeu0WkI6q+cIpVJwrib2MQ+VbGqTUErAS6zqQ5AAvYHHVDuSclzZyQskS5ZLBSsTtup1+6KTpZWXGu2er5wVsGL4Ha+2NlzBmFVikq1m8f41RiGVpkpAuIWCUnScaZODUFGYuHo+0RuHJ1/wB3Wc7UP3kmLUm1bNFXgrvK3LeVKX9nMv8AuKfGM+Rayatj6p840flV/wCyr4f5hGMS8oUGMNZeB68k8xYbt34wBJ3934xDDKXGO/OXGHc/Yqj6JRdNvd+MaJyMJraV6lXB7N9/jGSHKI3xrnImXs6jtWfCE3KthS8Fzz2D2O0f4az3JJjCQnj7o3jO9L2S0f4Uz+Qx82LyjxgTl4DXkm7nH3RI2DJqZiXCmIOkFGhG5q++KiMoEsAC5wi62KQlSOaTevtpKNwEbXun4xnyznFdkyrwE+wSmKUpN4ggG84c4U/OEd5OZfTzFVDJukHbeBgNkVLCQld9RLMATeJVgfPCkS2bVgEiYslRKphKiD9Xj3ExlDl3tiizVc3lUV2eMS5MUuzZXEoEXikkdYAFsWcHzj3SM7ZZu7G0sHemDmmuOlcqWhSWyywRTsq52ApPNXhQ9tSC5wGqoJxgg+VBRn8u3FusQcGOD79sJyrbipLM6FVvVqR8A0TkrIzpbrBQBqavQ1hpWQkmXdWWSlTOS7mgbhg+0xzOA8Spyp+k4Kkj0TUttA1RPSlX0gAjeKa48+Us3ZiSVB7qcCMK7OzjsiPFqmJcNUUJ17cB2xjKNkNMkk5IkqWSmix1mOGt664j7RYJmk0wzHYKe/fujVeTjhwhNuVMBBSTdIcFJclXDwh353SQCUkh2NGckGprQnbXDdAsl0xUQtut8laQld++g0QoaKVAAYYe4wmflxRWg82VqAcCqUvqoCO+I/PCyXZiVAMhQdJ1HAFjEhmnmqu1oMznggORVBW7ftBo64wTjZSiV6fOK1PzdzaEg4uTrMfReYAbJ9m1dEn4Rn2S+TgzFhHyuWn/ANEkuzs3O4tWNQyJYuYkok3r3NpCLzXQopo7OW4OY0vRqtaKlypH9WXw/wAwjCZAOwxuXKcvoVDd4iM+5P8AM1dumKHOcygAkLKL4UoEOkC8mrF4cRMq4B2GAg7DGzJ5HT/fB+4/1Y7/APx7/wAYP3H+rD+3oVoxCeC2BjaORItZiPXPwTEBn5ybmx2czUz+eIIdAlhBCa6ZN80BYYa4nORlTSlD1z8EwpdDRoecAeRNG1Cv5THywt/RPeI+rMppeWobQR3iM/XyU2YLEtVtUFkA3bssFiSAW3kEDhBC/ASMOJOtNNYfHdSLXZrUpEqWbkuU7lKE0JD0JGPviy548m8uzIWUTpiilF5ilIdg7FhFCzbycudPCUJvkAqKbwSSBUhL4ncHMLkjktkF0zbtDivWvM5D6tROBickIAUtTuQzPRgBgMdfbEeiyS5aLwvJCnLEuxZqPj/tvhpWUEl0S1AkjWahWGI1/wCxjzpPdoTdHutFsvkpVTadWzshS5Cktgd7hgGph31iOs01UxKSxBcbnwBrEsbalgHvtR6EhsOMNO+xWNZPyqUuCoVxDguNofjHIbkyJSTeTUmo147I7F5eh2e5Oc0skpS4BUW1G79Zt74HedgeRl5xyUFKDokswpTZwoxiuLzdkEvcIO0LUCeLGsOWjIyVa1jDW7sABiNgjXM1xmSluzukLSpKbzpUAQQBgcQXwiq220sokE3lh0nFgS7t48Nkc/Q9urOUOKQfeCI9MnN5QxWlQPql7uwOS0Ny8olqZGL5xMsBRIF4kNXB2ruFInMmWuypsq5aUFdonFlqUkNLQ9ebJdlHa1H3QzZ7LNklJYLSGBSK0147uMSFvVJKpbAOoOlteJIccIab7ocVemVjK2QZ0+Y61ABLgNdASA7JGAYDXri48mtgKbktnlC8tUwlqAuRd40isZy226AhNSdIjc+He0P2PO5aJU2UmW3OgAqBUCNJRYcb1Y2hJ1bG0iyIzhWbaJ8uTzyAqabjpQEKLS0EFqnm0/xmLPZ84HBKpSkkuSLwo5dsKtGd5CyjcQE3DTXrJ2mJ9Fvf6rcTA5eCkkeTPBcy0MEoKUVvElLaq4vSsWW15QFgm2aVLkhd2ztdBCGJIdRpV298QNvnjm1UJLBxuOPueEW63c9OM9SVXikBgdENseBTolq2W4Z6zP7t/wBQf0xwZ6TP7sP3o/piqC10wf3QqXaSRgHh/Kx4xLfkrLCrTPCZklKEmWtJ0gq87FiG3GKfmpZV2OasAX5d5TB0ir0NdwaPfk60qlrSsAOkvrbAioffHnmTCCTxPvx+ES52Cikyx2/LalIYSqt6Y8ogbXlq0zLTLnLkpliWhQNxYVeN5K0Xn1ApPtGGja1bRDE2crb+eELOuhtJkzn0CoBaWMmeip1hwxbsIPfFUzdzC5oieJqkFJBQxBJrjgGGrtiUVa1LlIlKa4gkpxxONYlMgWw3FSlnSGkN6Sot7hC5Jt9BGKIXL9keUtTKSKlCR1ryiBizsa97xC5IyFcQSsh66LAkYazV2G3XF0XaEqUtAxQz73AV4iPLIyTMKlnBB1nfsGOPxjllH2HxqyDCQdKgYl0pdr23bXGHfkJLFgOHiB7+yJOz5AUD1ktwOHnh74kJeTCGrgGw4Vh0L4yARZbp2ltpDcDHInjkx9YLmtMRsFaUjsTQfGRL0qIL1YaIXdvUCdRUyR3lgY80rKaVTUyk6dCStPVJDPd2io742SdWXZ7wdcLeEJEKXSEM8uULQEIKjq+MVXJtpVMmIxJQVbBdSygABxLw7nRlAGYlIqkHSbazseLfGI7JxUlylJdRcmuusaxjSIb2SFpyEpc0rcMX1l8EgbgzGHpebin6ye295Q/JBao/hVEhJAbq4eoqC2KrFWbJN3ApG4FXlHtRZFbU++GFzEpS5AFQnqkVUWGOMeoEJSVFgAH6p/2hDI+1WErJIUkC87En6rp2biYdFko15HefKHLLLSxY4sagmpAJY8SYWUbx3fjDbAaTYyw0kd/4Q7LsqhgoDgTAFDXX9mFIUPV7UnzhAOIlq1q7iYSqxnnCsqcKDNsoMPZELEzh7JhZZnJSwrRxhAuwGua2E90dVI3nuhlVoSwU4u4u5wOvCFTlXSz96yO+kAAZI2n2TBKSELSu8XSz0ZxWnvhtahtHtnxEIUsbR7QPxhALtmUQmaFpGK0lnBPVSk4Y9Ud0XeTNC5YUnAiKBzV6lSxf6uIqDE1mtlVlmSsdZagjYCE3mOykTJWikycUmOOIdUn84wm7GZYlxBEBZMtKTaJiFtc5wpDamZu8V313CCLcGLIp6cjKmKvWmZMmviCSB3CJ2TkdaZ6EokqSESlMAk0vLTX+GPRJwa85PGkKUopIqRwdoMm+2Kj1HJs4f2Uz2FQibYJwH0MyvqHyhpFqJolZ7zHpRaltoqUSNbkd0A6Kja82rRNm1s80ISoqe4sOSANQ2RMy8gzG+hmDsm/0xK/Kl06RQbeqsPKtC26ym21isv35k4EUcizfs5nszi3uhYyXNA+jm+xN8okBaFUdZHbD8q0qJa/Vuzi/5wgseBXspWRRCRdWbsyU+iuiucTQ8Q0SlosSihjLXin6kzC8H90SK0EuyxUuadvbq7hChOWPr0GNYMgwIazWEhIFxYGwy5hb3Qs2BXoK/dzImhaJjHpDWmJ+ENqt80HFRpQue+FYYMhF5PU5Nxe5pcyFDJi/QX+7mxPJtM0g9Ip/2qfnwiHtpmc4azVYVBnsaD0VNDTE4tCPkMwfUmezO8ocRYlGipU0g0IuzWY46o8zrOqd/wC4/rhUtEzZN7rR4rh69/v5EeWfk2YLIpJkzQRKUC6VgBkmuESJscxTNKWSwvUU4Opw1KNDRkr2TO0TfGZEPaFLTNCGUU3VKAuqOtPrOcdsNb8/v5ETYyXP+ymDiPMRw5GnU0FV+54xELAIqlXC5/qQmTKArcLfdSP/ALDBQEynI0wfUPaZfnDlmyYpEyUq6lN2YFKN+UKXSkmiq0MRDJfBI4iX4qhQbUUf9AQqGXqZMR9pL/eI84aVaEa5sr94jzik30g1UnsVL8EmH1TEH638Y8EROCHbH5tlSZ9ocpUiYpJSQoFzcSCzbCI7BZlodgr+JZ+CY7FIMjxoltiG3AFzDgIwu46mh9MsNh2wyMIyLF3E7j6v5MOBROqnDCGwl49KaMAWECAQhQ3feo3xhai9a8dvvhYFfCFCkUMbQlOsNxAc8IUZacAABso8cWow9KTpBOp9z98IAQkYO/DVHboGt98ONCymCxjImEbRv28IcQmnHvMdWKx1NAILAWmWwwoPzWIm2S7yyebfCvMzl6h9ZBunsiauCvZFgyRNIlpHHbrUTFQuzPkdIz/5Mfslf8tO8VQ/Jsh+xmf8tM840t4IdsxzM8FjP2M3/lVeKo8OUsmq52URKmEaQP6ttuto3tL3NGowQWLMy9eRl6pE1v8AyiPFccl5Hms3yeY2r9Vk+Ko1AmAQsn/j9/0ebM1l5Fnf3eZ+6kJj0JyPaNUiaP2pCfCNDggF8hn6shWk4Spv76SPgmFJyDavQX22hPgIv0EJNhmUROb1p1pHbOUfgYIvRMEPJlKTZ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3" descr="data:image/jpeg;base64,/9j/4AAQSkZJRgABAQAAAQABAAD/2wCEAAkGBxQTEhUUExQUFBQWGRkaFxUXGBcXFxcYGhcYGBgXFRcYHCggGBwlHBwXITEiJSkrLi4uHB8zODMsNygtLisBCgoKDg0OGxAQGywkHCQsLCwsLCwsLCwsLCwsLCwsLCwsLCwsLCwsLCwsLCwsLCwsLCwsLCwsLCwsLCwsLCwsLP/AABEIAPwAyAMBIgACEQEDEQH/xAAcAAABBQEBAQAAAAAAAAAAAAAAAgMFBgcBBAj/xABSEAABAgMDBwgFCAcGAwkBAAABAhEAAyEEEjEFBiJBUWFxBxMjMoGRwdFSYpKhsRQVM0JTcuHwFiSCk6Ky0kNUc8Lj8WOUozQ1ZHSDpLPD0xf/xAAZAQADAQEBAAAAAAAAAAAAAAAAAQIDBAX/xAAmEQACAgICAgMAAQUAAAAAAAAAAQIREiEDMUFREyLwkQQyYWKB/9oADAMBAAIRAxEAPwBGbGVzKmyLUsodEvm7mpaJaVAAM9yYxDOAC+NTGoZt5yLta1NZ1S5IDha1aSnwZIDEY4Exn+b2SrJaLIpc5PMTCWExAUQFOQGSHdKt2txTRidzYzflSrasCZMCUpE2Wb3RzJShd0t4JxEZRdPb0Novs+xoWpClJBUgkpOwkMT3Q40cssxChoKSoCjpN6ux4eaNrMnEbAhUduwXYAxYAx2AJjsItISRAmFQQBWwggggGEcIjsEACSIQRDhEcuwyHGxKRCiI6BHYQ1ESBCoIIBpUEEEEAwggggAIIIIAMOyrlycTLuSvkoQm6EJvXFpUoXryVdYFu1tcW3I+SbROaYVy5ikBICpo56StJqDLJ0kKZgoNiNRi0ZZyNLmSyFy3SABcljSIDMEnFwwwbZsZ7NqVZ0yWsxJlucSssrWGXVPCkYR46ltlNklIRdSAwFME4PuhyCCNyQggggAIIIIACCCCAAggggAIIIIACCCCAAggggAIIIIACCCCAAggghAEEcggAzFfKXNBHRyg+28f80eCz56zJc1cyWiSkzBpJCVXCQetdvveqaxU5OYE8gUU5OsKoKnZEpkbMOYiela0i6k7D6JrXe0c+EvZrcfRZFcoVpdmkNuQv/8ASOHP61bZfYjzMSMjIIbqw4MiAahCqXsr6+iHTn3ai4voGzQTh+Xjis9bXqmj2EeUePPiyiRIEwDqq1NXU3vijfpBiebNN48oj7+x/U0BGedsL9Nr1Il/0wKzvtn259iV/RFBTlw3vozh6X4QmZnGQAebofW/CD7j+pfJWd1sIraFax1ZYwLehHTnVa/t19yP6Yz1GchqRLHtbh6sH6Tq+zHtH+mCphcTQEZ1WogdOv8Ah8o5NzntTHp5mB2eUZ+jOVQH0Y9o7eEKOcqz/ZjvPlBjMLiaAM5LT9vM74RNzjtIH08z2ooaM5FsOjHefKBWcUwg9GP4vKDGQXEv4zitP28z2jHF5xWmnTzMR9YxRDnFMH9mnvMcOcMwsebHvgxkFxL/APpBaPt5ntGGl5xWkN08z2jsikDOOYf7NJ9qEry+txoD3wYyC4l7Gclp+3me0YQc57S/08z2oopy8v0B74bVlyY50B74eMguJfznRaR/bzO+BOdFrPVmzSNor4RnisvL9Ed5jUsyrDzlkQsjrV72MGMvIrj6PF+k9s+1m9w/phIzstgJ6ab7Cf6ItCskB8IT8yvgBBi/YXH0U08oloD/AK3gdkn3ujGCPLlXk3tCpsxUvm7ilEh1EFiX2R2Nfi/2FkvRrlyFiVCwmFtCJGAiAy4fAgKYAKHyoyx8mummtzgDeSz9sZknIi7vWRVTa/SaND5X5nRXdtwfx3vgIr0q2SglA5yXj6Sd52w4JCZCpyGu8dNFAPqq37oamZBmFKAJiQT6qtm4RYVZSk6fSy/bTs4wheVJDp6aVQH66d2+KpE7K5+j826olYJGNF7B6sE7IM4qA50qIqCQsNvFDuiwfO8i6Rz0qp9NO3jsjq8tWe8/PSsPSTtg0GyuTshTSkErdzgb+LmvVhfzFNc9Ktwz0X5xN/PMi6npZdC50hHU5bs7qedLqPSGyHSDZCS8gzBd6VSXwYKpR90KVkKZpHnV0xoa0GNYmfnuzaHTIpjXDRIhublqzsrpUVJauNAKQUg2RU3IasOcUCx1GvHDxhlGSFBPXLOzVbFol15ckFT86jA6+Eef52kN9InHf6T/AAgpBs8krI6gCOcUNbAULuNo2Qj5rLJ6RRfaMKPSpiTGWbO5POpwHxPnHnVlaQyekTTjsaHSC2eM5MLHpF0Po+/rQ2vJyn+lXxYvw60etWVZVekTXyaELyrKcaaYeKC2RqsnKxKqbaxt3J0xscsDC6n3pHlGPqyjKIIvpr5vGsclc69ZEa6Eeysj4RnyVocS3GXHObj0FMcuxJYyEQQ8BHIAFhMdAj33Bsjt0bIvBkZHhuwBMe5oGg+MWRkPKvLEyVaAfqhLcQA3vjFUWJZwSTwSTu1Rs/KZO6OedqwP4wPgIruRqSZYvHbQbycWhQQ5GfoyVN9BdNVxT90dGSZpD83Mr6ivdGpIWGWbytVLuwfdgSEgpqum7c3oxdEmYjI01ibi6U6itj1hYyJNcDm5gf1FRpayLitJdVYXezG7AhYv4rwxZ9f3YKGZqcjTcbi9nVPCBWQ532cz2TGkqUm6NJeOze/owm8HU1/AauO6ChGb/Mc6nRr0vVPGkdVkSd6C6Y0NNbmNEvjo6qLDZhonCkIWoMvrflIh0BnwyFOw5tfdCvmWaz3F7MDwi/rWLw65ofCEum6zre9s9aCgKAMizcLi6bm+MAyLN9BVd2OukXieReJF7AeMIlzQLr3uPZBQWUj5omegqkcVkeZhcV7ouM1Q0qH8iGVzA+B9/nDxCyo/NqwapUOzsjeOTBN2RJSPs/ez/F4yueQz1DF+FY1TkwmgypRBcOodylARlyLaKiXpYhDRItA0P4wyI27BEk0EPAMzsEEEaEBHCY7DFuW0tZ2JV8DCfQGJcpU7oR680fBR+LR4Mnz0iXKF5NANY9H8Y93KFICrKp8UqSRuL3fGMvk5NWt7qFHVRJNYygzSRpZtaWVpJrvGwCHPlqHGmnA/WG7fGcS8hTmJuLF31TxhPzHNb6NVd0WSaR8tl3eujrekPT4wtFvl3j0iMB9YbTvjN/mKdjcVTGnxi2cneanO2gifL0QkEBTEO9YTY0S5t0pk9IjH0hv3w2coygT0sv2k+cS2f2Z0pMgmVLSFulikMaqA1YxlxzcnORzaqfd84UZWDVF4TlKTo9JL9pOw74TOylJ0hzsuvrJ9Eb4o/wCj86mgrSw6ofXrMCs3p1dA6Ot08dsVYi7nKchx0svA/WG6EKyjKakxGPpDa8Uv9HJ+HNq9pGrt3xrHJzmnLNmSqZLTfIN5wCXBIxhOVAlZVZuUZL1mIw9IR5lZRlU6RHtCHeUfNm7aRzSAAU1AupDua1IipoyHMP1cfWTsfB4akDRYZuUJb/SI7xHnXbpfpp7xEKrIq60w9ZPnCVZGXsx9ZPnFZMVExMtaCDpprvEabyRzwZID9WaR33T4mMXXk1adW7EHXGx8l0u5ZZbUJUX4hTH4RlyOyomvwQQRsQEEEEABBBBAAR4ctraQvg3eQI90RWcq2kkbSB4+ETLoa7Mmz9LSMWvLSPHwiq5DYIxA0z8In+UpfRSxtmP3JPnEDkQtLTxUfCJ4/JUiYRMFxemA+psaCEghxpDA6uG6GncHjHDMr+d0WSPJmC6oPidmNYuHJ6AZk1WLJTqwcmKWmZTt/wA0Xnk6D88fuf5omXQ49knnkoc1U3dJNcWqIz/nQ50lYD6vH1YvefhaR+0n4iM+Eyp7Inj6HIccMjSPs+qfVhqZMDLqa+ruHqxwzAyfzqMMrmjSr+WEaEi1T64nX9Ubt0admIh7KkviVV/aMZXMWKRq/J0XsaOK/wCdURydFRKtyjouzZZJZ0q1PgRtG+KSmYARWm1hT3Re+Vahkn74/lPhGcqXFw6Jl2OzFhzpfwivuhq9v9w8oaJgKhtiyRFo469jRpHJysGRQvdWofBXjGbzCGNRF75LZnRTU7JgPekD/LGHKXE2lJpHYbkK0U8B8IcjRPRIQQQQwCCCCAAiBzuV0aB6z9w/GJ6K5navqDcT8PKIn0VHsynlHs9+SkjrJUG7aGM1lyJiuqVdhPnGpZ6lpaQGqrXuSoxRMkjS1Dj2xPGrY5MjPkU/16Y1PnChYJ51L7/xi0pSWVVPduhd0uKpwPhGuJFlUVk6eH62zH8Y1zkRsi0SbRfdzMSz1oE8eMVCeDdxT1vHjGj8lX0M00Onq+6IiS1ZUXs8/LBKUqxKSl3K5be0DGJ/NM46ld4843XlSX+rjAdImp7TGZy1+snVq4wuNWhyeysKyROpQ6W8cdsJ+aJ2w03jjti3zjRGknyprrDPOY1Hdui8SbIE5uTnArXhq7Y23kckqRYAhWKZkwd6n8YpK1B0dLK19lNelF85NpnQTA4V0qqjDqp3xnNaKiyvcuVhVMlSLoqJhfVig7YyAZJmPhuxHDbG7cqf0MsuA0wV/YXGWvpdYNe8cYqCtCl2V4ZFm4NhvHnCpWRJiiKdbeNj+EWhCheOmnDd5x2QsAo6RIbhShFaxTiTZW5mQZiUqJ+qd2x40XktsvNypnpFdTwFPjENaVJImDnkV+7XRbbFkzBWChbKCtIEtqJSKe6MZlxNbyf9Gj7o+EemPJks9EjhHrjWHSJfYQQQRQgggggAIqmdS+kA2JHxMWuKTnPNacsnAAe5IeM+R0iodma8pS9CUNqye5LeMVPJYxjQc5MjpnqlKUdGXeKgDiCAdm0Df8YoE7ItqStaZYNChk4qZYcB2ZxrwjOHJFOgk7PemHdcQVvRaJa7oUpV0C+boYLZ1ANqGDwxz1q2q9keUbqSZJYSkN+dsanyTp/VlnbNP8qYwvnrTtU3AeUbjyNJX8hPOPeM1ZrsZIHwiZy0VERysH9XRvmp+CozARonLStQsqLpY86lvZVGOk2nUVdwg45Ugktk4DCkmIJabSGqahxQa+yBXyirFTDh5ReRNE8tUabySLezzh/xT/8AHLjFFItOsqrhhGu8h182e0BTlQna/wDDl+UZ8krRUeyW5U0/qoOxafEeMZK8azyuyVmwLuOFBUshv8RIPuMYXzNo2q2Yja22HxvQS7JmCIc2a0YOp+I84BIn0N5Vd+7jF5E0Ss7A8It3JdM+nT9w/wAw8ozibKnAF1K7/wAY0DkrkEc8pRJJKR2M4+MY8jsuJt+Rj0Se34x7ojMhF5XaYkovjeiZdnYI81stN1gBeWrqp27zsA1mCBzSCmemCE3BsEdujYIoQPGZZ25QC+dMtQvOW3XSxeL3luTMuhUopSpO3AjXWMptcpKVKJbSKtIKYVNWGqlDHL/USfQeCLtuXdG6ElRSgX1B3chPhC7Pal3ElRulTqS5qLw0dFqgmuJpqiKtkmUglQmF0nqhJKia0Z8HLY7cYUiaU3TaKhWCSwmM9SBVhuLYjfHOSSybKmeLl4kS9G9o6W1Si5bA0xivWpOmWSGqzGjOIsFitKEIuXQgAE3CWJNdb3Q9dexojram+u8aO4au7ANQao6v6ebTpjojebJT1cTt3xr/ACZgixijaS/jGVpkU19bb60azmCi7ZEDer+YxtyS0XBbK7yxLeRKH/GT/KqM7CS+AwGvjGg8ro0LMNs8D+BcUhchIJ7PGDiegmtnLWgtLoOqGruO6POxrQd+6OqHVqT2nZCWjVED1qQXTQYbfwjRORfq2of8RJ70DyjNVao0XkYVW1DfLPeFRny/2lQ7LLykoewzW1XD3LTGKoB2DHxeNyz/AEPYp/3fgQYwu7jBxP6hMetSDfNBDDFsBQ+MdKYSUxrZFHntYcasR4xduTwllimCDTgRXuimz0Bjw+Bix8mK+knJ2pQe4qHjHPydmsTbs3z0Z4+Aj22m0XRQFSjRKRiT4DfEfm91Dx8I99lkkOpRdZxbAD0U7vjBG6pCfYWaztpKYrI0leA2CCHzBF9EnAsO2uBSwA8Q1myxKUogKIOq8QAaDDviAy7lhaQyFsl2qQ5NNIkgHuwjF81IdFyVOBQVamPufvEYnnHISkqm3wSkURVmIqT2s2qLanOtagUqIYoUnWcRjTXFAyxN5xijndJQSUMQ4ci84w1UjDk5VNqhNldTbyhRKCAWJVeCSkbLoINca41h5FsUUkTJqiFVDhys4gbQO6EZWyOpASykrUokG6aODrWWfwj2WfNucoPNVpsSlAUCvFg5wY8YG40LQ3KlkrulY07pvVYPwxMeu0WkI6q+cIpVJwrib2MQ+VbGqTUErAS6zqQ5AAvYHHVDuSclzZyQskS5ZLBSsTtup1+6KTpZWXGu2er5wVsGL4Ha+2NlzBmFVikq1m8f41RiGVpkpAuIWCUnScaZODUFGYuHo+0RuHJ1/wB3Wc7UP3kmLUm1bNFXgrvK3LeVKX9nMv8AuKfGM+Rayatj6p840flV/wCyr4f5hGMS8oUGMNZeB68k8xYbt34wBJ3934xDDKXGO/OXGHc/Yqj6JRdNvd+MaJyMJraV6lXB7N9/jGSHKI3xrnImXs6jtWfCE3KthS8Fzz2D2O0f4az3JJjCQnj7o3jO9L2S0f4Uz+Qx82LyjxgTl4DXkm7nH3RI2DJqZiXCmIOkFGhG5q++KiMoEsAC5wi62KQlSOaTevtpKNwEbXun4xnyznFdkyrwE+wSmKUpN4ggG84c4U/OEd5OZfTzFVDJukHbeBgNkVLCQld9RLMATeJVgfPCkS2bVgEiYslRKphKiD9Xj3ExlDl3tiizVc3lUV2eMS5MUuzZXEoEXikkdYAFsWcHzj3SM7ZZu7G0sHemDmmuOlcqWhSWyywRTsq52ApPNXhQ9tSC5wGqoJxgg+VBRn8u3FusQcGOD79sJyrbipLM6FVvVqR8A0TkrIzpbrBQBqavQ1hpWQkmXdWWSlTOS7mgbhg+0xzOA8Spyp+k4Kkj0TUttA1RPSlX0gAjeKa48+Us3ZiSVB7qcCMK7OzjsiPFqmJcNUUJ17cB2xjKNkNMkk5IkqWSmix1mOGt664j7RYJmk0wzHYKe/fujVeTjhwhNuVMBBSTdIcFJclXDwh353SQCUkh2NGckGprQnbXDdAsl0xUQtut8laQld++g0QoaKVAAYYe4wmflxRWg82VqAcCqUvqoCO+I/PCyXZiVAMhQdJ1HAFjEhmnmqu1oMznggORVBW7ftBo64wTjZSiV6fOK1PzdzaEg4uTrMfReYAbJ9m1dEn4Rn2S+TgzFhHyuWn/ANEkuzs3O4tWNQyJYuYkok3r3NpCLzXQopo7OW4OY0vRqtaKlypH9WXw/wAwjCZAOwxuXKcvoVDd4iM+5P8AM1dumKHOcygAkLKL4UoEOkC8mrF4cRMq4B2GAg7DGzJ5HT/fB+4/1Y7/APx7/wAYP3H+rD+3oVoxCeC2BjaORItZiPXPwTEBn5ybmx2czUz+eIIdAlhBCa6ZN80BYYa4nORlTSlD1z8EwpdDRoecAeRNG1Cv5THywt/RPeI+rMppeWobQR3iM/XyU2YLEtVtUFkA3bssFiSAW3kEDhBC/ASMOJOtNNYfHdSLXZrUpEqWbkuU7lKE0JD0JGPviy548m8uzIWUTpiilF5ilIdg7FhFCzbycudPCUJvkAqKbwSSBUhL4ncHMLkjktkF0zbtDivWvM5D6tROBickIAUtTuQzPRgBgMdfbEeiyS5aLwvJCnLEuxZqPj/tvhpWUEl0S1AkjWahWGI1/wCxjzpPdoTdHutFsvkpVTadWzshS5Cktgd7hgGph31iOs01UxKSxBcbnwBrEsbalgHvtR6EhsOMNO+xWNZPyqUuCoVxDguNofjHIbkyJSTeTUmo147I7F5eh2e5Oc0skpS4BUW1G79Zt74HedgeRl5xyUFKDokswpTZwoxiuLzdkEvcIO0LUCeLGsOWjIyVa1jDW7sABiNgjXM1xmSluzukLSpKbzpUAQQBgcQXwiq220sokE3lh0nFgS7t48Nkc/Q9urOUOKQfeCI9MnN5QxWlQPql7uwOS0Ny8olqZGL5xMsBRIF4kNXB2ruFInMmWuypsq5aUFdonFlqUkNLQ9ebJdlHa1H3QzZ7LNklJYLSGBSK0147uMSFvVJKpbAOoOlteJIccIab7ocVemVjK2QZ0+Y61ABLgNdASA7JGAYDXri48mtgKbktnlC8tUwlqAuRd40isZy226AhNSdIjc+He0P2PO5aJU2UmW3OgAqBUCNJRYcb1Y2hJ1bG0iyIzhWbaJ8uTzyAqabjpQEKLS0EFqnm0/xmLPZ84HBKpSkkuSLwo5dsKtGd5CyjcQE3DTXrJ2mJ9Fvf6rcTA5eCkkeTPBcy0MEoKUVvElLaq4vSsWW15QFgm2aVLkhd2ztdBCGJIdRpV298QNvnjm1UJLBxuOPueEW63c9OM9SVXikBgdENseBTolq2W4Z6zP7t/wBQf0xwZ6TP7sP3o/piqC10wf3QqXaSRgHh/Kx4xLfkrLCrTPCZklKEmWtJ0gq87FiG3GKfmpZV2OasAX5d5TB0ir0NdwaPfk60qlrSsAOkvrbAioffHnmTCCTxPvx+ES52Cikyx2/LalIYSqt6Y8ogbXlq0zLTLnLkpliWhQNxYVeN5K0Xn1ApPtGGja1bRDE2crb+eELOuhtJkzn0CoBaWMmeip1hwxbsIPfFUzdzC5oieJqkFJBQxBJrjgGGrtiUVa1LlIlKa4gkpxxONYlMgWw3FSlnSGkN6Sot7hC5Jt9BGKIXL9keUtTKSKlCR1ryiBizsa97xC5IyFcQSsh66LAkYazV2G3XF0XaEqUtAxQz73AV4iPLIyTMKlnBB1nfsGOPxjllH2HxqyDCQdKgYl0pdr23bXGHfkJLFgOHiB7+yJOz5AUD1ktwOHnh74kJeTCGrgGw4Vh0L4yARZbp2ltpDcDHInjkx9YLmtMRsFaUjsTQfGRL0qIL1YaIXdvUCdRUyR3lgY80rKaVTUyk6dCStPVJDPd2io742SdWXZ7wdcLeEJEKXSEM8uULQEIKjq+MVXJtpVMmIxJQVbBdSygABxLw7nRlAGYlIqkHSbazseLfGI7JxUlylJdRcmuusaxjSIb2SFpyEpc0rcMX1l8EgbgzGHpebin6ye295Q/JBao/hVEhJAbq4eoqC2KrFWbJN3ApG4FXlHtRZFbU++GFzEpS5AFQnqkVUWGOMeoEJSVFgAH6p/2hDI+1WErJIUkC87En6rp2biYdFko15HefKHLLLSxY4sagmpAJY8SYWUbx3fjDbAaTYyw0kd/4Q7LsqhgoDgTAFDXX9mFIUPV7UnzhAOIlq1q7iYSqxnnCsqcKDNsoMPZELEzh7JhZZnJSwrRxhAuwGua2E90dVI3nuhlVoSwU4u4u5wOvCFTlXSz96yO+kAAZI2n2TBKSELSu8XSz0ZxWnvhtahtHtnxEIUsbR7QPxhALtmUQmaFpGK0lnBPVSk4Y9Ud0XeTNC5YUnAiKBzV6lSxf6uIqDE1mtlVlmSsdZagjYCE3mOykTJWikycUmOOIdUn84wm7GZYlxBEBZMtKTaJiFtc5wpDamZu8V313CCLcGLIp6cjKmKvWmZMmviCSB3CJ2TkdaZ6EokqSESlMAk0vLTX+GPRJwa85PGkKUopIqRwdoMm+2Kj1HJs4f2Uz2FQibYJwH0MyvqHyhpFqJolZ7zHpRaltoqUSNbkd0A6Kja82rRNm1s80ISoqe4sOSANQ2RMy8gzG+hmDsm/0xK/Kl06RQbeqsPKtC26ym21isv35k4EUcizfs5nszi3uhYyXNA+jm+xN8okBaFUdZHbD8q0qJa/Vuzi/5wgseBXspWRRCRdWbsyU+iuiucTQ8Q0SlosSihjLXin6kzC8H90SK0EuyxUuadvbq7hChOWPr0GNYMgwIazWEhIFxYGwy5hb3Qs2BXoK/dzImhaJjHpDWmJ+ENqt80HFRpQue+FYYMhF5PU5Nxe5pcyFDJi/QX+7mxPJtM0g9Ip/2qfnwiHtpmc4azVYVBnsaD0VNDTE4tCPkMwfUmezO8ocRYlGipU0g0IuzWY46o8zrOqd/wC4/rhUtEzZN7rR4rh69/v5EeWfk2YLIpJkzQRKUC6VgBkmuESJscxTNKWSwvUU4Opw1KNDRkr2TO0TfGZEPaFLTNCGUU3VKAuqOtPrOcdsNb8/v5ETYyXP+ymDiPMRw5GnU0FV+54xELAIqlXC5/qQmTKArcLfdSP/ALDBQEynI0wfUPaZfnDlmyYpEyUq6lN2YFKN+UKXSkmiq0MRDJfBI4iX4qhQbUUf9AQqGXqZMR9pL/eI84aVaEa5sr94jzik30g1UnsVL8EmH1TEH638Y8EROCHbH5tlSZ9ocpUiYpJSQoFzcSCzbCI7BZlodgr+JZ+CY7FIMjxoltiG3AFzDgIwu46mh9MsNh2wyMIyLF3E7j6v5MOBROqnDCGwl49KaMAWECAQhQ3feo3xhai9a8dvvhYFfCFCkUMbQlOsNxAc8IUZacAABso8cWow9KTpBOp9z98IAQkYO/DVHboGt98ONCymCxjImEbRv28IcQmnHvMdWKx1NAILAWmWwwoPzWIm2S7yyebfCvMzl6h9ZBunsiauCvZFgyRNIlpHHbrUTFQuzPkdIz/5Mfslf8tO8VQ/Jsh+xmf8tM840t4IdsxzM8FjP2M3/lVeKo8OUsmq52URKmEaQP6ttuto3tL3NGowQWLMy9eRl6pE1v8AyiPFccl5Hms3yeY2r9Vk+Ko1AmAQsn/j9/0ebM1l5Fnf3eZ+6kJj0JyPaNUiaP2pCfCNDggF8hn6shWk4Spv76SPgmFJyDavQX22hPgIv0EJNhmUROb1p1pHbOUfgYIvRMEPJlKTZ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5" descr="data:image/jpeg;base64,/9j/4AAQSkZJRgABAQAAAQABAAD/2wCEAAkGBxQTEhUUExQUFBQWGRkaFxUXGBcXFxcYGhcYGBgXFRcYHCggGBwlHBwXITEiJSkrLi4uHB8zODMsNygtLisBCgoKDg0OGxAQGywkHCQsLCwsLCwsLCwsLCwsLCwsLCwsLCwsLCwsLCwsLCwsLCwsLCwsLCwsLCwsLCwsLCwsLP/AABEIAPwAyAMBIgACEQEDEQH/xAAcAAABBQEBAQAAAAAAAAAAAAAAAgMFBgcBBAj/xABSEAABAgMDBwgFCAcGAwkBAAABAhEAAyEEEjEFBiJBUWFxBxMjMoGRwdFSYpKhsRQVM0JTcuHwFiSCk6Ky0kNUc8Lj8WOUozQ1ZHSDpLPD0xf/xAAZAQADAQEBAAAAAAAAAAAAAAAAAQIDBAX/xAAmEQACAgICAgMAAQUAAAAAAAAAAQIREiEDMUFREyLwkQQyYWKB/9oADAMBAAIRAxEAPwBGbGVzKmyLUsodEvm7mpaJaVAAM9yYxDOAC+NTGoZt5yLta1NZ1S5IDha1aSnwZIDEY4Exn+b2SrJaLIpc5PMTCWExAUQFOQGSHdKt2txTRidzYzflSrasCZMCUpE2Wb3RzJShd0t4JxEZRdPb0Novs+xoWpClJBUgkpOwkMT3Q40cssxChoKSoCjpN6ux4eaNrMnEbAhUduwXYAxYAx2AJjsItISRAmFQQBWwggggGEcIjsEACSIQRDhEcuwyHGxKRCiI6BHYQ1ESBCoIIBpUEEEEAwggggAIIIIAMOyrlycTLuSvkoQm6EJvXFpUoXryVdYFu1tcW3I+SbROaYVy5ikBICpo56StJqDLJ0kKZgoNiNRi0ZZyNLmSyFy3SABcljSIDMEnFwwwbZsZ7NqVZ0yWsxJlucSssrWGXVPCkYR46ltlNklIRdSAwFME4PuhyCCNyQggggAIIIIACCCCAAggggAIIIIACCCCAAggggAIIIIACCCCAAggghAEEcggAzFfKXNBHRyg+28f80eCz56zJc1cyWiSkzBpJCVXCQetdvveqaxU5OYE8gUU5OsKoKnZEpkbMOYiela0i6k7D6JrXe0c+EvZrcfRZFcoVpdmkNuQv/8ASOHP61bZfYjzMSMjIIbqw4MiAahCqXsr6+iHTn3ai4voGzQTh+Xjis9bXqmj2EeUePPiyiRIEwDqq1NXU3vijfpBiebNN48oj7+x/U0BGedsL9Nr1Il/0wKzvtn259iV/RFBTlw3vozh6X4QmZnGQAebofW/CD7j+pfJWd1sIraFax1ZYwLehHTnVa/t19yP6Yz1GchqRLHtbh6sH6Tq+zHtH+mCphcTQEZ1WogdOv8Ah8o5NzntTHp5mB2eUZ+jOVQH0Y9o7eEKOcqz/ZjvPlBjMLiaAM5LT9vM74RNzjtIH08z2ooaM5FsOjHefKBWcUwg9GP4vKDGQXEv4zitP28z2jHF5xWmnTzMR9YxRDnFMH9mnvMcOcMwsebHvgxkFxL/APpBaPt5ntGGl5xWkN08z2jsikDOOYf7NJ9qEry+txoD3wYyC4l7Gclp+3me0YQc57S/08z2oopy8v0B74bVlyY50B74eMguJfznRaR/bzO+BOdFrPVmzSNor4RnisvL9Ed5jUsyrDzlkQsjrV72MGMvIrj6PF+k9s+1m9w/phIzstgJ6ab7Cf6ItCskB8IT8yvgBBi/YXH0U08oloD/AK3gdkn3ujGCPLlXk3tCpsxUvm7ilEh1EFiX2R2Nfi/2FkvRrlyFiVCwmFtCJGAiAy4fAgKYAKHyoyx8mummtzgDeSz9sZknIi7vWRVTa/SaND5X5nRXdtwfx3vgIr0q2SglA5yXj6Sd52w4JCZCpyGu8dNFAPqq37oamZBmFKAJiQT6qtm4RYVZSk6fSy/bTs4wheVJDp6aVQH66d2+KpE7K5+j826olYJGNF7B6sE7IM4qA50qIqCQsNvFDuiwfO8i6Rz0qp9NO3jsjq8tWe8/PSsPSTtg0GyuTshTSkErdzgb+LmvVhfzFNc9Ktwz0X5xN/PMi6npZdC50hHU5bs7qedLqPSGyHSDZCS8gzBd6VSXwYKpR90KVkKZpHnV0xoa0GNYmfnuzaHTIpjXDRIhublqzsrpUVJauNAKQUg2RU3IasOcUCx1GvHDxhlGSFBPXLOzVbFol15ckFT86jA6+Eef52kN9InHf6T/AAgpBs8krI6gCOcUNbAULuNo2Qj5rLJ6RRfaMKPSpiTGWbO5POpwHxPnHnVlaQyekTTjsaHSC2eM5MLHpF0Po+/rQ2vJyn+lXxYvw60etWVZVekTXyaELyrKcaaYeKC2RqsnKxKqbaxt3J0xscsDC6n3pHlGPqyjKIIvpr5vGsclc69ZEa6Eeysj4RnyVocS3GXHObj0FMcuxJYyEQQ8BHIAFhMdAj33Bsjt0bIvBkZHhuwBMe5oGg+MWRkPKvLEyVaAfqhLcQA3vjFUWJZwSTwSTu1Rs/KZO6OedqwP4wPgIruRqSZYvHbQbycWhQQ5GfoyVN9BdNVxT90dGSZpD83Mr6ivdGpIWGWbytVLuwfdgSEgpqum7c3oxdEmYjI01ibi6U6itj1hYyJNcDm5gf1FRpayLitJdVYXezG7AhYv4rwxZ9f3YKGZqcjTcbi9nVPCBWQ532cz2TGkqUm6NJeOze/owm8HU1/AauO6ChGb/Mc6nRr0vVPGkdVkSd6C6Y0NNbmNEvjo6qLDZhonCkIWoMvrflIh0BnwyFOw5tfdCvmWaz3F7MDwi/rWLw65ofCEum6zre9s9aCgKAMizcLi6bm+MAyLN9BVd2OukXieReJF7AeMIlzQLr3uPZBQWUj5omegqkcVkeZhcV7ouM1Q0qH8iGVzA+B9/nDxCyo/NqwapUOzsjeOTBN2RJSPs/ez/F4yueQz1DF+FY1TkwmgypRBcOodylARlyLaKiXpYhDRItA0P4wyI27BEk0EPAMzsEEEaEBHCY7DFuW0tZ2JV8DCfQGJcpU7oR680fBR+LR4Mnz0iXKF5NANY9H8Y93KFICrKp8UqSRuL3fGMvk5NWt7qFHVRJNYygzSRpZtaWVpJrvGwCHPlqHGmnA/WG7fGcS8hTmJuLF31TxhPzHNb6NVd0WSaR8tl3eujrekPT4wtFvl3j0iMB9YbTvjN/mKdjcVTGnxi2cneanO2gifL0QkEBTEO9YTY0S5t0pk9IjH0hv3w2coygT0sv2k+cS2f2Z0pMgmVLSFulikMaqA1YxlxzcnORzaqfd84UZWDVF4TlKTo9JL9pOw74TOylJ0hzsuvrJ9Eb4o/wCj86mgrSw6ofXrMCs3p1dA6Ot08dsVYi7nKchx0svA/WG6EKyjKakxGPpDa8Uv9HJ+HNq9pGrt3xrHJzmnLNmSqZLTfIN5wCXBIxhOVAlZVZuUZL1mIw9IR5lZRlU6RHtCHeUfNm7aRzSAAU1AupDua1IipoyHMP1cfWTsfB4akDRYZuUJb/SI7xHnXbpfpp7xEKrIq60w9ZPnCVZGXsx9ZPnFZMVExMtaCDpprvEabyRzwZID9WaR33T4mMXXk1adW7EHXGx8l0u5ZZbUJUX4hTH4RlyOyomvwQQRsQEEEEABBBBAAR4ctraQvg3eQI90RWcq2kkbSB4+ETLoa7Mmz9LSMWvLSPHwiq5DYIxA0z8In+UpfRSxtmP3JPnEDkQtLTxUfCJ4/JUiYRMFxemA+psaCEghxpDA6uG6GncHjHDMr+d0WSPJmC6oPidmNYuHJ6AZk1WLJTqwcmKWmZTt/wA0Xnk6D88fuf5omXQ49knnkoc1U3dJNcWqIz/nQ50lYD6vH1YvefhaR+0n4iM+Eyp7Inj6HIccMjSPs+qfVhqZMDLqa+ruHqxwzAyfzqMMrmjSr+WEaEi1T64nX9Ubt0admIh7KkviVV/aMZXMWKRq/J0XsaOK/wCdURydFRKtyjouzZZJZ0q1PgRtG+KSmYARWm1hT3Re+Vahkn74/lPhGcqXFw6Jl2OzFhzpfwivuhq9v9w8oaJgKhtiyRFo469jRpHJysGRQvdWofBXjGbzCGNRF75LZnRTU7JgPekD/LGHKXE2lJpHYbkK0U8B8IcjRPRIQQQQwCCCCAAiBzuV0aB6z9w/GJ6K5navqDcT8PKIn0VHsynlHs9+SkjrJUG7aGM1lyJiuqVdhPnGpZ6lpaQGqrXuSoxRMkjS1Dj2xPGrY5MjPkU/16Y1PnChYJ51L7/xi0pSWVVPduhd0uKpwPhGuJFlUVk6eH62zH8Y1zkRsi0SbRfdzMSz1oE8eMVCeDdxT1vHjGj8lX0M00Onq+6IiS1ZUXs8/LBKUqxKSl3K5be0DGJ/NM46ld4843XlSX+rjAdImp7TGZy1+snVq4wuNWhyeysKyROpQ6W8cdsJ+aJ2w03jjti3zjRGknyprrDPOY1Hdui8SbIE5uTnArXhq7Y23kckqRYAhWKZkwd6n8YpK1B0dLK19lNelF85NpnQTA4V0qqjDqp3xnNaKiyvcuVhVMlSLoqJhfVig7YyAZJmPhuxHDbG7cqf0MsuA0wV/YXGWvpdYNe8cYqCtCl2V4ZFm4NhvHnCpWRJiiKdbeNj+EWhCheOmnDd5x2QsAo6RIbhShFaxTiTZW5mQZiUqJ+qd2x40XktsvNypnpFdTwFPjENaVJImDnkV+7XRbbFkzBWChbKCtIEtqJSKe6MZlxNbyf9Gj7o+EemPJks9EjhHrjWHSJfYQQQRQgggggAIqmdS+kA2JHxMWuKTnPNacsnAAe5IeM+R0iodma8pS9CUNqye5LeMVPJYxjQc5MjpnqlKUdGXeKgDiCAdm0Df8YoE7ItqStaZYNChk4qZYcB2ZxrwjOHJFOgk7PemHdcQVvRaJa7oUpV0C+boYLZ1ANqGDwxz1q2q9keUbqSZJYSkN+dsanyTp/VlnbNP8qYwvnrTtU3AeUbjyNJX8hPOPeM1ZrsZIHwiZy0VERysH9XRvmp+CozARonLStQsqLpY86lvZVGOk2nUVdwg45Ugktk4DCkmIJabSGqahxQa+yBXyirFTDh5ReRNE8tUabySLezzh/xT/8AHLjFFItOsqrhhGu8h182e0BTlQna/wDDl+UZ8krRUeyW5U0/qoOxafEeMZK8azyuyVmwLuOFBUshv8RIPuMYXzNo2q2Yja22HxvQS7JmCIc2a0YOp+I84BIn0N5Vd+7jF5E0Ss7A8It3JdM+nT9w/wAw8ozibKnAF1K7/wAY0DkrkEc8pRJJKR2M4+MY8jsuJt+Rj0Se34x7ojMhF5XaYkovjeiZdnYI81stN1gBeWrqp27zsA1mCBzSCmemCE3BsEdujYIoQPGZZ25QC+dMtQvOW3XSxeL3luTMuhUopSpO3AjXWMptcpKVKJbSKtIKYVNWGqlDHL/USfQeCLtuXdG6ElRSgX1B3chPhC7Pal3ElRulTqS5qLw0dFqgmuJpqiKtkmUglQmF0nqhJKia0Z8HLY7cYUiaU3TaKhWCSwmM9SBVhuLYjfHOSSybKmeLl4kS9G9o6W1Si5bA0xivWpOmWSGqzGjOIsFitKEIuXQgAE3CWJNdb3Q9dexojram+u8aO4au7ANQao6v6ebTpjojebJT1cTt3xr/ACZgixijaS/jGVpkU19bb60azmCi7ZEDer+YxtyS0XBbK7yxLeRKH/GT/KqM7CS+AwGvjGg8ro0LMNs8D+BcUhchIJ7PGDiegmtnLWgtLoOqGruO6POxrQd+6OqHVqT2nZCWjVED1qQXTQYbfwjRORfq2of8RJ70DyjNVao0XkYVW1DfLPeFRny/2lQ7LLykoewzW1XD3LTGKoB2DHxeNyz/AEPYp/3fgQYwu7jBxP6hMetSDfNBDDFsBQ+MdKYSUxrZFHntYcasR4xduTwllimCDTgRXuimz0Bjw+Bix8mK+knJ2pQe4qHjHPydmsTbs3z0Z4+Aj22m0XRQFSjRKRiT4DfEfm91Dx8I99lkkOpRdZxbAD0U7vjBG6pCfYWaztpKYrI0leA2CCHzBF9EnAsO2uBSwA8Q1myxKUogKIOq8QAaDDviAy7lhaQyFsl2qQ5NNIkgHuwjF81IdFyVOBQVamPufvEYnnHISkqm3wSkURVmIqT2s2qLanOtagUqIYoUnWcRjTXFAyxN5xijndJQSUMQ4ci84w1UjDk5VNqhNldTbyhRKCAWJVeCSkbLoINca41h5FsUUkTJqiFVDhys4gbQO6EZWyOpASykrUokG6aODrWWfwj2WfNucoPNVpsSlAUCvFg5wY8YG40LQ3KlkrulY07pvVYPwxMeu0WkI6q+cIpVJwrib2MQ+VbGqTUErAS6zqQ5AAvYHHVDuSclzZyQskS5ZLBSsTtup1+6KTpZWXGu2er5wVsGL4Ha+2NlzBmFVikq1m8f41RiGVpkpAuIWCUnScaZODUFGYuHo+0RuHJ1/wB3Wc7UP3kmLUm1bNFXgrvK3LeVKX9nMv8AuKfGM+Rayatj6p840flV/wCyr4f5hGMS8oUGMNZeB68k8xYbt34wBJ3934xDDKXGO/OXGHc/Yqj6JRdNvd+MaJyMJraV6lXB7N9/jGSHKI3xrnImXs6jtWfCE3KthS8Fzz2D2O0f4az3JJjCQnj7o3jO9L2S0f4Uz+Qx82LyjxgTl4DXkm7nH3RI2DJqZiXCmIOkFGhG5q++KiMoEsAC5wi62KQlSOaTevtpKNwEbXun4xnyznFdkyrwE+wSmKUpN4ggG84c4U/OEd5OZfTzFVDJukHbeBgNkVLCQld9RLMATeJVgfPCkS2bVgEiYslRKphKiD9Xj3ExlDl3tiizVc3lUV2eMS5MUuzZXEoEXikkdYAFsWcHzj3SM7ZZu7G0sHemDmmuOlcqWhSWyywRTsq52ApPNXhQ9tSC5wGqoJxgg+VBRn8u3FusQcGOD79sJyrbipLM6FVvVqR8A0TkrIzpbrBQBqavQ1hpWQkmXdWWSlTOS7mgbhg+0xzOA8Spyp+k4Kkj0TUttA1RPSlX0gAjeKa48+Us3ZiSVB7qcCMK7OzjsiPFqmJcNUUJ17cB2xjKNkNMkk5IkqWSmix1mOGt664j7RYJmk0wzHYKe/fujVeTjhwhNuVMBBSTdIcFJclXDwh353SQCUkh2NGckGprQnbXDdAsl0xUQtut8laQld++g0QoaKVAAYYe4wmflxRWg82VqAcCqUvqoCO+I/PCyXZiVAMhQdJ1HAFjEhmnmqu1oMznggORVBW7ftBo64wTjZSiV6fOK1PzdzaEg4uTrMfReYAbJ9m1dEn4Rn2S+TgzFhHyuWn/ANEkuzs3O4tWNQyJYuYkok3r3NpCLzXQopo7OW4OY0vRqtaKlypH9WXw/wAwjCZAOwxuXKcvoVDd4iM+5P8AM1dumKHOcygAkLKL4UoEOkC8mrF4cRMq4B2GAg7DGzJ5HT/fB+4/1Y7/APx7/wAYP3H+rD+3oVoxCeC2BjaORItZiPXPwTEBn5ybmx2czUz+eIIdAlhBCa6ZN80BYYa4nORlTSlD1z8EwpdDRoecAeRNG1Cv5THywt/RPeI+rMppeWobQR3iM/XyU2YLEtVtUFkA3bssFiSAW3kEDhBC/ASMOJOtNNYfHdSLXZrUpEqWbkuU7lKE0JD0JGPviy548m8uzIWUTpiilF5ilIdg7FhFCzbycudPCUJvkAqKbwSSBUhL4ncHMLkjktkF0zbtDivWvM5D6tROBickIAUtTuQzPRgBgMdfbEeiyS5aLwvJCnLEuxZqPj/tvhpWUEl0S1AkjWahWGI1/wCxjzpPdoTdHutFsvkpVTadWzshS5Cktgd7hgGph31iOs01UxKSxBcbnwBrEsbalgHvtR6EhsOMNO+xWNZPyqUuCoVxDguNofjHIbkyJSTeTUmo147I7F5eh2e5Oc0skpS4BUW1G79Zt74HedgeRl5xyUFKDokswpTZwoxiuLzdkEvcIO0LUCeLGsOWjIyVa1jDW7sABiNgjXM1xmSluzukLSpKbzpUAQQBgcQXwiq220sokE3lh0nFgS7t48Nkc/Q9urOUOKQfeCI9MnN5QxWlQPql7uwOS0Ny8olqZGL5xMsBRIF4kNXB2ruFInMmWuypsq5aUFdonFlqUkNLQ9ebJdlHa1H3QzZ7LNklJYLSGBSK0147uMSFvVJKpbAOoOlteJIccIab7ocVemVjK2QZ0+Y61ABLgNdASA7JGAYDXri48mtgKbktnlC8tUwlqAuRd40isZy226AhNSdIjc+He0P2PO5aJU2UmW3OgAqBUCNJRYcb1Y2hJ1bG0iyIzhWbaJ8uTzyAqabjpQEKLS0EFqnm0/xmLPZ84HBKpSkkuSLwo5dsKtGd5CyjcQE3DTXrJ2mJ9Fvf6rcTA5eCkkeTPBcy0MEoKUVvElLaq4vSsWW15QFgm2aVLkhd2ztdBCGJIdRpV298QNvnjm1UJLBxuOPueEW63c9OM9SVXikBgdENseBTolq2W4Z6zP7t/wBQf0xwZ6TP7sP3o/piqC10wf3QqXaSRgHh/Kx4xLfkrLCrTPCZklKEmWtJ0gq87FiG3GKfmpZV2OasAX5d5TB0ir0NdwaPfk60qlrSsAOkvrbAioffHnmTCCTxPvx+ES52Cikyx2/LalIYSqt6Y8ogbXlq0zLTLnLkpliWhQNxYVeN5K0Xn1ApPtGGja1bRDE2crb+eELOuhtJkzn0CoBaWMmeip1hwxbsIPfFUzdzC5oieJqkFJBQxBJrjgGGrtiUVa1LlIlKa4gkpxxONYlMgWw3FSlnSGkN6Sot7hC5Jt9BGKIXL9keUtTKSKlCR1ryiBizsa97xC5IyFcQSsh66LAkYazV2G3XF0XaEqUtAxQz73AV4iPLIyTMKlnBB1nfsGOPxjllH2HxqyDCQdKgYl0pdr23bXGHfkJLFgOHiB7+yJOz5AUD1ktwOHnh74kJeTCGrgGw4Vh0L4yARZbp2ltpDcDHInjkx9YLmtMRsFaUjsTQfGRL0qIL1YaIXdvUCdRUyR3lgY80rKaVTUyk6dCStPVJDPd2io742SdWXZ7wdcLeEJEKXSEM8uULQEIKjq+MVXJtpVMmIxJQVbBdSygABxLw7nRlAGYlIqkHSbazseLfGI7JxUlylJdRcmuusaxjSIb2SFpyEpc0rcMX1l8EgbgzGHpebin6ye295Q/JBao/hVEhJAbq4eoqC2KrFWbJN3ApG4FXlHtRZFbU++GFzEpS5AFQnqkVUWGOMeoEJSVFgAH6p/2hDI+1WErJIUkC87En6rp2biYdFko15HefKHLLLSxY4sagmpAJY8SYWUbx3fjDbAaTYyw0kd/4Q7LsqhgoDgTAFDXX9mFIUPV7UnzhAOIlq1q7iYSqxnnCsqcKDNsoMPZELEzh7JhZZnJSwrRxhAuwGua2E90dVI3nuhlVoSwU4u4u5wOvCFTlXSz96yO+kAAZI2n2TBKSELSu8XSz0ZxWnvhtahtHtnxEIUsbR7QPxhALtmUQmaFpGK0lnBPVSk4Y9Ud0XeTNC5YUnAiKBzV6lSxf6uIqDE1mtlVlmSsdZagjYCE3mOykTJWikycUmOOIdUn84wm7GZYlxBEBZMtKTaJiFtc5wpDamZu8V313CCLcGLIp6cjKmKvWmZMmviCSB3CJ2TkdaZ6EokqSESlMAk0vLTX+GPRJwa85PGkKUopIqRwdoMm+2Kj1HJs4f2Uz2FQibYJwH0MyvqHyhpFqJolZ7zHpRaltoqUSNbkd0A6Kja82rRNm1s80ISoqe4sOSANQ2RMy8gzG+hmDsm/0xK/Kl06RQbeqsPKtC26ym21isv35k4EUcizfs5nszi3uhYyXNA+jm+xN8okBaFUdZHbD8q0qJa/Vuzi/5wgseBXspWRRCRdWbsyU+iuiucTQ8Q0SlosSihjLXin6kzC8H90SK0EuyxUuadvbq7hChOWPr0GNYMgwIazWEhIFxYGwy5hb3Qs2BXoK/dzImhaJjHpDWmJ+ENqt80HFRpQue+FYYMhF5PU5Nxe5pcyFDJi/QX+7mxPJtM0g9Ip/2qfnwiHtpmc4azVYVBnsaD0VNDTE4tCPkMwfUmezO8ocRYlGipU0g0IuzWY46o8zrOqd/wC4/rhUtEzZN7rR4rh69/v5EeWfk2YLIpJkzQRKUC6VgBkmuESJscxTNKWSwvUU4Opw1KNDRkr2TO0TfGZEPaFLTNCGUU3VKAuqOtPrOcdsNb8/v5ETYyXP+ymDiPMRw5GnU0FV+54xELAIqlXC5/qQmTKArcLfdSP/ALDBQEynI0wfUPaZfnDlmyYpEyUq6lN2YFKN+UKXSkmiq0MRDJfBI4iX4qhQbUUf9AQqGXqZMR9pL/eI84aVaEa5sr94jzik30g1UnsVL8EmH1TEH638Y8EROCHbH5tlSZ9ocpUiYpJSQoFzcSCzbCI7BZlodgr+JZ+CY7FIMjxoltiG3AFzDgIwu46mh9MsNh2wyMIyLF3E7j6v5MOBROqnDCGwl49KaMAWECAQhQ3feo3xhai9a8dvvhYFfCFCkUMbQlOsNxAc8IUZacAABso8cWow9KTpBOp9z98IAQkYO/DVHboGt98ONCymCxjImEbRv28IcQmnHvMdWKx1NAILAWmWwwoPzWIm2S7yyebfCvMzl6h9ZBunsiauCvZFgyRNIlpHHbrUTFQuzPkdIz/5Mfslf8tO8VQ/Jsh+xmf8tM840t4IdsxzM8FjP2M3/lVeKo8OUsmq52URKmEaQP6ttuto3tL3NGowQWLMy9eRl6pE1v8AyiPFccl5Hms3yeY2r9Vk+Ko1AmAQsn/j9/0ebM1l5Fnf3eZ+6kJj0JyPaNUiaP2pCfCNDggF8hn6shWk4Spv76SPgmFJyDavQX22hPgIv0EJNhmUROb1p1pHbOUfgYIvRMEPJlKTZ//Z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Planning </a:t>
            </a:r>
            <a:r>
              <a:rPr lang="en-US" sz="2400" dirty="0"/>
              <a:t>associated with technologies should not be constrained based on current technology equipment or practices. </a:t>
            </a:r>
            <a:endParaRPr lang="en-US" sz="2400" dirty="0" smtClean="0"/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Library planning should anticipate technologies we don’t expect to see in the library, and our current expectation of </a:t>
            </a:r>
            <a:r>
              <a:rPr lang="en-US" sz="2400" i="1" dirty="0"/>
              <a:t>more </a:t>
            </a:r>
            <a:r>
              <a:rPr lang="en-US" sz="2400" dirty="0"/>
              <a:t>technology is probably an </a:t>
            </a:r>
            <a:r>
              <a:rPr lang="en-US" sz="2400" dirty="0" smtClean="0"/>
              <a:t>underestimate.</a:t>
            </a:r>
          </a:p>
          <a:p>
            <a:pPr marL="109728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>
                <a:effectLst/>
              </a:rPr>
              <a:t>Alkek</a:t>
            </a:r>
            <a:r>
              <a:rPr lang="en-US" sz="3200" dirty="0">
                <a:effectLst/>
              </a:rPr>
              <a:t> Library Infrastructure Planning </a:t>
            </a:r>
            <a:r>
              <a:rPr lang="en-US" sz="3200" dirty="0" smtClean="0">
                <a:effectLst/>
              </a:rPr>
              <a:t>Considerations 2014</a:t>
            </a:r>
            <a:endParaRPr lang="en-US" sz="3200" dirty="0"/>
          </a:p>
        </p:txBody>
      </p:sp>
      <p:pic>
        <p:nvPicPr>
          <p:cNvPr id="3074" name="Picture 2" descr="https://encrypted-tbn2.gstatic.com/images?q=tbn:ANd9GcTHfvRsFQa8FBXfjL10YJr-x-8Mk8oSWlCpW6oH9cPO1zLdnWq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1676400" cy="17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Provide </a:t>
            </a:r>
            <a:r>
              <a:rPr lang="en-US" sz="2000" dirty="0"/>
              <a:t>infrastructure </a:t>
            </a:r>
            <a:r>
              <a:rPr lang="en-US" sz="2000" i="1" dirty="0"/>
              <a:t>throughout </a:t>
            </a:r>
            <a:r>
              <a:rPr lang="en-US" sz="2000" dirty="0"/>
              <a:t>building </a:t>
            </a:r>
            <a:r>
              <a:rPr lang="en-US" sz="2000" dirty="0" smtClean="0"/>
              <a:t>– holistically</a:t>
            </a:r>
          </a:p>
          <a:p>
            <a:pPr marL="109728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Technology driven activities will continue to expand and will eventually dominate </a:t>
            </a:r>
            <a:r>
              <a:rPr lang="en-US" sz="2000" dirty="0" smtClean="0"/>
              <a:t>library use</a:t>
            </a:r>
          </a:p>
          <a:p>
            <a:pPr marL="109728" lvl="0" indent="0">
              <a:buNone/>
            </a:pPr>
            <a:endParaRPr lang="en-US" sz="2000" dirty="0"/>
          </a:p>
          <a:p>
            <a:r>
              <a:rPr lang="en-US" sz="2000" dirty="0"/>
              <a:t>Adjust Infrastructure </a:t>
            </a:r>
            <a:r>
              <a:rPr lang="en-US" sz="2000" dirty="0" smtClean="0"/>
              <a:t>project </a:t>
            </a:r>
            <a:r>
              <a:rPr lang="en-US" sz="2000" dirty="0"/>
              <a:t>to account for work already done on fire control system, intercom, and elevators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>
                <a:effectLst/>
              </a:rPr>
              <a:t>Alkek</a:t>
            </a:r>
            <a:r>
              <a:rPr lang="en-US" sz="3200" dirty="0">
                <a:effectLst/>
              </a:rPr>
              <a:t> Library Infrastructure Planning Considerations</a:t>
            </a:r>
            <a:endParaRPr lang="en-US" sz="3200" dirty="0"/>
          </a:p>
        </p:txBody>
      </p:sp>
      <p:pic>
        <p:nvPicPr>
          <p:cNvPr id="4098" name="Picture 2" descr="https://encrypted-tbn3.gstatic.com/images?q=tbn:ANd9GcT1E-xR0bGg1BM-tJxVegOYq0kT6V6lfVWRvCxd5D-0hU2Ksj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4000" dirty="0" smtClean="0">
                <a:effectLst/>
              </a:rPr>
              <a:t>New Academic Library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Learning Commons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Technology</a:t>
            </a:r>
            <a:r>
              <a:rPr lang="en-US" sz="4000" dirty="0">
                <a:effectLst/>
              </a:rPr>
              <a:t> </a:t>
            </a:r>
            <a:r>
              <a:rPr lang="en-US" sz="4000" dirty="0" smtClean="0">
                <a:effectLst/>
              </a:rPr>
              <a:t>Considerations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pic>
        <p:nvPicPr>
          <p:cNvPr id="9218" name="Picture 2" descr="https://encrypted-tbn2.gstatic.com/images?q=tbn:ANd9GcTIE8g3DFuQOr7LWvBepsBP8lAU_SuRD4p5wv2pLMgdc1Z6MTQ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7639"/>
            <a:ext cx="1981200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3.gstatic.com/images?q=tbn:ANd9GcQnHXeheql6MVcITUjXq0fy27K1fvtzGJ23NX8MTLiZ8rxdW1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07639"/>
            <a:ext cx="2183518" cy="14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5964" y="5943600"/>
            <a:ext cx="3562299" cy="59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600" dirty="0" smtClean="0"/>
              <a:t>Electrical and Connectivity Needs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Visualization Technologies</a:t>
            </a:r>
            <a:br>
              <a:rPr lang="en-US" dirty="0" smtClean="0"/>
            </a:br>
            <a:r>
              <a:rPr lang="en-US" sz="2000" dirty="0" smtClean="0"/>
              <a:t>Wider definitions </a:t>
            </a:r>
            <a:r>
              <a:rPr lang="en-US" sz="2000" dirty="0"/>
              <a:t>of </a:t>
            </a:r>
            <a:r>
              <a:rPr lang="en-US" sz="2000" dirty="0" smtClean="0"/>
              <a:t>computing &amp; digital literacy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28800"/>
            <a:ext cx="3971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40590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7" y="1817255"/>
            <a:ext cx="322474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4071765"/>
            <a:ext cx="3746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5"/>
              </a:rPr>
              <a:t>Hunt Library NCSU</a:t>
            </a:r>
            <a:r>
              <a:rPr lang="en-US" sz="1600" dirty="0" smtClean="0"/>
              <a:t> (video)</a:t>
            </a:r>
            <a:br>
              <a:rPr lang="en-US" sz="1600" dirty="0" smtClean="0"/>
            </a:br>
            <a:r>
              <a:rPr lang="en-US" sz="1600" dirty="0">
                <a:hlinkClick r:id="rId6"/>
              </a:rPr>
              <a:t>Rice</a:t>
            </a:r>
            <a:r>
              <a:rPr lang="en-US" sz="1600" dirty="0"/>
              <a:t> (video, rationale, science)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UT Austin</a:t>
            </a:r>
            <a:r>
              <a:rPr lang="en-US" sz="1600" dirty="0" smtClean="0"/>
              <a:t> (video, humanities)</a:t>
            </a:r>
            <a:br>
              <a:rPr lang="en-US" sz="1600" dirty="0" smtClean="0"/>
            </a:br>
            <a:r>
              <a:rPr lang="en-US" sz="1600" dirty="0" smtClean="0">
                <a:hlinkClick r:id="rId8"/>
              </a:rPr>
              <a:t>Deloitte University</a:t>
            </a:r>
            <a:r>
              <a:rPr lang="en-US" sz="1600" dirty="0" smtClean="0"/>
              <a:t> (video, business)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86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Visualization Walls </a:t>
            </a:r>
            <a:r>
              <a:rPr lang="en-US" dirty="0"/>
              <a:t>(</a:t>
            </a:r>
            <a:r>
              <a:rPr lang="en-US" dirty="0" err="1"/>
              <a:t>VizWall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Stellar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5052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14400" y="4883229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Brown University Rockefeller Library</a:t>
            </a:r>
            <a:r>
              <a:rPr lang="en-US" sz="1400" dirty="0" smtClean="0"/>
              <a:t> (article)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25232"/>
            <a:ext cx="3304639" cy="2478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5029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NCSU Hunt Library</a:t>
            </a:r>
            <a:r>
              <a:rPr lang="en-US" dirty="0" smtClean="0"/>
              <a:t> (infrastructure link)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3D Immersive &amp; Interactive Environments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45707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7400" y="4763939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University of Chicago CAVE</a:t>
            </a:r>
            <a:r>
              <a:rPr lang="en-US" dirty="0" smtClean="0"/>
              <a:t> (article and video)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541735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John Hopkins Libraries Brody Learning Commons </a:t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Display Wall</a:t>
            </a:r>
            <a:r>
              <a:rPr lang="en-US" dirty="0" smtClean="0"/>
              <a:t> (video)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Library Maker Spaces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RQXFhgYGBcYGBsaGBsZHBgXHBwaGBocHCggGBooHR0cITEhJSksLi4uFx8zODMsNygtLisBCgoKDg0OGhAQGiwkHyQvNywsLCw0LCwsLCwsLDQsLCwsLCwsLCwsLCwsLCwsLCwsLCwsLCwsLCwsLCwsLCwsLP/AABEIAOEA4QMBIgACEQEDEQH/xAAbAAABBQEBAAAAAAAAAAAAAAAEAgMFBgcAAf/EAE4QAAEDAgMDCAUHBwoFBQAAAAECAxEAIQQSMQVBUQYTImFxgZGhMrHB0fAHFCNCUrLhFUNykpPS8SQzU1RiY3OCg6IWdLPC4iU0hKPD/8QAGQEAAwEBAQAAAAAAAAAAAAAAAQIDAAQF/8QALxEAAgIBAgQEBQQDAQAAAAAAAAECEQMSIQQxQVETImFxMlKRobEUgcHhQmLwM//aAAwDAQACEQMRAD8Az4JpaU0sIpaUVM6BsIr0Ip7JXFFAIlKaWE0tKKcDdLY1DeSnQinEt04G6VsZIaSilJRT6GqdS3SthoHS1TiW6fDVOBuhYRlLdK5qikNU5zVCzAgapPN0fzVeBmtZrAC3TSmqk1MU0pmimYilNUgs1JqZpos01gojlM0hTdSJapot0dQKAebpJRRy2qaUimsDQCpNIKKNW3SC3TJi0B83XZaIKK8CKNgoZyDh515T+WurWGj1LdOBFeodT9pPiKeQtPEeIpWbYa5uveaooAcR41wSKWwjCG6cCKJS3S0tUrY1DCG6fS3TqGqfQ1SNhB0N08G6JQ1408lmhZrBg3TgaotDNOoYoAsFbapxLNGIYpYaog1AXM14GqkA1XczRoGoji1TRaqVU1TZZo0bURK2aaLVSi2KbU1WGTIzmqaU1UmpmmVNUA2RxaptTVSJaptbdGzEYWqbLVSJappTdMmCiP5qvC1RoapCm6NgoDydldRnN9ngK6jZqKds/Dha0pJgFQFus1ZP+FkfbV5e6ozkowF4vDpOinmgewuIB9dbhtzkph28O6tCVBSUyJUTvG41fMp84s5YTgmlJczJf+E0W6avAU6rkYmSA6bH7I/eq+7U2QhDGGcSDmcRKrzeEmw3ammMTh4cPd5gVxTzZY9TpjHHLoU5HIYm4xH+z/zp1PIJzdif9h/fq/sbPBaSqTJUAY/SinEYEfaV4/hW8bN3/AjUCgDkI+NMV5KH/dUPsXYz+ILgS+U82rKZUu9zpHZWsuYUCOkry91U7kFh0leMKiRDoAiJ9NdUhlyaZNiNR2Iv/hDGjTEj9o4PZShyWx40xCf2jntTWisbOzLCAoiQSLToLC1Or2StJgkju1/CgsuVq6D5O5nA5O7SGj6f1z+5SxsLag/Oo/X96K0z8jqzEBYsJ079xpCdnL3EHxpvEn2QLj3M6Gytqj84nxR7UUFthe0sMjO6sBOYJkc2bkE6Zeo1quHwDigSIgEjvH8aqXypYZScGmY/nk6H+w5VMc3KSTit/QWVdytOO7VT9RarAylCFC4nUCkjH7UH5pw/6Q91bKxydVkT9IPRH1TwHXSfyIoLy50+iVTB4gU2t/IjbdzG/wAqbT/oHP2B91e/lLaf9Xc/YKraU7DWPrJ86c/JLn2k+furOb+RA/cwtzbe0BqwodrKx7aS3tnHqUEhgyTA+iWPMm1bRjtgukpVKIRmJueHZ1V35McypV0YIB1O/upHkfyDPZfEYtg9s411SktspWUekAg2uRfpcQfCnzido78Kf1FfvVN/JphlKfxmWLKTMnipyrs/hFjUC/X+FLlyKMtKijRl6mUrx2OGuFP7Nfvple0sYNcKr9m5WpuYVefJllUTY28aHewbg+p/uFR/UL5UOn/sZgrauK/qyv2bnupJ2rif6sv9Rz3VoSDeIPl76kWkn7Jt2Ur4mK/xQ+l/MZKvbziVZVMwrgcwN9LETTqtqvb8Msdyv3aM5ZdLabf+gP8Aea0lVPlzqEYvTzQsVJtqzKfys7/V1f7v3a6tPrql+sXyfcfRLuZHyXcy4lpW8ONkdocRFbSOUKn2XGlASUkZoyntI0PlWI7CP8oa/wAVv/qJrTnMTkJCSZ4G4PfrXfxEmmc8IKS5blqwOIQr5s28EwhJtIMwEiT1THjTnKVhBdlESYnTWo/ZyQ4wFEAqTmIMjokp3T1GicSgF08QZ8k37r1x5Y+Wxoy81IWwn+To/TH369SjfT+FT9Aj9Ifep0t1m9l7A7gTw0mq58lTTRdxvOf0pif0l+dWfFp0qj8gD9PjR/fH77lUg/LL9jMvWGVleBBP1gD3VMsqKkxIKgPDs4WqKDSUls8cxJJB3UXgbE3BKj5VsUq2ZPJvuPYVpCVAbyk+o608khEiRe3rHhTKUkKCTFs0dmVRvvrmE3jKDreY+OzqqyRNhey0iFp1TnV2Hsqh/LDHzQADR9N+PQc9tXJgmFEWGczwvGlUz5XcvzJMa8+Lbv5t7Snx/FEZmjYHFJUlMfZG7qr0n6b/AEz94UjD4cBAJhJgXFq50w6ZMANEk/5qwVY2dpDPABjfaD57qdTtBJUkCTm9fA/G6qwMQYzXk9e4nSpZW00pR0ZKzFiNNJvEUqmmM00TGJ9BX6J9RoNp9JQlGqkoSSOAgXqCRygUHSwQCC2pW+ReNdIuLa3p7C4spXmjcE+AAqc8seRnBtGf/JODzmMI4tzP+qdavuIcmx7Zqi/I8CpOLP2izfucNXnEKI6KSb6jrqeevEd/9sBK2IyEukTB5qLzOpMjiaicXhiDGbS/HXXs/jUgwol6VkkhNp4zaajsfiiVKHfuBiNPA1zyqykU7HcIw0FBSSkkaA9UdI6x2RuNGhjolZ1INp3R52qvMtq1APd7asOAJyHNuFu/fUpPcZxa3syLlOn/ANUbHWx94GtFUaoPKMTtlA/vMMPJB9tX99MVXifhx+xSHNjNdSa6uUqY7sgw+1/iN/fTWm4xMqI4EACN1zr2msw2b/Ot/wCIj7ya1d9ErPb7K9ni+aObCeYTFOtAQ2FIBkEki/NxqB2/AqRxW2HC4fokzIIOY2MD+zXiFmAndEgdeQX9VOYPHIelaQRBi4EyAOHbXJKqH9aJdsnmU7rjxzU8EL+0PCkpP0Q7R96iEUVGyVgeJSq0me6qHyF/9xjv8X/vdrQMadO+sz2ASk7RUCU9NVxu6TulVivLL9jGgEm2k8AOrq30bhcM4YMpTGkzPhWdbJeOZtS8S7BXlKQ4c1wSDYkwbiwq8YDGYcAlOJMCQc6wYvMXMzr4Gpul1/JGWSXy/gnGy8pQJyCEkTe9jrevA+oa5D2lUUNhMenOQHM1l6wBZCjI46bq8wj3OTIngRHf2dlPqdcwRlfQOweIWM0ZCMx1kT2W0qkfLC2U4NsnLBfGhn8091CrrgHBCr/WMfHdVN+Whc4Jr/mB/wBF6rYZedBkW/aO0VEZCALiYkzod9BbRx5dUCRECLb7zStoemfi1CAVCUmy0UqPAiltklWk08y3NqOw+zlRni1Kr6DMp+zG1qx76S4rm2cpCZF1LTfOYuBu7BVmItUJsK+Kxq7TzqUE8cgI76l8U8EpUT9k+qlybyGexTPkZJDOIVuzNeIQqr8y5lE5QbazB1rNvkqxSUMuhRN1pjuTV6a2u0bZ8pA3iJ7PCKfiE3ldElHynq3cqlHLqLd81EurHTkAlVv4U/tLGttiXHAmdJmaFfIOhBBvXNJNblopBOzHiOihIK1GQSRYD8b7u+plx9eU5hFoNxr1CqsyqFA9dWBTkIPSmeo69XxuFSbbBKKTMq2sZ22P8ZjybbrQsXWd4q+2p/vk+TSa0B9VdHEr4PYaHN+4LFdSZrq5SpjuBP0iP00feFays9I9o9VZLhPTT+kn1itbcTv+NK9niuaOXDyHw+QpMX6N/wBUUDyexGV59qPzhPs9lGuMJUBIm3sqJwigjHOJCbETvkWF4iYM69dctbFo8mXcK+iHaPvUUhXZQKT9EO0feotNUSOdg21cUlAClqCRxJgeNZ9yUKXHMa2VpSFuEpJUBMqXoSb7vGrVy2dhi17p+8Ko3JZhs4h5DoIlUJIsAoKV6XDTxEb6pFeWQLRcsNyU5p1BViADnggKiOiT3Hh40UxybUHAvnkqSk23lPAA38TXuIZAdABSpYWCkxorLlseMULtLBlDLiEOFSiYgAlU5uv0r7wL9dNTa3ZzNq/hLLgMEUqcgIEtO5SkJAgpAA4qMyZ0vVZ2YXGHwhzXIVJOUJI6XVxJqQ5LoQy2tGIUkOFED0cyQpMZT13JtMb6pHKLGIXiykKlvLIVm32HEx2UklSotGNb0afgnsyLbio+rv8A41UflcP8jaG/nwf/AKnR7a95IYx5RuQW0iAYub6yAJHbx1pj5VnQphuBA5zT/TXTYVWRIea2sumPVp2VTuXe2n8MwksiMyiFOa5NIgcTfwqxPI6QVJjhuqP5RoZVhlpxCkpbIuSdDMiOJndUE1rWxRLYG5F8qDiWlFcc62YXAgEESFDhNx3Vedj7a5xkQm+UHXSfXWecieS5abdyrR9KkFKyQQUlJykb4vwqwciMG03zyUjpoIbcufSTJm50MyDvEdzPaT08hmo6d+YnYeDda59Tqcud9axcaGIpnbO0T9IhImGc8z9oqER/lmpXlDgEPMFp0FSCpM3I9E5hcdYHhVNOzUMKxIb6KS2gmTMnK5OvURSUrNd7sr/I5ZTh3SCB0xcjQBIJq4qaQ6zmbIICxnVoShKSRN5EkDvPXVO5IMhWGcBg/SA+AQavODwDa0r6IByAjTUKSbcNKpl/9JIEfhTKpyiSpwqSpXopy7jdQSSb759lO8kMYtbbgWSrIvICdYgET407tHDpLjytTmjXTogULyHa+jey3HPL8AE1PJviGXMnws5hHdUglzommtj4NLryUrVlTBJNGbUwnNhUEFOYwZvEwJtXIoPTq6Dtq6MzC52wep4+TI91X11VZ9hBm2ur/Fd8ml+6r8ur8UqcfYTH19xvvrqTFe1zbFTHcIekmftD1itndxUshsgelIM336+NYthlXHaPXW1/OJa5uPrTNexxDpr2OTGth9GCVzQc+rp7Khn0Rj0n7TXs/Cp9GLAZ5uLzMz18KhtqJjEMK/y+X41yyS6Fsbdu/UsTY+jHaPXRiKCaX9HHX7aITiB1+XvqiogyQY2S2+k5+MfFqo3yd7IbXtDHpVo050f2ro4dQq6YbaISIk+AqlfJ/jsuP2ir7Tn/AOrtdENOlk3ZeNqbISnKqAtZWPIKsRv/AAoLnFcALagVIv7USrJrZYJ7BNeDFsTMKB4gkeo1Ol0Y6k65Gf8ALdnIyp25MiSQpUjvnqFZu6QbxEboN7zMR11t3K7E4VeHKHlPFtRSCEqX2jf1Vku2ME0h4fNnXVNqRfOIUFSZHogERHiafGtuZ1Y5ycaouXyXqUptzVXTgWNhkSYA3CiflVwJTh2SfrO+tCqV8likttuKUrKM5k6fUTqfjSlfKntRl1lhLbgWQ9JhUwMpE60caXiWc+a06LTi9nrSJi0gd5sKpvLbYDuJdbaQUDmk844FqIAC8wSSEgk3QdN0xWgvbSbWkFKioFSFA3IjMDIOmlV7a+12MNinH3XYS6hpKRkUVfRlzNpu6Y86TFCHibMVylpKhyH5WNJw/NPrSlxkEAmwLeoI6xpHUK7kpyky43FuBKlNOpSoSQmFASkGd/pJ9dZ2+6kvFSbJKj2iTqPXWnbIZYdYfUmc0iVdJJEJ6PbYz31bMowi33FTk5JIex3yhocwq3UtqQpDgASopVIjqUDvpjZ21E4hvFrgSG53W+gBsJNtb9R4UVgOSWEOHAUgkrhR6SryBfW26onZeHSynabaJCEtkpEkkDm3UanW6K424Plz/svTQ/8AJxhwcItRAP8AKFC4/umj7asuNwygklshBy5AMonMcpmSQRF6r/ycOJTg1FSgmMQSZ0AyNCZNt1WjE4tKhmKklCjc6gjTXhWy34rYivSqITkzgji2itdjAvljMvRRIIBFxvoXBL5nngVIQEifqpF1JE36jE0bszaQZLgzwjncyQAAAIubaifXUM2oOl3nwebXJRnyQBIsEkkm3EA23GnlCDUfXmOpO5fYsexDmKldQHjJ9goraqugO0UxsZxCG7qCZOkHQARYCvMZjQu2XQ6yYI7K5W4xx1Y9NzujO9iX2q4eDj/3Fir2o1ROSxnaTx/tYj1kVe1Jo8X8UfY2Lk/camvaTBr2uQqY4kQdQdDbx8d1bSw3asTQa3vBNy11z7q9nPHU0ccHSYwRAqu7dxf8oSQYQ2lMza6jmuN1k1b+b6HjVULHOMPOxOdyR+ig5B7ag4FcctywJxgyZglahEyE7o3DU1Gr5TIBhISRa6lFBuJ0yGPGpzAtpygGRAFoMacYim/yBhbnm9TJMqmQIte1uFP4M10f0EWTH1f3INXKJaZhptX/AMgA9eqKjeQTmbE4xXEgxMxK3Drv7auGI5O4R0ysKm+i1p110PXVP5GbFYdxWNQsrCW1wjK4tJjO4LlJBVYDWqwxS0u0/oJLJBvyl3pJFSGE2c22kJSpSgNM6yo+KjNP/NUVJ4pdmbxI9zN/lDcyNIXEnnMvilXuqkN7R4pIP6Jrctqcn8PiEhDqcyQQqJ3399Mo5O4VpICEADgPWYF6eEXCO6ZVcRSqLKHyAdCw8ToClMGwgg6g1Wtq8nDh3CQpBbUspRBvBuM3YLT1VtLGyGb6i/GKqPyjYBptOGCPrYgTpwj3UccZ+LqXJ+gksikt+Y9yZwDrDIaWpLmVRylB0Sb5TJ1BJ7j1VTvlCUpeLSELHQSE5bGFXJOvXF/s1rLWxm0CAd5OupJ7Ki9q8nW1haghPOFMZykZrSU311qWHVDJrlBsMnGXlUjDnmFldyJN5GkzG7rtV65GMZcLioUCgrRCtJ0nhTT+zQqEQCrMVEkSYgJieEnSrSNjqGBS2BBKtB+kTpXTmbnBpRHjCOOSbkiYwbQS2hMiyUjwAqnEQ3jVfbw76vB7Fx5Kq8nCkd1UbHIjDqM+lgcQr/clX/fXnxTTqg3ase5CYDncA4gLShS1rCc1rwka1Z0bEUltLHSnIBmG8kH0VG0iKrvyfJnBibjnF92mhq2YTEKQQEr1MBKt+pgd3DhWy28jS7ixdQQPguRiUZS46swoqMrJzdEjKrcRJm0XpjbOzWW1WJj9Em/cKsK8SIhSUnjGlJ+cpGiYqv6XJJcvwTWdJ8yqpw4IlJBA1g3HaNRQePeCEEzeLRcnsG+rivHCoPbOGQ9lvkKVBU5ZnqNxY1NcBkbW33RVcTBc2ZhySxYTi3XFb+eNhvKhu3VfMJjkuJkaddULkzhwrEvAxADqr6fziR7aueFZS2AnSfXT8ViUpLuDFLZklbhXUJ8/a/pUeI99dXL+nZTUjHgda0LD8v3UiE4QqTMglZBPcEGs9G/srXcJhBzKuhJteL+MTXq5Wk0znhHUiIX8oDxBT80KJBGbOq07/QE1aNm4BQwCbgfycKiDIOXMd+s1DbQw4LAGUJOZJlQ1CSCRpN6lzt8czzSWySW8kjQHLExFReSLW5XwpKtPcruI5XPtHIMOpwADp5je3Ug33a0hnlk7nCVBKZyyCT0c0kgkDcI3ampfDMqyQGiTxIqA2ps8l8AgpASmYN4yYhWs2slVPgzzeydAzYYLdocZ5dvKn6IGAVGCbAanTSonYvKVbDr7iUZlOmdSAnpKNwBJ10kVIbN5JvOtoWlDUKSCCVLmCJ463oTk/wAnXMQ++hIbJaMKzTE5lDowP7Jrvc11n/RwqFX5SbZ5dvdD6BThvmCSQSbQUiCQLGddReixy7e/qD36yv3KN5PcmeYxCc6W8ykOxkB0SpoTJvvNXIbMQfqjr1rkyZZJ1F2vdlYRg1vEznEcu8QqAMOpjUyqTmgEwJSKjcVynxK4OZxJHAgA9oJ9VaLt3ZSebMJTeEg9alJA86hMVyPbzSWUk7yXFyT4Voz2uTr6j6oxdKF/QrmxeWWJbKwWlYg20Kjl16la+yh+UnKM4jmQpGRaXSoo1KYygAyBc3q6bL5LJTMN5ex1fqtUHy42cEfNpAlWJUlR43R8d1Ui7lal+Sbkns419AnF8tFpWW22HnlJgqgFMAzBFiSDB14V6xy0xSjAwK0zvWogC3Hm6tOH2MhDy4SJyokwJKQVQCd8X8aNXgx0oSL9nCo55TTptfcfCoNWo/gxfE4laXSrRQUTutffUjh+UmIT0s2YC8DILDW8cKQFD508CkKyvK1G4qM7tJ9dWnDOtISo8y2YCgCQL9RtXdCOSWPbsc2XNhjk8yIZ35TVkR82Pbzg8fQqB2hyidW0ElhYSMI4yCdCFBEuzl9Hoi3nVte2Iy5hudRhmwpWYgALm0ixB6uEVD4vZr4wbq3YSlvDOISmOlBTFzu7PdXmT0xlXWzvi7jaBeTfKZ5hgNt4Rx1IUo50zFzpZB07aksLytccxDQdw7jKULCySlSp1SLZLXMzp0TRvIlxKMAlSrAKcJPVmPjU3g2AAVKELXdXUPqp7APMqO+oTyacknp6+plFOKRMvqIrwG1R4ftBV51CYbHLD6W1uK+jbcklVlAqaDajeCqMwPWlW6uyHHLnpZF8O+5YnKDcTUftLEw1ZzpZ0R0jpnBMwfRyzPUDSsU7lhJzZjwkzGptu7YplxiaugPBvVlF5H4TnnsUj7TLoB6y4kjzAqLffW2MocJmxtGXju1qY+TJf0jyt/NnvJWKreMcLi1rIy5lKVlBsJJMDsp5KwxdWSf/ABH/AHKP1U+6uqFgdfnXUnhIbWwfcez31q2zHQcQ7wLSN/6NZPNj2Voez8aOcWu2Xm0yd27fSZ4t1R0cK0lO30/kkdhbMadQ4pecKDiwClUQBEd96O2XiFAusOHMWxKV7ykjf1i1QeyNuJaQtMFRK1G3XHXRGBxfSddXGZYgJnRIGnb7q4pxdHpZG25ant0/r9rEbJVguZTz61ByDmuviY0tpFP8oUfSOuBRypyM5QBqrDujMTrbndOs9VM7H28hplKCkyJk5Z3k8aicftMrU4QYSXs/aYQ2PBKfM1TEpJuheJSnl896U293ar0LdyPxKkp5khycocQE816Cv076+vdVU2UQcVic+bKcSnNdIMZ35kzAOtxbXqozD7ULS23EuFeTowY9AyCLG+tRmxMeE4p9ZuDiEr3XAW6fbXTGLp7HNLT48Zxa37bb0X/k28k43KhSi0ltzIFEKiS1mgg6aVLbLZGMCnniebKiG2wSAEi0qg3Jqut7aQrEpcSkNpylJ9EZp4xb+FFYDbwwstnpNZiUKSQSAfqqE0HFiz5vT8Tr39d+/Jkjt7BJw4QptSktlxIWiSRY5gpMmxEUHt/FfN3ufSVFKwUuDKRcDoESI1saD2nt9OJUhPotJVmUVFImJgDq1HfQG19spfc6agWkAwmR0lERPduoeHJoONxjJPI+j1e3Re5a+SrZQgrcUeddOZfQVbgkW0AqA+UB2ThP+cXuje3up3k3ynCEc24sSiwVIund3xaoXlttRDisJlUCRiVqPSBgZ24Jg2EVbDBrmcPFO8rt37fY0d1wfOV3/Np+8a7E9JJTeCI1jXrquO7Za+eKc5xGVTKQOmncrffW9e4zlM2NFt/rJ99R4lNytdkbBtGvVmfuQjEPATHOKHE2UoG+8+8VKIUChXVURtlxtLylIWCHCVGFAiSb9le/PQGvSTc26QnvEyK9Xh53jR53FY28mxpnJg/yRrsV99VCctI+YYq35lVD8mNrNJwrSVONggEmVgaqJvfrpnljtRlWBxCUutlRbgALSSbjQTNeFki3nv1/k9WG2NL0B+QzAVgGz/act/qKqTfECKjOQGMbTgGgpaAczsgqAP8AOrixPCpjFYxkj+cb/WT76E0/El7jReyK3tJwoBUD0Rc9VV4EKJU4kFRvcAwNwvVj2jza1J+lRlBkpzC5Gl50Bv3CgMY00bhaJ/ST766cbSQZbg7LiFekgG0XEiO80k7VdTmTmkpTlBgTk3d/E9VeoCALqR+sPfQOPy6habA7xcEaa1RpPmS5PYA5JYtxsOc0AVFEAyOjfUA2JoJ3CrzEEGd+mpp3k65Ga4FhqY3nSpBKEEQXBNySSJJOpN700pNM0Ypoifmyq6pb5o3/AEyf1hXUNYdCK2lk0rmVaxRyBRzOHBPdVLJ6SDDC+FKDDnCp9nCzSk4cG0Hrrag6CvjDL4V581c4VZsNgM1PLwQCgIN/Vvra0bw2VVOEc+yKWME5wFXzBbMSr6tNYTBpKnJTICoAnrIA9VOhKKUjZ7p0ApQ2a7wHx3VquH2UymE80DAF41jjS/yS2r82kDqAmmoS0ZQNmu9Xx3V7+THerxrUsPshuJyJIJMdkmPKnhshpP5pJrI1oyhOzXeqlHZTvVWr4DZrYK5bTqOu2UcaE5QYRCVMZUJErgwNbpser303SwXvRmqNkPX99eHZL3wa1s4RAcs2mFJ4CBlP/l5UBisEJ9EVNyGVGbN7Ge4jxrw7Gf4jxq+owXTTIsTlPfp5276mXNlN5bIExrJrbs1pGTjZOI3H/caS5snEb799aU5gAm+XQX6/xoTaDI5uQO+pa96KqOxnw2U/uHnXHZb/AA860fB7PBbSoJv22PVSlYNBEhPvB6+ujrBpRmv5Lf8As+deHZb/ANk+IrQ3dncBFMDCkmI01HxuragUignZz32TSDs937JrQzs8cIoLEMpG4g/GlNuZJFHGCc4RSfmznCrkzhwoE38qQvDjeKFjaSofNXPsmuq2/Nuryrq1sFIrqNal8IOvdwqLbij2VgCgMg9idAbny669WINjTTAAuSJohIT/AGfKlaHTPcMqN8U5JJmb28KQpIJCRHE+7v8AYafUEnh4iikCTJPZhNzPq91CbM/nlXMZpPjbzv3UjOkCxTp8TTWzUiVHo6xu+NZqt8iPVstjLkk3PlTqH8qVFRPRBO7dfhUGlKZ+r5U1i0pym4vA3TcgVtQuksSUnKlM3ASDpuHZXPuHQH1VBZkaW06q8GXgPCtqMok7g3ukqTuSfvD2UHtpUuMjN9ad3EdVR+EIDixoISdP06axcc4kndR1bG07lixC4hWbRQ4aK6PtnuofEqH2t/V7qjHiFJULXBAMdXZ8RSG8QFAKjUA6ce6lb3Mokq20FEiTBtuqcwZJbuekLK01HsOo6iKhNlBJULeX4Vb3WghKTFnBGn1kiR3lM/sxU5TorGBWtodvqqubRJCcs2OmnePaO/hVk2goT+FV3bJSUW110pFzH6Ers1X0SRJ06vdTOKGU5gZ4i1+sQNR56cKF2W+C2BvFiI3/AB66fcfHwDHqrNiULU4CBBtA4aUy41OhMjQ28OyhnHQkzHROog269LD4406l5PDy/CimbSOsrzCCYUNRbuItcUBtNkQfwot1SSOBG/Lp1dY6qjcY+kyCIV2eYtpVb2MkB4ZUanXQ+/gaWs8fZSGiINvLuprNG4lPYZHvFSb3KJCuaHFXiffXV584TxFdRBRXUqovDuA3J7PfQab28aNYNOkIHMuC1xRodSBqN5oBo9dEtyoxqBrfwHqPcKag2PsrAEkiSZN9Orup0OpnUeMUOtRkXmvBb4+BQME4rFAJMFOkC+82HnXuz3EpFiI7d1BlfSjcL99wPb4UTh3I30AUSYxKeIpt7EAlAnVXqBPrApkOdfnTacTLgE6JJPaSI8p8KxqJIvCLkd3x8RSg8ncfjwoE4hOsg9/CloxI4jxFY1BbT8OHUjKncdylbuF6FxmKBWIm2+DSWsYOdFxdB9aYpp94TY0LNpJJWMgb+8KFo7KBw2I1ABhKjuO8yB4GK9GJSfj4vQ7ToDk/aTw3pPtkeFZsyiWrZD1xr4GrbtRwqwwSJBHSSYPpAyN2k69VUzZONSDc9ehqxPbTQURm8j7qhO7ReKVEFisaFpkAidxBsdCD1gyO6oTaLtog+B+P4UTi8SkOKE9FdxY2UIzbt9j3qNAYp4HiT2H3dlHqIJZeKQFgGIhUA3Tx7pJ7JoxeIEaHwNDMPCN/cD7qQy5lUU7tU2Nh9nTd6uyswBLjg4E9x91Dc7kMXynS2nVfy8OEvF22/wDVI9l6aWoGQQYNvRIt4W/CsEI5/t8Pw+JqPx5kbwdx4H43U6y9BgkmPRMaiOzUfjxhnEvzpMzwNPZgNl+8EGerf1ifV10pSraHypCkzuIvu3ddcHo6JEHug+flWoKHeb7fL311eZ+o+XvrqNegaK23HCiEKoYDgafaJ3Hyq6IErhViLpHVaZ6gOJNh21LIwQSkSgZjdVhYngeA9VQODusdKAkjx9v49VWDEpUpMpXeL+yDHVWlzEbBOaH2QB3dt6ayJANvED4/hXc0ZNyN9x/ChMUVgXJvYeVZoZM5pQMm1zPdoPfT7RE6ChAkgakD2aU402Zuo+XuqTKIN53sjqphtfTUb6JHhJ9tNPJgkBZgdnuppm4kzdR8reygMyQXif4fHs4UtD/fv8aAy9v63b104mNL+J94oMAS45Kk9ixPeiu5299P403zYlMzMHedbddIdQf7Rk7yaAaDEPHeQb/HhXri/QP2Vjfx6PtB7qBW1wm/Wb16WJSodR3m1tfbWMWrAPddGvv7t2+J4buP4VV8I6kpCr3g+IHXRYKYMjde59/dSMdHm0HMwBTqDmHdNuqRI76ZU8FAKFwbz216ttMWAv7uqgmUDMpEb8yewm48fWKyQrDm1fB7vjvpbqMyZ0INjwPXQrSU7hbwv7fwp9KE6EdtrfH4VjDjOIzAzusQNxHx3yKUu4M9VA4hCUkKABBHStu493vp3mgRoOry9tEAt6Da8zOtx2bpofndxgKHgesdVtKf5pIHoieyhMS2D2jQwOG8bxNFGPARF/w7qZdUk2JB79DxHXSsMfEajh76WqNItA3fF6dIIBmP9L5JrqJy9vx315Wo1lfGvjT+H1+OJrq6rIiGbM1/W+/Vl/Np7B6q6uodBJEWnd2n1mmsV6Se1XqVXV1N0D1B1+/20s766uqbKiF69yvUKSx6Ke1f366uqYx63+96qfZ17q6upTDg9JPf900vGeke32Gva6iMOtb/AI+zQp18PVXV1FgCdnein4+tRX1u/wBtdXVNhXI9T6PdQiP5xP8An9aK6upkZhjfojtp5r3+qurqDAMP6Hv9tM4T0Efoprq6gBD43dp9Zpl/d2j211dToxHn0z2J9ZolO743murqpELG66urqYm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http://www.inthelibrarywiththeleadpipe.org/wordpress/wp-content/uploads/2013/10/IdeaBox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875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1.bp.blogspot.com/-hsxrzUSH0_k/UYK1IH-vVkI/AAAAAAAAAnk/5htOOO_1HSw/s1600/DSC0075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488758"/>
            <a:ext cx="3378200" cy="18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data:image/jpeg;base64,/9j/4AAQSkZJRgABAQAAAQABAAD/2wCEAAkGBxQTEhUUExQVFhQXGB0bGBgYGB8eHhocHB0dHB4dHhwcHSggHRolHBocITEhJSkrLi4uGB80ODQtNygtLisBCgoKDg0OGxAQGzUlICYwNCwsLDQsLjQsLCwsLCwsLCwsLDQsLCwsLCwsNCwsLCw0LCwsLCwsLCwsLCwsLCwsLP/AABEIALoBDgMBIgACEQEDEQH/xAAcAAACAwEBAQEAAAAAAAAAAAAFBgIDBAcBAAj/xABBEAACAQIEAwYEAgkCBgMBAQABAhEAAwQSITEFQVEGEyJhcYEykaGxQsEHFCNSYnLR4fAVgiQzc7LC8RZDopJj/8QAGgEAAwEBAQEAAAAAAAAAAAAAAgMEAQAFBv/EADIRAAICAQMCBAQFBAMBAAAAAAABAhEDEiExBEETIlFhcaGx8AWBkcHhIzLR8SRSYhT/2gAMAwEAAhEDEQA/ABguFd9q2WbsiRzrPiRJk86jZOVtfhO/9alcaLUfYg5XBUwRr6T+R1+tCOP4PPaZra7kHKORmSPlJFHcQdckSCJDenKruH4W0Vum45UgeFApIfyn8JGhBo47gtGHsti2VURpgqIB/C0beU/ep465cRjDMNTsd5M/nUbmFIOmo5Ec614tc9sN+IaH/Pr70STNBicXugMrZbik+LMvlH4Y5D6VPgPFFd2tMslDGo5EE78xHXXbepCzaFu6zs4uAJkVVkPJgiZ0ImaE2AFdnDAEnU6brAE6b67b7UjJlcXwckPeFtolwFMmYQcpA+0be1fcbAuuXyLbJ5KPDPpynyn0pd4zaJIY7kD2I0/L61ptY+9bMODBAOVhrBHI7wfOabKUXs0dubbnD17owqlwNx5fnQ/hTg3F71m7vxFo1MBSdJ9KN4ch1DL4T9vL0rJi8EFUtEEA7bbR/m3pQyhW6NPuNW7K92cNc7wMWDzoUXKTsYMlgomI3odhuDq86kfWtN3AsGmBE/h2HlrqPeiOHt5QeRNBpTfBqbQsf6eCWjYEgGN450w4jsI6iUvW3B8iP61LD4ZVAG9aMJxBle4SSVz/AAzyAXbod/I/Wtjjj3GLqMseJADF9mbyzADDy/8AVBrnDrkwVjz0rrdu7bZJU/1+XI+VKHFr637qoutsFu8O2bLGgbmJMEeXTfJ4V2HQ6/KuRVdAmUDXMwVm9QxgeRIA/wB1RGDy3GxExAVR7Ez7HMPkaYMb2Zs3FCl7gJeVYGCpCsQfODBrKnBL7Sl028vNkZvFHPuysKSN/FpypM8U004+lfyIeTU25GxdqpxNpIJZQf8APKtOItZTpNbOD8Au4xsqABRqznYf1O+gokndAPbcW8Lg8zARTdh+x9w28wQ/KnrgvYzD2IJHeP8AvNt7Lt85pjAqiOJ9yaU12OF4jspiJ0sXSPJG/pWdeH3LLBbiMgb95SDI6TXfKDdrcVat4a530EFSFU7lo0jzB1nlRSx0rs6M9zjV9MxOY6chOgHLTnWPEYVTsfzq62C5IQZjz6D3NBOPXnRsoeMkG4F0ADRAJ3JiTGnKpFbe5S9kb7SogAJ13jc/IV7dxJjwiPXX6AxHv7VDDYU20BkEkAt6kaxzA9a8b0y6jp/nl70ejuDZcr6akn1/tUWuelZ2uQNTA61SuKDfDLeg/M6UyKVAts0M9UI+rev5CrjhbmUu4VE/iYZjOnhXc9TGwoZcdDPrRtgnQ7XEmtrctrAtP8SMqmeW5ET5gihfdSSI9NxP96jiMc6kA2mdSQJXU66fCNT6AVtOHHLTyOn0P/umONoYZDpEj4ftzrdfwYQgmYbUEf5/k1Q1puYn/PPX61sw93PZyMfEm0+X9tKWlTNZHHYAWgBnDZgGUrBA6gwxg+RFZLLRuywfX+lWlNqD8VuEjKpiTEjygn7gfOmyuKsxbmP9YHev4pAbblCkf0ouMMN8gJH4gAdPUeVAk4celEeG3SGCNofwt9hSISvb1Ca3CGN8SekH2Ij+lV3sS9zL3jFsqhVkzCjYegn60Tua27TajMkHXmCVJ+xquzgWYTKgjkRqfTT39q1xbMJcOU5WA5jT61aJWwwYz4DE77H868tjJMfT/OtV4i5KnlIOnPatcGlZ1mq80bGDy5/TesxvMPiHv/n9vepu5FvvEQlZguQQoPQk7nyoU+IZzEsx6KIGmvry6VzRgSs4hWZQDMnlQTimNKymwZzrPLXfoNhPoOdbuG3CW+GAATP9/esl3CS+fSe7IErI8RkzP8oH+GgktWxpj4LcuJbZO8IXYnUzPtMwRW9reW2kE/iMjQ6Ef0rOi5fCDaEcgEH0itvEXIe2uk5TJEAaxMRoBodutClS3OLcPjsxQHQhvn4WokcRA5UvcRS5b7klk8dxQsMsgFW1MbGeRom16CQZ5a/2ommcminG4g8lOvOKeOwvaKzas91dlDmJzRIaesbEbegFJ2YRMiOtZX4ig2M0uOqMrRs0mqZ2f/5BhonvrfzrDjO2mDtz+0LkckUk/WB9a4t/qTs7KSFUAMpE6htIPPkT71aWQkBGJGWWJEQYkxHLkDz94pqyya2oT4UR84z+kloixbVJ0zXNT7KNB6yaS+JY65ebvLrs5PM/kNgPQCsqYYXGVSwAJGrEAAbzJ0A5yaz5jdhmGVY0WZ5Hc6TXJ61bNpR4LMPiCjyNjv8A51FCr1lzfuwrkXodGyEjMoCkHTTkQTpRpcHNlnUfCfvp94qfBb4zqrT0X0PL/wDrKR6GpZyVOvvuOUW6sxBbpkSF16Gdhy0Ghkc9qEYzGlHIOZsvxSQBHOAPz5003l8TchNJvElm686+I0+MvKgHHcMGGG4I69R/cUvPhmFzKu/Ijp1nlRnAtmSOa6e24/Mf7RTV2Y7C38T+0CBUP430BA5KNzrOu23SshzSMlxuKSYVyIJZidydSfc61f8A6Ww3Brt3BuwNi1BuHvGHKIX5b/Wjr8Cwx3sWz6qKaoSfIpzj2OdYxLDahlB8p/Mf1rGuHBGhkiqrhyEeLNoOR36a6e9eNilBEq3qI/rP0p1IapEzbIrLiUggjnp70StXJ5hvofea8xNjOpA35etG8anHblBajPgWUsveTlkSRvE6xPONv8l94f2b4dcVciK8dXbMJ11EzNc1N4CAY8xWyzxBUIV3Cn8JZgCfn9/8PYdOWoy57ATTW6Z1BezOFClRZWD6z8yZpa4r+je2+tq4VI5MJHzER8jQnD8durGS+xH88j6k15Z7Z3zZ7w3jGXUlV3HhPLfNpR5OkrmhacvUw43hd7DgWbwGnwkGQRpJB9tvOo2/U0LwvHnvsTduF30AzHl5cgJ5CsXaDjbWYCoGG5MnnpGg/wAipFKWnyje24wve/dHuaz95owZQzEaET4dD5wRHUelZ+G4rvbSXIjMNpmNY39q2C3ofQ/anzi9NnIwnEsqZCxynxEEkiepE8hzqFu2+mXT+XTQ+nlVFrtHh0uEnOYEaLEEHXXrA3Fbf/kFg/DeADcoKx6k6zy0pGqPqN8LJ/1f6HuAwZTvCwiF0H+elQwpVwVnMQByPU9d68tY+yxyJdUs51MzA6nr6edb1u2FxHc2xPgBLsw16gD678qxNWA01swZicOuYHKTMlukDf6ULxhuXbhuRHQDkK6Fwbh+GuFxeuZREADSROusabD501YXh3D7dvKO5yncs4J+ZMj2rJRb4YOtLlHILNhLpthlbOrqdGAXSdSIk6efI1rxmjsPP8hTpxnAcOUFrLgXQPCqMWB9d4HnNId+6M9zeZrd+Gcne5lx88lJ35xFZYj8H1/tX3EWE6k7VRcuCDDnbqaF8nM14CxNtZkwMoneBtPKefLevmYJ4ChYsBqG+HX67c+or3hT6QWmQPnGu+vSrsdYZlbu/jKkL6kaH2NBHyyo3lWZbF8OBAaM0QRrzGx+foRV1oZYA0EEe0GsCcOdfAstlOpG88z6UQS05UhgQwE6iJB0n5kA/wAwrrSexyt8mrh9/KGWRDCCPKhmItkHQwQdCORGx9j9qwLculyqoc28Hp15aedEbeHu92TcCiPhA5CNj/7NA4JbhKTexsGLV1DQQdM0xEnpB+8UsY20zXXyifEdff5USwlrTXnDfPX7z9K0FNa3gxA/hmGdW1iCIj7fUD601YP9JeMsjuwbZVAFXMmoAAgaEUEeBuQPWs9rArcZmIJE9Y5a+e/0itt9jGk+RhxP6T8a0xdC/wAqL9yDQLFdocZfMm7eeOrkD2EhflWqzw5RsoHnGvz3rRYwRJOldfqzNlwgl3t0KC0LoSA4MPrELA333Mab1MX1Pxlk81E/TT7iq70qoKobhnZSZ16dfSKpsXVuj4WWf3hExvDbGJ+tUKdnONGyT+FiY6b/ACq2xiJ336xqKz28Hm8Q0JJ8PSIPrrP0NbXslFUsMsgwWn5xG0efKu1UdQv9obTASNCSNfUxNKnFeBXr91rr3ULNG6nYAAfb707Y7EZ1CMBrBUgdNepnb7VDubXK4p+lI1uL2NcdXJz89lLo2a0fmP8AxrpvZXsrhXwtu3cxq23+K4mSPHrPiYgN0kcgKhYwVpv/ALLY9WAo3gez9hv/ALrOm8XF/rW+K3yDoS4PW/R5Y0NvHWieUgfcP+VQx/ALKW370WrrBT4g2YQNQegPtzrJ2r4VasJZu2biMwuBTlYNAYGDoTzH1pJvdo8Si3LUqUMpDKDAJjSI5dZoo5IqxuPDPJw+Bs4YLS21CQFEwAdpJPXz2q8WSTmJWNYUaHbeI21++1c6N85cpVcshoiNRqDoQeVa8JxW6LqS7RmAygnKAdDA95ov/ovZlD6LKldA6+PG/wDM33NRAotxDh6pcIZ9SZ01iddehqOE4YLhhHk9DAPtJE+1S6Zeh6EerxUtzR2OwL3sXbW2AW1MEgDY/vaH0pzf9GuNLd5NvNM/GZ8uVJrcJuWGVm01AG3MgcieRprv4pEBUufQt/hNMgqVNHndZNZJ6oPagjcwL2SUuKBcAGbUHfbYxyoU2LEx4dzM+p5iteDvBrWYGRr15ac9aXbUsA0b6/PWm5NkiYL2H1LSNoGtYb9n8UiDBkEfiE7HX1iYrMLZ6dfvSrxTj9xWZFY+FyN9IGg21/wVkHqMk0hjxgyqTAY7CqmW2wnaeR69Kt7J9sBlW3cwNm8VktcZ2J15lTI6DSNqwdqO0oxUWreFw9iH0a2pDSDA8UxGvSi0uwNVmuzZylWHL7c6YuC41bV5Wa2twCfC209fX1nekTg1693xtXNQJAYAgEhS0ZoC9AZE012cGXPXKACN4MAwfaD70vJFpphwdofk7eoghLNtPIHzI2AHSlvjvbG/ikKEqtsnVVWJgyJJJOhHKNqwLgQvxEL6mKEW0i9cUfCWJBG3z8/zNBKcmuTYwinwV23C3C0Etkj6g+21a7mOnQLpBmT8tprPeCqxLEAQPzqCcUw/JixH7qk/lQrcJ7MheVl2A209P8FDf1i4xYa6D5+WlHLeJW6DlVgUj4hEg9PQ/ersDg5GnU/c111yC/YBjBNPOI5CNfnRnhQt2rfjMGZOhPIdBW/9SOmlSfh8gg6SIrNR1GJ+OWF2zN6AD7msj9qo/wCXaWP4pP2iseKwmWT0mfbeheQn/D/Siio9w/Dk/wC1WdA7lCNFEEctNPag2MwaWlAFtBbV+8EeEoYykAAiSQdzppBB3pibD93ca1y3T8x85j3oX2iw5Nl/IT8iDXeJKDaGY4Rm0mR4Z2ssW5LWbjt+AyAB1kTvtUsf2vt3Y/Z3BGwJUjz8/wD1Sjbt1pt2qW80j2F+G4vT5hU8ct8rJEbfDp9Kuv2VYW7yqCr7g8jzH3+VClwoNEcLa/4e7ZaCGBKeoBaI9ifnWRyWybq+hWLG5xCS4D9Ysslq0qPA/ayJXXcADpPpNZj2RxfJ1jrNY8Fxq3g8UDm/ZXfCVUqYY92Q28gCXmK6Hh8SrrmRgyyRKkESDB1HQgj2q/V40VJnkPyto5ti8FctFg7kkFeWgysC3rIBHvVOLwniOm7j7g/anviOEt30JUggyJHUEqfqDQXiVxrNgslo3LiMNFTMTPhkgaxB+lJhj8Sei65H4c/hNyqxavYSs36vBB6EH5Gm/C94crtaYMBqGt6a/wAJEN6wYpsexZNkHu7WYoJ8KgyR0jQ0WLo3OTWrj2/kuf4lHTWn5/wJ5w6ljKqdTuBV9rBIDIVQRsQAD8xWy1gznbQZeXWZMz5bfWtXcgRPMwPXf8qn1M8wVe0DsU3k5wNdYGUHnPOhtjEN3bh5L5gUIO4J8Wbw/LXWaPdoLOUydp/8R/Q0NwltHn9pbSBP7Rgs6kQJ3bTbzHWs1zvZF+DD08sd5J0/v2CfDeI22t92PAQpmR8MySdBqATy102r20pSwGW5aZVJHwH4VJXNqwJ1gRHPyrJbweR7mx/ZkHp4oj21qXeEIUgEH96SRqTAM6CSdKJ51xkQT6GWRvwHa9X/AKN2KR1UN4CDB+FgRmGbad9YilHFcLZyzfq7tmYtHdkxJ1/DTA2MukMT48qFgsxLLsC2+vWaDYHtXxC6oCJIXKrsTLebRcbc7wPpVGJxmrgQdThlhlonye/6fd7xGNgrbRCBKkZAAYjNqBOsedLAVjehRLd5oOpzfaul4vGtlv22GcrnAacugzAEgaDUHTntSj2SX/jn8hd+8U1E7p8Gu5g8Q9kWriqLQckzE6wAZ3MGecVm7C4gl72HZm1VbiiTy0Ye4ZT/ALDTndt5lZQYJBE9D1pLxXCjgL1nFNdDAXArAJEIysG/EZ8E/Olz8yaOrS0xku8NA5V5ZwpPwrqOgo7jbUEKASWmIE7UewLhbFlAr5syZoQmAXliRE6a6+YqSMhzEDi2FPdsYg9POYig+GwcbyPpXTOMYJGctOUXBJGzAjQ+kwPrQPi+ItugtoillPhZTJK+cc9NteR51PKTWyPZ6Fq0nG77+n8CU/G7eHugMGOkNHQ/5PtRcX2xFtDg5Y5SGgCVufgzZpAQwZP8J5jVf472TxGd3TK6MSwObVVJkBhEhhMR5VgNg2EZrbyysFMHYjdhGwzZgCdd+dWwhGKT7nk9TmnmySfZfQ6tawxypJYkpmIUIANFmJGglutWm2qkMWITIzEsdIGTcbD4qXeA8dxeKtr3WFW8yoQWDbhcoJYAjLrGnPWNBpPilvG30i/hxbtKJPdwxOoMQGJI0B0HIUDjXIiO+xj4rirLtcy3FAO0zvEHYHSaG4fDacjNHbXZsXLQVLcifiMAz5Ex5aeXyvPZW9aUBVLr5EGDzB1pE3cbR7P4fkUJuE2qr5+gV7WkLiFGocpmU8oB6zuDy8xVd2331phoCVII6GPtzox25w6i2t4oGKHKDMZRchSfPWNPlS9hsUVuW10GZWBnSSsEDY6jxH6U1qzzYNqKaFccNuDN4ZKg+EbmOQ6mp2LLG2t1hkVmKjPpqDHKdCdBE8+QJptu2lzy0Cd5PKlvDYdDbNq2iHuG1z3kWGygSG/EI5jTQ0eLDCXJXP8AE864fyM/AbwxDMiwhQwc59f3Z6Ue/wBJZLgkqchzSuoPgZYGmph6G9nsC9nEd6e7Clh8FwXN51AUba6/5DRxXi6L4mS6Y+IrZcgQY1aMvICQSNRWvBBO4gT/ABDNkhom9n7e5zfF8QQlmyWrgKuu25KyPwnUEBvPLG9NHB+Iks9y3atWwJi2qsFMganLpPKgo4ThxlKi7keLgKMARIJXR121NacDicMjgpcxRYcu+QBssmCBag+nlWZJy01B0Tx6fI1el7+zGD9HJB4fbA/C9xf/ANlv/KsnbK2pazmum2guDORm1lWgHLrBy1fgu1XjVBhkRGYA5XCxOkgC3E1PiOIwxuTdvAhGDMFMBWWYzESR8RGkUUNWSTkl+S35ByY5YqU1XxMI4fquVc2YSPDBI31EAjTyqdnBAOJWGB8xBk8utNWA4Wi/Eblwlpl2GnKALaoIjmQT51rbhlgHVNTzJbr6+dJlja4HxyKW1AV+KhLtxGRgA2jSDPPQDXnzjagfaHtMEdAuUqCHMlgymYBMHVddjvrRPiWFdr9yFbcahHI2HMIRXLgr4i5djXKCxnpO39PSuw6nJt7JBdRjwQxReN3J8+2250nGXTiAe6QMdIl8oIgicwVtZjSKEW+y91SvegXA8rAussN+E5gswOegml3hvE72FDW+8gmZMBgNtieWtOnY65i8SZD2ntWjnYsAsDeAF1+cDbXenJOKsjm03S4/fuZuGcLuWluF7iuGSQQ7MNGAPxbctBppUGuL1Hzolj8bhQqLbxVllyw6kyBttl3kzPLQaUPw9/hNsAstvODByWCRliIB7vnJBkEwd51qeWKWSVu/0PU6Xr49NHTFWr7ujyw2bP3bgNl0I8UGV5LJ2nYVhtcExNphbtMjA5Wu+EDL4mCMVfxrKwZymT6TRjD8c4bHc4cOrGCuW0s+E5joApIImddhyr1OLC8bd23czKoIAuZUBuZQJImWJUkSSTqRplgPw6sUXFIj6vMupya2a+0WNsYWxmcjMykAaF7nXlruTyiTST2YlOI3keA2W5En4iSG06nLJ06GmPH4TGXSl27hi9iIa1bbvGVlMowRfEWzBtR+G5B1FLmI4ViMrMuFxNpLdwXbDNauDITlFxWnXK8TAJ1X+ImnRlW/O/qSTlcqr3Gnh3EVuPdQSDbaDPmN/v8ATrQb9IwH6sn/AFB/2t+RrHw3tAUtuLzN3guEI5UkFGJPijbISSF6GOQqfbDF2r+DQWbgc2WXMCTnyAFQ3i1aCRJ6EHkazU0913/0daaHzhGILWLRbMpa2VBhpn4QfDqBpMyK08XxzWlLMWX8UR4csa6g7j09xoKH8EuBcJYckmLeUCdxJ/LT51k4lxe1jBlFzu4cGCQAY/C3Qc9OY6VA22/Yo0Jrncl+sm7cBbRe7nWYBOp2IMhSOfzrYiIFGQBQdDprvzMzyneqrdpgLr3FhEtwjBhLEwB10AAAJ6xsKyvFs5ZzAZdY3DBSZHIydvSas6SEZPbn9iLrMmXHHf8At2/Xflehdfx/dqYfLHMbT/EYJA9idqC8Zxb4rD4jwiVDMnMjJMgH+WR6gV5isVnzGfw5h/EYMfWiPA8CpwLKwgXFMOSJOYsDB1Kww0kcqqySWGLcld7V+5JgxvNNKDSa3vvXp99jz9CjFLVx01ZrniA/EqgbeYLEjrqOYhzxOJzXYUZlfMxYEaDlpMmeo6UsdhMVhrShLDE3CCWzssr+9ChVgTG/ICiuBxod7rKGyo2RyR+ISSyncrrrpE6jczBJ6nZ62hQbTKsVxtcKwWFyEkZY5KJP1IFDV7aLmOVCqkSBPnHy8qG8cuC6cRpqjuF66dPIilm2+QBm2iPQ9Pf8qPHHzbi8j8m3qdw43gBfsXLJ/GpGnI7g+oMH2rj+I4mFuElcQ3dsDpb8IIIDeImApgDQbkkxXcK5Z20W5h715rS6QHzDUpIiSDymOtdCrO1OgbZ7T2lzd5auBgx5oNyTH4jpWHF9rWbMEd0VliMi3CI6SUGs6zNJtzETVT3+lWrFBLgneRs6LwvtcLLC3cvK9sDwuqNJHImSI6ERMg+tN2Lxdu9hnKsGBWRB6a/ltXJhw1hZDkZjOwB8Og/LpRjsf2fxOIYZLKug1y3R4PvIHTQ+4qSSUuCiNx5C3anGC26HKSTbBIEaQpYzPQA/Klu3jiO7XurinMWUuMoOjNEk/ukwecDrTB+kbgF2wLVy/h/2QUJFm4AgYTEHuyQMukFRtodKVsf2n75Ft3LIZFywGuH8IKjVAhmCaXHD/wCb9d/5K3+IZYxUYyqvb3+AcwOLDhbsQYkCj69k7T3nNySrMSIIEgmYJAmPegHZ/hzXrKut21aUz4SrGIJEDNcmPUkxW7tHxB2dbKuQMolkMEwslt/hA8W9H0/iYpvQ6/gL8Q6vHnhB1bXP50dFxFvwkeEkgwG2nlPUAwfagmC4+tn9ibWIuvaAtv3GHJTONSQSCASCNyd53M0BxX6P0Fg4j9Zu/slDtnSDmQyQJIhdBrrRXg/Fx3mJZLOJdLl0OhWw8EG2inUgAaqaNtNN3t/JApOwyna9tVt8PxJ6ytpNfMlwZriNrGtYvXcoAksu0lYMaH5/KuqtxHFd65WwEQxHesVfYbqoIGs8+lc/4xw4AsVWWLsDvE84PMCYpcZL02Gxi3xyLNy+TqT1mf8A3vRnsfx25hb6vb5gqQdVIYRqvMazWfGdn7hCGyM4Yajmr8xHTYj1orwbsTiMpuOFDKwyoXWSJEtoYAHTeJ9KpThPaxE4Txyakt0b8ZhEuk3Dbt28zMrKgCJAJWAswNvnUbPBbEMe6stA0nXWQPwkdaIp2RSB3ty4hP4Q8xHmJ10NFbHY5EDQ1390+IgzKk66GfCPrSJySk1YajLSnQv4G3Zs4n4VUG2pGVDAMqx5aDQ6+VQ4Xwwva1TMjgH4l1gzPrEj0Y04YbstbW4tzu+8IgDMTzYnUztLE/0ox/pQCKVVQST4VBGUSQBqT0ny9Irozjv+Xys3f6/M51h+G4hrK/qwa0y3b3jW5lnxsApC75SOfn1o3a4jxiz3IVwc7C3DjMC5zEERqPCIIk/DPOAf4Z2QxyhlBtKO8uMAVkgPcZhr3m8H93Tzq1+yfETds5riOiXQ+hVQsAjxApm56EMfTmGPRKQF0hZwGEQtfbE4HDyl0o+UHxXYDuTnzRo40A668qt4bbNy/wD8Bh7GHa2CXuZLZIU6aFbaNqfM0z9oOzhwyXG77vO+vNcIyxDFFXqZEKKVOA8TfD37rI5UlVB/Z5wZeAD4hlEneaklk/5Djflr49v8npxwY30KyV5r5/P9OCd/tFavqD3hzACe8AUtprt4degJoBjWtswk2lM/GzAKP5m5dNaVUxnhAM/eruyr3DedrfeeBdMjZRJdVUNO66nTTUDUCaoeBRtnlqep0OndYq2kXFt9y4zK6XbeVo20W4c09VA5aUQtXHu+LJAMbQBAUKAJ215/wL6UGxuPVyljE4e5maWDW8qOCJkyG108zQPj3HL1p+6tXry2lUQGjNrvPh5+WnSj6aoy3X3+oPWKWWNXun3GrN4ml1BzbICyrGkBwNfPb+v3AbCZn717hsywCqDEtEMTqY1mDzrmrYx4AFx4G3jP9adv0eXLz27oQq7BxGdtRpy50/qHGcN9iXp45MMrjTGzhXY2zh/Gxe94PiGZQphg8FYBQggazsayDs3gXj/h2WOaOV9pGsf0q24uKSBeuMiksTClgATsCG1lZ2Gh18jb2WfO7d9nyE+Ai04Ajrm1E+YHrUcpeVUehLJkyS8/1MJ4JasFltG4EG+Y5iWIGgY8gANPPz0F4jBa6Ej3Apk46EQ5FuBhJOrCdTPMmhjek0UY3yDra44OsGlDtl2YvYm9aaxcdDkKuFLAEAgiQpE7tvyFN5oVxvjK4dCWbLIKiNzPSNR60vUou2EouXB+cuKPmYqqqArMAVESJ3Ovv70d4VwRBasd4v7S6Wuk6yLfw21H8xDP6FfKi1ngmHLDusOWXkbt1sun8KqpI02LR1pksYa4XzXCs+QPSBAAgAaQPIU/JkTjUQMcdMrZnscMJCFtF/djU9JPpy3p87MoFkaDQEwOugEeQFcn47exAeO8YKdMqmCAPMQSJnTX6V039H+MOIw4vbkwrfzKPF9TNDGCitjZTcnuHOL4ZL1trV0Z7biGB006iNiDBBGoIBri9/8AR4lu66NcuHK2kZQCNwfh5gjTkZFdn4jcyIx9hykn6COlBsThwwD+x1n0oHJrg1JPkQML2NwyjxLmPVoJ+1X3ey1g8m2A0PICMu2ixpA6U3fq/QVYuG8qDXK+Q3CNAuzgCqp475FpSEVrrZQMpEZc0GBprNFMPevXLtu3ncZrkEiPgCgnlM/EZBHLpr61kwR5VdwzECy4crmaNBzkiPcxp70nLV3LcKOy2J9qODtcuylloBGovOgad5yHlCxJ/EaVuNdnsPhCb90tc7//AJdgNC20AGbfNuTyjeBzNP8Ai+N4hbRujDMANw7osDmTLnQdN+gNcg7V9oGxd/OW0iAB+EDl67n3rY5Huo3T9vv6FnRdP40/OlS59/RFS4oWtbQA6jr6k6n3rbZ44yWyy8tY3ilL9dZQ0dY15VFsaYmCp58wfl+dMx6o/A9HrcOLPH0kuGOWK4mL4DAZTlXT/eZ9tPrUezPaZrbNbIBW6O78R+EsDlMwdiCvsPdUscZulBbAVVBmcup8tTWTEXCrowncj+n/AHUUt52ifBhUemeOe9vn0ula+B1GzeKstk3AzOAS4gL8ZnMsz8AA2jQ+ddE7OKpsWzmV4GUHlI0013n3pA/R9jLYw7G8ZZ3mILEqFCgNIj8Ogk78qP4rtVhbQ8TER+86oPkD+VZkmtflVo8RY3BOM3vfK4+v7h7iHGWtEJAZ22A5DmW6Dp1OgpI4W+MwuLJe5de08h1OZ5Jkhh8UNPT0Om3l/wDShhLfwd3Plmuf9gihbfpRZzGHs3nP/wDnZBj5kkfKtgs9Pb7+IayY4poY8bwzF4hbbvBIBBUsAfWNFHSPvND8F+ju7dd2uZbcKAmYBpJzBtm0gRy1mhFztHxW78GEuKOr3Mv/AOTkpasdrMUL13O4S4quqG3IIuAwJMmVBBkHQ+dZj6aWt5O/fdDZ9bJ4fB7fD3v4ADtfwC7grzW7oUCTkKOHBAjnOYESAQwB9d6NdicCy4UvAm7nIJMeFcuU7/vAwI5/IBxhMVfOa4/enUjUc9+QGtM3Cezdo4a2WZVcqM8kEzB0IJg6nYiqMj8vmJsS82wSvOl3idjKwZRh3JggwTIg+cMPnSn+kxAuK052kJ9ZcflRef1fEW2tqLhCFZUC34ZnKfwkzrmEH6UvdueJi/eUhcuVANRrMk6nmBOnqa7HHzJrijJvZ3zYCRTAor2c41+rXg+UsII3g69KGraLFUUakgDzJ0H1or2i4SLFy2qGQbayerbNodQCRPvT9m1F9xSTrUux0zhXbWzdt6MytsUYwZ8jsfUUGxuGxN2S2KPKMrxPXwsojlqG60L7K4Rb1u2jKGUG5cYHYlmKLPsrH5UR4p2fti27WwyEISAruBIE/DMRUORKM3FMsgrhbEzjeGIuFXY3HUQS2p68+WtY1VVWYAqfETDn2rJiHkAVdFOlZHJpvY/QfBL4spcDXrjovim5AVFAGxgSJM9OXKsmK4pYYd5fKgMYQMoLR5SJWegg6Ca3rwGysm/ce8TGjGAIMiADP1qJ4giHu0wzuANItyuv8ZET11rzOHb3PRclJbbGPA8QwjJKawYhVgyIP2I+dauH423ccKtsj+LU/OBVmDbEjMbOESxmHVBm8zkVvUf4K0X8LiVtOzd0MiFoVmPwgn9z22rtUbW4tqkwH2h7OLffMgcNO5lVnqM0fSdtjRDhWBGGsJZk6STrux1P19NBzoCnaG5dB1QEHUh526CJGnI1cXY+IXRc02GkH58vSq+FRPyyNnH5r7SDkJgAtlUx+LeCNOlNWBdCpCkSeQOmnsAfv50nYfiJZTbuKjEGJEEHTSRrBnQj7bV5wPF5byBWYFmA7qAwboQT8OvORHTqMqUdzY7vYehbqwWZqN7EpaBa5JVfiyiYAEyRvA51X/8AK8KQMrkz8Krbck+gC61HObXCKErL+5ioYnHLYQ3WJCqV1H8TBR9WAoTe49cuXjZs2iHy5puygC7TEEnUgRp7Vj4erY3hro7EXbqurTpkuAkAADYKQsc4iSTJrcbm95KkdNRS2e5d2948GwrZFbMWUHP4fDOw16gaVxzGY7LmOzQQPWKw8Bw73b5tSQ1y3cVswkgqhuQZ1HiQA+9ZbKAsSRoFn5kAferI9Mo227GdP10oxWKK5fP2guEIXXWTv1qopG2lab3wJ/KPnVTDSlpnsSij7DggyTRDAYNr7C2j5GLCDE84j6zPlQudaJcCxvdYm2/Rln0nX6TXP1FySljcPUYcT2Ry5Fv4zENmLAgSF0UkZRLAywA2nXarrfY/DW1V1sM1ubZZ3YroSA3hlSRrMxy3pn4hiz3toiJUtoTAMqRy151Xcx5ZGQjwsCI6Tpoa3x5+v7HgeHEA9ueA2sPgrjW7dtdVEqgB3/e3pz4MhFizrp3Saf7BS/2sU38EwLBT4JLbA5hv5E/eo4DtE2FW3bvibeUZH+AkDTVGMg9BJDCCCJiiSlkhXLv/AAdajIba4ncwDXruLZXCm21x9ROb9pGXcRM7612vD4q26d4rgpBMjlG89COlcf7MubjYiF1usg32zXw0HyMRoKPpk4xm/h9QcrTaBeGtYkkoLeYgxvH3/wA1o72fusjsLyPBGyKWykH8WkzHQfPkzcQ4WkybZtljDEGVPoQc2n8oqjA4Id4yBw8qGkHmDlI3Oo050Ep6onJUybWbTeIqDpoSDPzrnXbEJ+tEIQRlExyIkEGOeg+ddNOHI5kVzbtjYIxTkDcAyNZ0iTHOVIjyrMH9wWX+0F4BC11cpAIMyRMRrMetaOI3GZ/HGYCNNiP8Naey1liXYLPKfuPtUuMWcssQdZG+3n/aq8cv6qQhryMJdl2HdjLmLc8lwqfSJAO/OmG7fOQg3biyCD3lsMNv3lH3akixgLgCmUWBpGp94/rV18MQO8uMVG2gA/zTakZIRcrsdCbUaoC3nkyazuatY1U+9UE5+isNwq5dM3TkX91TLn1f8P8At186YsLhktqAANNp1+pk1RiMaqDxMqjoTH03odiO0CKYUM59gPmdfpXibs9K0g816oP4gQdiIPSDSZjO1xT4mt2vcFvad/YUEv8AaHvTAL3T5mB7T/SjWKTAeRIwBQhlSjsNCDAOnSd/nWa3av3Wi1bdTOsaKPMyYoz2gwot4C7eeGuPlVSUAKKWAyjczE+LnRngnCzatLmYf8u2PTKgB+smrnk2J1AT+G4m62K7m8SQrFCRzPkY6gex5UV4pgjb7trVtVW2SxInMW0GpOreGdydQKxY64oxDXEhlF5GBmAQUXWYPhnmBryp1t3rlsa4cHrkuKf+/KayV2mbHhmb9ZB4e1wtmzoQ3qTkI9tvaq8QBav8PViFCW7qySAB4EG50G1AcNjFAfDCRbe6rJPJCYI00IEASJmDTPiHDYizcZgFAuShIgSAFn+LU/OOUnHGjVKzzE4m0MXZud9agqyOy3EOUQWGaG0loAmJqHB8UiYvEWrbK1u7F5CCDr8NwSDGpgx0FR7QY1AqOrKTbcNCkTA1O3pQTi+K7srf8f6yrE3DlOVUdYCTsYEc4zFq6rRl0xYsWe7465IKob9wSRA/aow+RL6dZFLKWSLbLs3hn2/vT4uCvXGL3AqCfItrrvsPalK/YUYi6GaIJjXeTPPy+9PjK4SXsvkxnTx/rRXrfzRG5rlA5KKjcPKtX6qOQG3M6aUZ4b2JxF2GyhQdQXOVfr4iPRTUjlFcn0MvKtxYKmoodY511LA9jsJZGa/d79x+BB4fkDJ/3GPKtFnEI8NZVLdvZVQAQAT0A1n8qGOXU6SIMvVRi/LuBG4njLv/AC8G0wPG5yjbcZip+hr6zwzHXDNy/ZtjooLn/wAR9TTIpHOTVwBiUyg8swkfKRT1kriKXz+p5Ut3YFx3AGaxlvYrE3UkeDMEtzyJVV1I5STVnDuzVi2g7yxaZiILuoZjPUtJ20r3ifEL5JW6VjyXfXcT9x+dX2OIssW7wjQZT1B1Fa5TfcFafQXOMYG5gw7WHY4e4MjpMsuYQB/EvQ/EvmKDdjUbMzI0arpodsxBI56xGo50837BLWzPwsW21kAgH2JmlfgHDBbZyHDZiPDEEfEevn5cvZ6m/Dd/7FOtewxviywGaCQQZU6aeR1BqIWLtt80liyt7jT5RWR7cGZIO0GtZwr+H+FgQY6HnU74GhbDqgdTc1QHX+/kN6akZYGUiOWWIpOx97LaZtjGnrVWHuXcPatkEsxAzKx0JIkx5g6cqjzYJT3Q/HkS5G7F4C1cEOiP/MoP5UtcU7C22DHD3DacqQASShnrMsB8/Stp4q6/FbzeaEn6RVFztbaCZ8j5ds2kT0md6ngssH5R0njktxHPC7ltilxAjKddZ9wRuD1qXFeDH9W722veBkYk6AJA2aWBJnSBzFM+NuteOd1C6QqzOnmeup28qzpZZYysVgzp1gjn5EivSg3yySVdjixohw3gT3hmDKq8pknTTYV0Pi3ALV0y+GUnm9hu7f3Ugq582IoVhezhT/lm9bHRnGb/AHZJSfSqlkQhxZHG9sR/9VtmP7zmPoJP1FAcVxrEXZBu5R0t+H6g5vrQCziGLrJ0nblrpRGyIk+1Hiw4lJJIyU5Nck7Kx5mdSaaOB6EDrtS9greYkDeJHt/aaauA2dUmTqNhW9TGpOjsTtB3t4f2OHsgE5rqyBucqkfdhWj/AFa0xnEMRrpbdGRF6TmHjPmdOgFUY79ri7Os93nnyYZTE9dqOLbNRcJIo7izxDErcv3GVgQyWyCNdQfLn4RR9LLXQDeMJytjn/P1/l2oNxC2q4pMoAzLqAIkgn6+Kj6XiPiX5Vr7UYu9gftK6rdsNlDBZzCNMgK6R0En50cxGBtgIUtJuNQqwQfbUUL4gma6JWVNlkA/iYgfajRw/g7tTpbUA89hoKztRxh4thVNl9La6cgATFZCFuWgGaQUBI8yAaMDBK6DwgyOgoh2c4ALFte8ytcG+mg15eYECfLShyZFCO4UYtvYH4fhLvbEJuN20++ppQ43+irEX7jut6woaIBzdANYXqK67p0qJHlUi6vJF3EY8MZbM4hb7DYrAW7l26EcKUym2xKgScxMgMo13igHEON4/Owt3bvd8tjyHMid6/RxXSDEdIr889p8J3GNxFpHYW0uHKATABhgAOgmPaqunzeK2pLcVkg4cMbeDZe4w7G73t5ULXCzSyl9SCOWXVR5CoYXE5FKrtnaPIEzH1NC+zGNU/ssssxJzneIAy+mhO9Eu6Pd2kjKxTMY/eM6ew+1P0oVq3Ntq+TqTW2ziQN2mhVrhzHnNFsHwvrWOjU2WcQxoZAgEwZ1qnG2rl9VUqAFGhj86J/qKiNKI2lAUChs2hTXh7kBXk5dv/dS4bwi9bvZkYBGBUiBsdxqPqNaZb4BqFs12tnaTPjOGFrZGgOmseftV3dRWln5TpUTHKgCAnEkzOqb/jK/vAchOk+tRxWIkrIfQzBWT8lJmrMMM9y5c2M5VnkBH0Jj616pzXZ6L96NfQFno4na5vl/mV1/7lFBuFIGwbabXGIkcswM/I0wOpoVwcHLdU7d46j03/M0MfY1m/CiUU+Q/pXrpUOGNNuOhI/P86teta3OT2KCnSq2StBr4Vxxyf8AR/2fGJvM9wfsrQkj95zOVfQbn0HWpYjhbpbbMCGXfTodfamj9GI/4M+d1p+S0d7QH/hr3/Tf/tNOWRrKA4XE5pwS9lvIT5j5g08dzctWXxFu2f2algHBExqY2J0k+cRNc+wrQ4I0M1u4BxS+1jF5r11o7uJdjHiO0nSruqjcrE4uBs4Lxm9cx7W2TJatG4LoDAg3Ni7NAzMSAANIUbaGmy7iecQv1NKfZlycOhJJJZySdySzSSetFLh8VedLkpWyB/HMX+2suFgBsonzg/lRexxJh8Sn1oJxf4E/6q/Y0bwhrq2MsJW8QGIbWR5bUfweGulPBYDA6yXAmee9AODic89Kd+CH9gPf70tmgLgzN3q22QLlJnXmAYgeopka1Svj2IvGNPGPuKbTUvUbsbB0ijuvOotYNWmvG2qQbqYK4zj1w9ssxGaPCvX+1cpxvZ7vbr3XuKWdiTuPuKLdrLhOeSTqdz0ZatJ8C+gr0ekxqMdXqTZpuToHYDhC2vFKz5Gt963LK6KWYFZA2jzofeY5xrzFM+AH7MVTJ7CkWrZjlVqJFSaorSgywmrUOlVJViVhpVeqsCrXqIrjj1K+evBX3OuOIYmwCvOY0NAcwksXI5TO9M7/AA0s4ITZM668/SiTpMFlgxDfhuz5b19btsgYgL4jmOp3667e1CLwi4I0omrmNzRNnUaeDvq49DHzn8q2sKDYI/tD6f0o0KyXNnIqImpJbr41MUJ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data:image/jpeg;base64,/9j/4AAQSkZJRgABAQAAAQABAAD/2wCEAAkGBxQTEhUUExQVFhQXGB0bGBgYGB8eHhocHB0dHB4dHhwcHSggHRolHBocITEhJSkrLi4uGB80ODQtNygtLisBCgoKDg0OGxAQGzUlICYwNCwsLDQsLjQsLCwsLCwsLCwsLDQsLCwsLCwsNCwsLCw0LCwsLCwsLCwsLCwsLCwsLP/AABEIALoBDgMBIgACEQEDEQH/xAAcAAACAwEBAQEAAAAAAAAAAAAFBgIDBAcBAAj/xABBEAACAQIEAwYEAgkCBgMBAQABAhEAAwQSITEFQVEGEyJhcYEykaGxQsEHFCNSYnLR4fAVgiQzc7LC8RZDopJj/8QAGgEAAwEBAQEAAAAAAAAAAAAAAgMEAQAFBv/EADIRAAICAQMCBAQFBAMBAAAAAAABAhEDEiExBEETIlFhcaGx8AWBkcHhIzLR8SRSYhT/2gAMAwEAAhEDEQA/ABguFd9q2WbsiRzrPiRJk86jZOVtfhO/9alcaLUfYg5XBUwRr6T+R1+tCOP4PPaZra7kHKORmSPlJFHcQdckSCJDenKruH4W0Vum45UgeFApIfyn8JGhBo47gtGHsti2VURpgqIB/C0beU/ep465cRjDMNTsd5M/nUbmFIOmo5Ec614tc9sN+IaH/Pr70STNBicXugMrZbik+LMvlH4Y5D6VPgPFFd2tMslDGo5EE78xHXXbepCzaFu6zs4uAJkVVkPJgiZ0ImaE2AFdnDAEnU6brAE6b67b7UjJlcXwckPeFtolwFMmYQcpA+0be1fcbAuuXyLbJ5KPDPpynyn0pd4zaJIY7kD2I0/L61ptY+9bMODBAOVhrBHI7wfOabKUXs0dubbnD17owqlwNx5fnQ/hTg3F71m7vxFo1MBSdJ9KN4ch1DL4T9vL0rJi8EFUtEEA7bbR/m3pQyhW6NPuNW7K92cNc7wMWDzoUXKTsYMlgomI3odhuDq86kfWtN3AsGmBE/h2HlrqPeiOHt5QeRNBpTfBqbQsf6eCWjYEgGN450w4jsI6iUvW3B8iP61LD4ZVAG9aMJxBle4SSVz/AAzyAXbod/I/Wtjjj3GLqMseJADF9mbyzADDy/8AVBrnDrkwVjz0rrdu7bZJU/1+XI+VKHFr637qoutsFu8O2bLGgbmJMEeXTfJ4V2HQ6/KuRVdAmUDXMwVm9QxgeRIA/wB1RGDy3GxExAVR7Ez7HMPkaYMb2Zs3FCl7gJeVYGCpCsQfODBrKnBL7Sl028vNkZvFHPuysKSN/FpypM8U004+lfyIeTU25GxdqpxNpIJZQf8APKtOItZTpNbOD8Au4xsqABRqznYf1O+gokndAPbcW8Lg8zARTdh+x9w28wQ/KnrgvYzD2IJHeP8AvNt7Lt85pjAqiOJ9yaU12OF4jspiJ0sXSPJG/pWdeH3LLBbiMgb95SDI6TXfKDdrcVat4a530EFSFU7lo0jzB1nlRSx0rs6M9zjV9MxOY6chOgHLTnWPEYVTsfzq62C5IQZjz6D3NBOPXnRsoeMkG4F0ADRAJ3JiTGnKpFbe5S9kb7SogAJ13jc/IV7dxJjwiPXX6AxHv7VDDYU20BkEkAt6kaxzA9a8b0y6jp/nl70ejuDZcr6akn1/tUWuelZ2uQNTA61SuKDfDLeg/M6UyKVAts0M9UI+rev5CrjhbmUu4VE/iYZjOnhXc9TGwoZcdDPrRtgnQ7XEmtrctrAtP8SMqmeW5ET5gihfdSSI9NxP96jiMc6kA2mdSQJXU66fCNT6AVtOHHLTyOn0P/umONoYZDpEj4ftzrdfwYQgmYbUEf5/k1Q1puYn/PPX61sw93PZyMfEm0+X9tKWlTNZHHYAWgBnDZgGUrBA6gwxg+RFZLLRuywfX+lWlNqD8VuEjKpiTEjygn7gfOmyuKsxbmP9YHev4pAbblCkf0ouMMN8gJH4gAdPUeVAk4celEeG3SGCNofwt9hSISvb1Ca3CGN8SekH2Ij+lV3sS9zL3jFsqhVkzCjYegn60Tua27TajMkHXmCVJ+xquzgWYTKgjkRqfTT39q1xbMJcOU5WA5jT61aJWwwYz4DE77H868tjJMfT/OtV4i5KnlIOnPatcGlZ1mq80bGDy5/TesxvMPiHv/n9vepu5FvvEQlZguQQoPQk7nyoU+IZzEsx6KIGmvry6VzRgSs4hWZQDMnlQTimNKymwZzrPLXfoNhPoOdbuG3CW+GAATP9/esl3CS+fSe7IErI8RkzP8oH+GgktWxpj4LcuJbZO8IXYnUzPtMwRW9reW2kE/iMjQ6Ef0rOi5fCDaEcgEH0itvEXIe2uk5TJEAaxMRoBodutClS3OLcPjsxQHQhvn4WokcRA5UvcRS5b7klk8dxQsMsgFW1MbGeRom16CQZ5a/2ommcminG4g8lOvOKeOwvaKzas91dlDmJzRIaesbEbegFJ2YRMiOtZX4ig2M0uOqMrRs0mqZ2f/5BhonvrfzrDjO2mDtz+0LkckUk/WB9a4t/qTs7KSFUAMpE6htIPPkT71aWQkBGJGWWJEQYkxHLkDz94pqyya2oT4UR84z+kloixbVJ0zXNT7KNB6yaS+JY65ebvLrs5PM/kNgPQCsqYYXGVSwAJGrEAAbzJ0A5yaz5jdhmGVY0WZ5Hc6TXJ61bNpR4LMPiCjyNjv8A51FCr1lzfuwrkXodGyEjMoCkHTTkQTpRpcHNlnUfCfvp94qfBb4zqrT0X0PL/wDrKR6GpZyVOvvuOUW6sxBbpkSF16Gdhy0Ghkc9qEYzGlHIOZsvxSQBHOAPz5003l8TchNJvElm686+I0+MvKgHHcMGGG4I69R/cUvPhmFzKu/Ijp1nlRnAtmSOa6e24/Mf7RTV2Y7C38T+0CBUP430BA5KNzrOu23SshzSMlxuKSYVyIJZidydSfc61f8A6Ww3Brt3BuwNi1BuHvGHKIX5b/Wjr8Cwx3sWz6qKaoSfIpzj2OdYxLDahlB8p/Mf1rGuHBGhkiqrhyEeLNoOR36a6e9eNilBEq3qI/rP0p1IapEzbIrLiUggjnp70StXJ5hvofea8xNjOpA35etG8anHblBajPgWUsveTlkSRvE6xPONv8l94f2b4dcVciK8dXbMJ11EzNc1N4CAY8xWyzxBUIV3Cn8JZgCfn9/8PYdOWoy57ATTW6Z1BezOFClRZWD6z8yZpa4r+je2+tq4VI5MJHzER8jQnD8durGS+xH88j6k15Z7Z3zZ7w3jGXUlV3HhPLfNpR5OkrmhacvUw43hd7DgWbwGnwkGQRpJB9tvOo2/U0LwvHnvsTduF30AzHl5cgJ5CsXaDjbWYCoGG5MnnpGg/wAipFKWnyje24wve/dHuaz95owZQzEaET4dD5wRHUelZ+G4rvbSXIjMNpmNY39q2C3ofQ/anzi9NnIwnEsqZCxynxEEkiepE8hzqFu2+mXT+XTQ+nlVFrtHh0uEnOYEaLEEHXXrA3Fbf/kFg/DeADcoKx6k6zy0pGqPqN8LJ/1f6HuAwZTvCwiF0H+elQwpVwVnMQByPU9d68tY+yxyJdUs51MzA6nr6edb1u2FxHc2xPgBLsw16gD678qxNWA01swZicOuYHKTMlukDf6ULxhuXbhuRHQDkK6Fwbh+GuFxeuZREADSROusabD501YXh3D7dvKO5yncs4J+ZMj2rJRb4YOtLlHILNhLpthlbOrqdGAXSdSIk6efI1rxmjsPP8hTpxnAcOUFrLgXQPCqMWB9d4HnNId+6M9zeZrd+Gcne5lx88lJ35xFZYj8H1/tX3EWE6k7VRcuCDDnbqaF8nM14CxNtZkwMoneBtPKefLevmYJ4ChYsBqG+HX67c+or3hT6QWmQPnGu+vSrsdYZlbu/jKkL6kaH2NBHyyo3lWZbF8OBAaM0QRrzGx+foRV1oZYA0EEe0GsCcOdfAstlOpG88z6UQS05UhgQwE6iJB0n5kA/wAwrrSexyt8mrh9/KGWRDCCPKhmItkHQwQdCORGx9j9qwLculyqoc28Hp15aedEbeHu92TcCiPhA5CNj/7NA4JbhKTexsGLV1DQQdM0xEnpB+8UsY20zXXyifEdff5USwlrTXnDfPX7z9K0FNa3gxA/hmGdW1iCIj7fUD601YP9JeMsjuwbZVAFXMmoAAgaEUEeBuQPWs9rArcZmIJE9Y5a+e/0itt9jGk+RhxP6T8a0xdC/wAqL9yDQLFdocZfMm7eeOrkD2EhflWqzw5RsoHnGvz3rRYwRJOldfqzNlwgl3t0KC0LoSA4MPrELA333Mab1MX1Pxlk81E/TT7iq70qoKobhnZSZ16dfSKpsXVuj4WWf3hExvDbGJ+tUKdnONGyT+FiY6b/ACq2xiJ336xqKz28Hm8Q0JJ8PSIPrrP0NbXslFUsMsgwWn5xG0efKu1UdQv9obTASNCSNfUxNKnFeBXr91rr3ULNG6nYAAfb707Y7EZ1CMBrBUgdNepnb7VDubXK4p+lI1uL2NcdXJz89lLo2a0fmP8AxrpvZXsrhXwtu3cxq23+K4mSPHrPiYgN0kcgKhYwVpv/ALLY9WAo3gez9hv/ALrOm8XF/rW+K3yDoS4PW/R5Y0NvHWieUgfcP+VQx/ALKW370WrrBT4g2YQNQegPtzrJ2r4VasJZu2biMwuBTlYNAYGDoTzH1pJvdo8Si3LUqUMpDKDAJjSI5dZoo5IqxuPDPJw+Bs4YLS21CQFEwAdpJPXz2q8WSTmJWNYUaHbeI21++1c6N85cpVcshoiNRqDoQeVa8JxW6LqS7RmAygnKAdDA95ov/ovZlD6LKldA6+PG/wDM33NRAotxDh6pcIZ9SZ01iddehqOE4YLhhHk9DAPtJE+1S6Zeh6EerxUtzR2OwL3sXbW2AW1MEgDY/vaH0pzf9GuNLd5NvNM/GZ8uVJrcJuWGVm01AG3MgcieRprv4pEBUufQt/hNMgqVNHndZNZJ6oPagjcwL2SUuKBcAGbUHfbYxyoU2LEx4dzM+p5iteDvBrWYGRr15ac9aXbUsA0b6/PWm5NkiYL2H1LSNoGtYb9n8UiDBkEfiE7HX1iYrMLZ6dfvSrxTj9xWZFY+FyN9IGg21/wVkHqMk0hjxgyqTAY7CqmW2wnaeR69Kt7J9sBlW3cwNm8VktcZ2J15lTI6DSNqwdqO0oxUWreFw9iH0a2pDSDA8UxGvSi0uwNVmuzZylWHL7c6YuC41bV5Wa2twCfC209fX1nekTg1693xtXNQJAYAgEhS0ZoC9AZE012cGXPXKACN4MAwfaD70vJFpphwdofk7eoghLNtPIHzI2AHSlvjvbG/ikKEqtsnVVWJgyJJJOhHKNqwLgQvxEL6mKEW0i9cUfCWJBG3z8/zNBKcmuTYwinwV23C3C0Etkj6g+21a7mOnQLpBmT8tprPeCqxLEAQPzqCcUw/JixH7qk/lQrcJ7MheVl2A209P8FDf1i4xYa6D5+WlHLeJW6DlVgUj4hEg9PQ/ersDg5GnU/c111yC/YBjBNPOI5CNfnRnhQt2rfjMGZOhPIdBW/9SOmlSfh8gg6SIrNR1GJ+OWF2zN6AD7msj9qo/wCXaWP4pP2iseKwmWT0mfbeheQn/D/Siio9w/Dk/wC1WdA7lCNFEEctNPag2MwaWlAFtBbV+8EeEoYykAAiSQdzppBB3pibD93ca1y3T8x85j3oX2iw5Nl/IT8iDXeJKDaGY4Rm0mR4Z2ssW5LWbjt+AyAB1kTvtUsf2vt3Y/Z3BGwJUjz8/wD1Sjbt1pt2qW80j2F+G4vT5hU8ct8rJEbfDp9Kuv2VYW7yqCr7g8jzH3+VClwoNEcLa/4e7ZaCGBKeoBaI9ifnWRyWybq+hWLG5xCS4D9Ysslq0qPA/ayJXXcADpPpNZj2RxfJ1jrNY8Fxq3g8UDm/ZXfCVUqYY92Q28gCXmK6Hh8SrrmRgyyRKkESDB1HQgj2q/V40VJnkPyto5ti8FctFg7kkFeWgysC3rIBHvVOLwniOm7j7g/anviOEt30JUggyJHUEqfqDQXiVxrNgslo3LiMNFTMTPhkgaxB+lJhj8Sei65H4c/hNyqxavYSs36vBB6EH5Gm/C94crtaYMBqGt6a/wAJEN6wYpsexZNkHu7WYoJ8KgyR0jQ0WLo3OTWrj2/kuf4lHTWn5/wJ5w6ljKqdTuBV9rBIDIVQRsQAD8xWy1gznbQZeXWZMz5bfWtXcgRPMwPXf8qn1M8wVe0DsU3k5wNdYGUHnPOhtjEN3bh5L5gUIO4J8Wbw/LXWaPdoLOUydp/8R/Q0NwltHn9pbSBP7Rgs6kQJ3bTbzHWs1zvZF+DD08sd5J0/v2CfDeI22t92PAQpmR8MySdBqATy102r20pSwGW5aZVJHwH4VJXNqwJ1gRHPyrJbweR7mx/ZkHp4oj21qXeEIUgEH96SRqTAM6CSdKJ51xkQT6GWRvwHa9X/AKN2KR1UN4CDB+FgRmGbad9YilHFcLZyzfq7tmYtHdkxJ1/DTA2MukMT48qFgsxLLsC2+vWaDYHtXxC6oCJIXKrsTLebRcbc7wPpVGJxmrgQdThlhlonye/6fd7xGNgrbRCBKkZAAYjNqBOsedLAVjehRLd5oOpzfaul4vGtlv22GcrnAacugzAEgaDUHTntSj2SX/jn8hd+8U1E7p8Gu5g8Q9kWriqLQckzE6wAZ3MGecVm7C4gl72HZm1VbiiTy0Ye4ZT/ALDTndt5lZQYJBE9D1pLxXCjgL1nFNdDAXArAJEIysG/EZ8E/Olz8yaOrS0xku8NA5V5ZwpPwrqOgo7jbUEKASWmIE7UewLhbFlAr5syZoQmAXliRE6a6+YqSMhzEDi2FPdsYg9POYig+GwcbyPpXTOMYJGctOUXBJGzAjQ+kwPrQPi+ItugtoillPhZTJK+cc9NteR51PKTWyPZ6Fq0nG77+n8CU/G7eHugMGOkNHQ/5PtRcX2xFtDg5Y5SGgCVufgzZpAQwZP8J5jVf472TxGd3TK6MSwObVVJkBhEhhMR5VgNg2EZrbyysFMHYjdhGwzZgCdd+dWwhGKT7nk9TmnmySfZfQ6tawxypJYkpmIUIANFmJGglutWm2qkMWITIzEsdIGTcbD4qXeA8dxeKtr3WFW8yoQWDbhcoJYAjLrGnPWNBpPilvG30i/hxbtKJPdwxOoMQGJI0B0HIUDjXIiO+xj4rirLtcy3FAO0zvEHYHSaG4fDacjNHbXZsXLQVLcifiMAz5Ex5aeXyvPZW9aUBVLr5EGDzB1pE3cbR7P4fkUJuE2qr5+gV7WkLiFGocpmU8oB6zuDy8xVd2331phoCVII6GPtzox25w6i2t4oGKHKDMZRchSfPWNPlS9hsUVuW10GZWBnSSsEDY6jxH6U1qzzYNqKaFccNuDN4ZKg+EbmOQ6mp2LLG2t1hkVmKjPpqDHKdCdBE8+QJptu2lzy0Cd5PKlvDYdDbNq2iHuG1z3kWGygSG/EI5jTQ0eLDCXJXP8AE864fyM/AbwxDMiwhQwc59f3Z6Ue/wBJZLgkqchzSuoPgZYGmph6G9nsC9nEd6e7Clh8FwXN51AUba6/5DRxXi6L4mS6Y+IrZcgQY1aMvICQSNRWvBBO4gT/ABDNkhom9n7e5zfF8QQlmyWrgKuu25KyPwnUEBvPLG9NHB+Iks9y3atWwJi2qsFMganLpPKgo4ThxlKi7keLgKMARIJXR121NacDicMjgpcxRYcu+QBssmCBag+nlWZJy01B0Tx6fI1el7+zGD9HJB4fbA/C9xf/ANlv/KsnbK2pazmum2guDORm1lWgHLrBy1fgu1XjVBhkRGYA5XCxOkgC3E1PiOIwxuTdvAhGDMFMBWWYzESR8RGkUUNWSTkl+S35ByY5YqU1XxMI4fquVc2YSPDBI31EAjTyqdnBAOJWGB8xBk8utNWA4Wi/Eblwlpl2GnKALaoIjmQT51rbhlgHVNTzJbr6+dJlja4HxyKW1AV+KhLtxGRgA2jSDPPQDXnzjagfaHtMEdAuUqCHMlgymYBMHVddjvrRPiWFdr9yFbcahHI2HMIRXLgr4i5djXKCxnpO39PSuw6nJt7JBdRjwQxReN3J8+2250nGXTiAe6QMdIl8oIgicwVtZjSKEW+y91SvegXA8rAussN+E5gswOegml3hvE72FDW+8gmZMBgNtieWtOnY65i8SZD2ntWjnYsAsDeAF1+cDbXenJOKsjm03S4/fuZuGcLuWluF7iuGSQQ7MNGAPxbctBppUGuL1Hzolj8bhQqLbxVllyw6kyBttl3kzPLQaUPw9/hNsAstvODByWCRliIB7vnJBkEwd51qeWKWSVu/0PU6Xr49NHTFWr7ujyw2bP3bgNl0I8UGV5LJ2nYVhtcExNphbtMjA5Wu+EDL4mCMVfxrKwZymT6TRjD8c4bHc4cOrGCuW0s+E5joApIImddhyr1OLC8bd23czKoIAuZUBuZQJImWJUkSSTqRplgPw6sUXFIj6vMupya2a+0WNsYWxmcjMykAaF7nXlruTyiTST2YlOI3keA2W5En4iSG06nLJ06GmPH4TGXSl27hi9iIa1bbvGVlMowRfEWzBtR+G5B1FLmI4ViMrMuFxNpLdwXbDNauDITlFxWnXK8TAJ1X+ImnRlW/O/qSTlcqr3Gnh3EVuPdQSDbaDPmN/v8ATrQb9IwH6sn/AFB/2t+RrHw3tAUtuLzN3guEI5UkFGJPijbISSF6GOQqfbDF2r+DQWbgc2WXMCTnyAFQ3i1aCRJ6EHkazU0913/0daaHzhGILWLRbMpa2VBhpn4QfDqBpMyK08XxzWlLMWX8UR4csa6g7j09xoKH8EuBcJYckmLeUCdxJ/LT51k4lxe1jBlFzu4cGCQAY/C3Qc9OY6VA22/Yo0Jrncl+sm7cBbRe7nWYBOp2IMhSOfzrYiIFGQBQdDprvzMzyneqrdpgLr3FhEtwjBhLEwB10AAAJ6xsKyvFs5ZzAZdY3DBSZHIydvSas6SEZPbn9iLrMmXHHf8At2/Xflehdfx/dqYfLHMbT/EYJA9idqC8Zxb4rD4jwiVDMnMjJMgH+WR6gV5isVnzGfw5h/EYMfWiPA8CpwLKwgXFMOSJOYsDB1Kww0kcqqySWGLcld7V+5JgxvNNKDSa3vvXp99jz9CjFLVx01ZrniA/EqgbeYLEjrqOYhzxOJzXYUZlfMxYEaDlpMmeo6UsdhMVhrShLDE3CCWzssr+9ChVgTG/ICiuBxod7rKGyo2RyR+ISSyncrrrpE6jczBJ6nZ62hQbTKsVxtcKwWFyEkZY5KJP1IFDV7aLmOVCqkSBPnHy8qG8cuC6cRpqjuF66dPIilm2+QBm2iPQ9Pf8qPHHzbi8j8m3qdw43gBfsXLJ/GpGnI7g+oMH2rj+I4mFuElcQ3dsDpb8IIIDeImApgDQbkkxXcK5Z20W5h715rS6QHzDUpIiSDymOtdCrO1OgbZ7T2lzd5auBgx5oNyTH4jpWHF9rWbMEd0VliMi3CI6SUGs6zNJtzETVT3+lWrFBLgneRs6LwvtcLLC3cvK9sDwuqNJHImSI6ERMg+tN2Lxdu9hnKsGBWRB6a/ltXJhw1hZDkZjOwB8Og/LpRjsf2fxOIYZLKug1y3R4PvIHTQ+4qSSUuCiNx5C3anGC26HKSTbBIEaQpYzPQA/Klu3jiO7XurinMWUuMoOjNEk/ukwecDrTB+kbgF2wLVy/h/2QUJFm4AgYTEHuyQMukFRtodKVsf2n75Ft3LIZFywGuH8IKjVAhmCaXHD/wCb9d/5K3+IZYxUYyqvb3+AcwOLDhbsQYkCj69k7T3nNySrMSIIEgmYJAmPegHZ/hzXrKut21aUz4SrGIJEDNcmPUkxW7tHxB2dbKuQMolkMEwslt/hA8W9H0/iYpvQ6/gL8Q6vHnhB1bXP50dFxFvwkeEkgwG2nlPUAwfagmC4+tn9ibWIuvaAtv3GHJTONSQSCASCNyd53M0BxX6P0Fg4j9Zu/slDtnSDmQyQJIhdBrrRXg/Fx3mJZLOJdLl0OhWw8EG2inUgAaqaNtNN3t/JApOwyna9tVt8PxJ6ytpNfMlwZriNrGtYvXcoAksu0lYMaH5/KuqtxHFd65WwEQxHesVfYbqoIGs8+lc/4xw4AsVWWLsDvE84PMCYpcZL02Gxi3xyLNy+TqT1mf8A3vRnsfx25hb6vb5gqQdVIYRqvMazWfGdn7hCGyM4Yajmr8xHTYj1orwbsTiMpuOFDKwyoXWSJEtoYAHTeJ9KpThPaxE4Txyakt0b8ZhEuk3Dbt28zMrKgCJAJWAswNvnUbPBbEMe6stA0nXWQPwkdaIp2RSB3ty4hP4Q8xHmJ10NFbHY5EDQ1390+IgzKk66GfCPrSJySk1YajLSnQv4G3Zs4n4VUG2pGVDAMqx5aDQ6+VQ4Xwwva1TMjgH4l1gzPrEj0Y04YbstbW4tzu+8IgDMTzYnUztLE/0ox/pQCKVVQST4VBGUSQBqT0ny9Irozjv+Xys3f6/M51h+G4hrK/qwa0y3b3jW5lnxsApC75SOfn1o3a4jxiz3IVwc7C3DjMC5zEERqPCIIk/DPOAf4Z2QxyhlBtKO8uMAVkgPcZhr3m8H93Tzq1+yfETds5riOiXQ+hVQsAjxApm56EMfTmGPRKQF0hZwGEQtfbE4HDyl0o+UHxXYDuTnzRo40A668qt4bbNy/wD8Bh7GHa2CXuZLZIU6aFbaNqfM0z9oOzhwyXG77vO+vNcIyxDFFXqZEKKVOA8TfD37rI5UlVB/Z5wZeAD4hlEneaklk/5Djflr49v8npxwY30KyV5r5/P9OCd/tFavqD3hzACe8AUtprt4degJoBjWtswk2lM/GzAKP5m5dNaVUxnhAM/eruyr3DedrfeeBdMjZRJdVUNO66nTTUDUCaoeBRtnlqep0OndYq2kXFt9y4zK6XbeVo20W4c09VA5aUQtXHu+LJAMbQBAUKAJ215/wL6UGxuPVyljE4e5maWDW8qOCJkyG108zQPj3HL1p+6tXry2lUQGjNrvPh5+WnSj6aoy3X3+oPWKWWNXun3GrN4ml1BzbICyrGkBwNfPb+v3AbCZn717hsywCqDEtEMTqY1mDzrmrYx4AFx4G3jP9adv0eXLz27oQq7BxGdtRpy50/qHGcN9iXp45MMrjTGzhXY2zh/Gxe94PiGZQphg8FYBQggazsayDs3gXj/h2WOaOV9pGsf0q24uKSBeuMiksTClgATsCG1lZ2Gh18jb2WfO7d9nyE+Ai04Ajrm1E+YHrUcpeVUehLJkyS8/1MJ4JasFltG4EG+Y5iWIGgY8gANPPz0F4jBa6Ej3Apk46EQ5FuBhJOrCdTPMmhjek0UY3yDra44OsGlDtl2YvYm9aaxcdDkKuFLAEAgiQpE7tvyFN5oVxvjK4dCWbLIKiNzPSNR60vUou2EouXB+cuKPmYqqqArMAVESJ3Ovv70d4VwRBasd4v7S6Wuk6yLfw21H8xDP6FfKi1ngmHLDusOWXkbt1sun8KqpI02LR1pksYa4XzXCs+QPSBAAgAaQPIU/JkTjUQMcdMrZnscMJCFtF/djU9JPpy3p87MoFkaDQEwOugEeQFcn47exAeO8YKdMqmCAPMQSJnTX6V039H+MOIw4vbkwrfzKPF9TNDGCitjZTcnuHOL4ZL1trV0Z7biGB006iNiDBBGoIBri9/8AR4lu66NcuHK2kZQCNwfh5gjTkZFdn4jcyIx9hykn6COlBsThwwD+x1n0oHJrg1JPkQML2NwyjxLmPVoJ+1X3ey1g8m2A0PICMu2ixpA6U3fq/QVYuG8qDXK+Q3CNAuzgCqp475FpSEVrrZQMpEZc0GBprNFMPevXLtu3ncZrkEiPgCgnlM/EZBHLpr61kwR5VdwzECy4crmaNBzkiPcxp70nLV3LcKOy2J9qODtcuylloBGovOgad5yHlCxJ/EaVuNdnsPhCb90tc7//AJdgNC20AGbfNuTyjeBzNP8Ai+N4hbRujDMANw7osDmTLnQdN+gNcg7V9oGxd/OW0iAB+EDl67n3rY5Huo3T9vv6FnRdP40/OlS59/RFS4oWtbQA6jr6k6n3rbZ44yWyy8tY3ilL9dZQ0dY15VFsaYmCp58wfl+dMx6o/A9HrcOLPH0kuGOWK4mL4DAZTlXT/eZ9tPrUezPaZrbNbIBW6O78R+EsDlMwdiCvsPdUscZulBbAVVBmcup8tTWTEXCrowncj+n/AHUUt52ifBhUemeOe9vn0ula+B1GzeKstk3AzOAS4gL8ZnMsz8AA2jQ+ddE7OKpsWzmV4GUHlI0013n3pA/R9jLYw7G8ZZ3mILEqFCgNIj8Ogk78qP4rtVhbQ8TER+86oPkD+VZkmtflVo8RY3BOM3vfK4+v7h7iHGWtEJAZ22A5DmW6Dp1OgpI4W+MwuLJe5de08h1OZ5Jkhh8UNPT0Om3l/wDShhLfwd3Plmuf9gihbfpRZzGHs3nP/wDnZBj5kkfKtgs9Pb7+IayY4poY8bwzF4hbbvBIBBUsAfWNFHSPvND8F+ju7dd2uZbcKAmYBpJzBtm0gRy1mhFztHxW78GEuKOr3Mv/AOTkpasdrMUL13O4S4quqG3IIuAwJMmVBBkHQ+dZj6aWt5O/fdDZ9bJ4fB7fD3v4ADtfwC7grzW7oUCTkKOHBAjnOYESAQwB9d6NdicCy4UvAm7nIJMeFcuU7/vAwI5/IBxhMVfOa4/enUjUc9+QGtM3Cezdo4a2WZVcqM8kEzB0IJg6nYiqMj8vmJsS82wSvOl3idjKwZRh3JggwTIg+cMPnSn+kxAuK052kJ9ZcflRef1fEW2tqLhCFZUC34ZnKfwkzrmEH6UvdueJi/eUhcuVANRrMk6nmBOnqa7HHzJrijJvZ3zYCRTAor2c41+rXg+UsII3g69KGraLFUUakgDzJ0H1or2i4SLFy2qGQbayerbNodQCRPvT9m1F9xSTrUux0zhXbWzdt6MytsUYwZ8jsfUUGxuGxN2S2KPKMrxPXwsojlqG60L7K4Rb1u2jKGUG5cYHYlmKLPsrH5UR4p2fti27WwyEISAruBIE/DMRUORKM3FMsgrhbEzjeGIuFXY3HUQS2p68+WtY1VVWYAqfETDn2rJiHkAVdFOlZHJpvY/QfBL4spcDXrjovim5AVFAGxgSJM9OXKsmK4pYYd5fKgMYQMoLR5SJWegg6Ca3rwGysm/ce8TGjGAIMiADP1qJ4giHu0wzuANItyuv8ZET11rzOHb3PRclJbbGPA8QwjJKawYhVgyIP2I+dauH423ccKtsj+LU/OBVmDbEjMbOESxmHVBm8zkVvUf4K0X8LiVtOzd0MiFoVmPwgn9z22rtUbW4tqkwH2h7OLffMgcNO5lVnqM0fSdtjRDhWBGGsJZk6STrux1P19NBzoCnaG5dB1QEHUh526CJGnI1cXY+IXRc02GkH58vSq+FRPyyNnH5r7SDkJgAtlUx+LeCNOlNWBdCpCkSeQOmnsAfv50nYfiJZTbuKjEGJEEHTSRrBnQj7bV5wPF5byBWYFmA7qAwboQT8OvORHTqMqUdzY7vYehbqwWZqN7EpaBa5JVfiyiYAEyRvA51X/8AK8KQMrkz8Krbck+gC61HObXCKErL+5ioYnHLYQ3WJCqV1H8TBR9WAoTe49cuXjZs2iHy5puygC7TEEnUgRp7Vj4erY3hro7EXbqurTpkuAkAADYKQsc4iSTJrcbm95KkdNRS2e5d2948GwrZFbMWUHP4fDOw16gaVxzGY7LmOzQQPWKw8Bw73b5tSQ1y3cVswkgqhuQZ1HiQA+9ZbKAsSRoFn5kAferI9Mo227GdP10oxWKK5fP2guEIXXWTv1qopG2lab3wJ/KPnVTDSlpnsSij7DggyTRDAYNr7C2j5GLCDE84j6zPlQudaJcCxvdYm2/Rln0nX6TXP1FySljcPUYcT2Ry5Fv4zENmLAgSF0UkZRLAywA2nXarrfY/DW1V1sM1ubZZ3YroSA3hlSRrMxy3pn4hiz3toiJUtoTAMqRy151Xcx5ZGQjwsCI6Tpoa3x5+v7HgeHEA9ueA2sPgrjW7dtdVEqgB3/e3pz4MhFizrp3Saf7BS/2sU38EwLBT4JLbA5hv5E/eo4DtE2FW3bvibeUZH+AkDTVGMg9BJDCCCJiiSlkhXLv/AAdajIba4ncwDXruLZXCm21x9ROb9pGXcRM7612vD4q26d4rgpBMjlG89COlcf7MubjYiF1usg32zXw0HyMRoKPpk4xm/h9QcrTaBeGtYkkoLeYgxvH3/wA1o72fusjsLyPBGyKWykH8WkzHQfPkzcQ4WkybZtljDEGVPoQc2n8oqjA4Id4yBw8qGkHmDlI3Oo050Ep6onJUybWbTeIqDpoSDPzrnXbEJ+tEIQRlExyIkEGOeg+ddNOHI5kVzbtjYIxTkDcAyNZ0iTHOVIjyrMH9wWX+0F4BC11cpAIMyRMRrMetaOI3GZ/HGYCNNiP8Naey1liXYLPKfuPtUuMWcssQdZG+3n/aq8cv6qQhryMJdl2HdjLmLc8lwqfSJAO/OmG7fOQg3biyCD3lsMNv3lH3akixgLgCmUWBpGp94/rV18MQO8uMVG2gA/zTakZIRcrsdCbUaoC3nkyazuatY1U+9UE5+isNwq5dM3TkX91TLn1f8P8At186YsLhktqAANNp1+pk1RiMaqDxMqjoTH03odiO0CKYUM59gPmdfpXibs9K0g816oP4gQdiIPSDSZjO1xT4mt2vcFvad/YUEv8AaHvTAL3T5mB7T/SjWKTAeRIwBQhlSjsNCDAOnSd/nWa3av3Wi1bdTOsaKPMyYoz2gwot4C7eeGuPlVSUAKKWAyjczE+LnRngnCzatLmYf8u2PTKgB+smrnk2J1AT+G4m62K7m8SQrFCRzPkY6gex5UV4pgjb7trVtVW2SxInMW0GpOreGdydQKxY64oxDXEhlF5GBmAQUXWYPhnmBryp1t3rlsa4cHrkuKf+/KayV2mbHhmb9ZB4e1wtmzoQ3qTkI9tvaq8QBav8PViFCW7qySAB4EG50G1AcNjFAfDCRbe6rJPJCYI00IEASJmDTPiHDYizcZgFAuShIgSAFn+LU/OOUnHGjVKzzE4m0MXZud9agqyOy3EOUQWGaG0loAmJqHB8UiYvEWrbK1u7F5CCDr8NwSDGpgx0FR7QY1AqOrKTbcNCkTA1O3pQTi+K7srf8f6yrE3DlOVUdYCTsYEc4zFq6rRl0xYsWe7465IKob9wSRA/aow+RL6dZFLKWSLbLs3hn2/vT4uCvXGL3AqCfItrrvsPalK/YUYi6GaIJjXeTPPy+9PjK4SXsvkxnTx/rRXrfzRG5rlA5KKjcPKtX6qOQG3M6aUZ4b2JxF2GyhQdQXOVfr4iPRTUjlFcn0MvKtxYKmoodY511LA9jsJZGa/d79x+BB4fkDJ/3GPKtFnEI8NZVLdvZVQAQAT0A1n8qGOXU6SIMvVRi/LuBG4njLv/AC8G0wPG5yjbcZip+hr6zwzHXDNy/ZtjooLn/wAR9TTIpHOTVwBiUyg8swkfKRT1kriKXz+p5Ut3YFx3AGaxlvYrE3UkeDMEtzyJVV1I5STVnDuzVi2g7yxaZiILuoZjPUtJ20r3ifEL5JW6VjyXfXcT9x+dX2OIssW7wjQZT1B1Fa5TfcFafQXOMYG5gw7WHY4e4MjpMsuYQB/EvQ/EvmKDdjUbMzI0arpodsxBI56xGo50837BLWzPwsW21kAgH2JmlfgHDBbZyHDZiPDEEfEevn5cvZ6m/Dd/7FOtewxviywGaCQQZU6aeR1BqIWLtt80liyt7jT5RWR7cGZIO0GtZwr+H+FgQY6HnU74GhbDqgdTc1QHX+/kN6akZYGUiOWWIpOx97LaZtjGnrVWHuXcPatkEsxAzKx0JIkx5g6cqjzYJT3Q/HkS5G7F4C1cEOiP/MoP5UtcU7C22DHD3DacqQASShnrMsB8/Stp4q6/FbzeaEn6RVFztbaCZ8j5ds2kT0md6ngssH5R0njktxHPC7ltilxAjKddZ9wRuD1qXFeDH9W722veBkYk6AJA2aWBJnSBzFM+NuteOd1C6QqzOnmeup28qzpZZYysVgzp1gjn5EivSg3yySVdjixohw3gT3hmDKq8pknTTYV0Pi3ALV0y+GUnm9hu7f3Ugq582IoVhezhT/lm9bHRnGb/AHZJSfSqlkQhxZHG9sR/9VtmP7zmPoJP1FAcVxrEXZBu5R0t+H6g5vrQCziGLrJ0nblrpRGyIk+1Hiw4lJJIyU5Nck7Kx5mdSaaOB6EDrtS9greYkDeJHt/aaauA2dUmTqNhW9TGpOjsTtB3t4f2OHsgE5rqyBucqkfdhWj/AFa0xnEMRrpbdGRF6TmHjPmdOgFUY79ri7Os93nnyYZTE9dqOLbNRcJIo7izxDErcv3GVgQyWyCNdQfLn4RR9LLXQDeMJytjn/P1/l2oNxC2q4pMoAzLqAIkgn6+Kj6XiPiX5Vr7UYu9gftK6rdsNlDBZzCNMgK6R0En50cxGBtgIUtJuNQqwQfbUUL4gma6JWVNlkA/iYgfajRw/g7tTpbUA89hoKztRxh4thVNl9La6cgATFZCFuWgGaQUBI8yAaMDBK6DwgyOgoh2c4ALFte8ytcG+mg15eYECfLShyZFCO4UYtvYH4fhLvbEJuN20++ppQ43+irEX7jut6woaIBzdANYXqK67p0qJHlUi6vJF3EY8MZbM4hb7DYrAW7l26EcKUym2xKgScxMgMo13igHEON4/Owt3bvd8tjyHMid6/RxXSDEdIr889p8J3GNxFpHYW0uHKATABhgAOgmPaqunzeK2pLcVkg4cMbeDZe4w7G73t5ULXCzSyl9SCOWXVR5CoYXE5FKrtnaPIEzH1NC+zGNU/ssssxJzneIAy+mhO9Eu6Pd2kjKxTMY/eM6ew+1P0oVq3Ntq+TqTW2ziQN2mhVrhzHnNFsHwvrWOjU2WcQxoZAgEwZ1qnG2rl9VUqAFGhj86J/qKiNKI2lAUChs2hTXh7kBXk5dv/dS4bwi9bvZkYBGBUiBsdxqPqNaZb4BqFs12tnaTPjOGFrZGgOmseftV3dRWln5TpUTHKgCAnEkzOqb/jK/vAchOk+tRxWIkrIfQzBWT8lJmrMMM9y5c2M5VnkBH0Jj616pzXZ6L96NfQFno4na5vl/mV1/7lFBuFIGwbabXGIkcswM/I0wOpoVwcHLdU7d46j03/M0MfY1m/CiUU+Q/pXrpUOGNNuOhI/P86teta3OT2KCnSq2StBr4Vxxyf8AR/2fGJvM9wfsrQkj95zOVfQbn0HWpYjhbpbbMCGXfTodfamj9GI/4M+d1p+S0d7QH/hr3/Tf/tNOWRrKA4XE5pwS9lvIT5j5g08dzctWXxFu2f2algHBExqY2J0k+cRNc+wrQ4I0M1u4BxS+1jF5r11o7uJdjHiO0nSruqjcrE4uBs4Lxm9cx7W2TJatG4LoDAg3Ni7NAzMSAANIUbaGmy7iecQv1NKfZlycOhJJJZySdySzSSetFLh8VedLkpWyB/HMX+2suFgBsonzg/lRexxJh8Sn1oJxf4E/6q/Y0bwhrq2MsJW8QGIbWR5bUfweGulPBYDA6yXAmee9AODic89Kd+CH9gPf70tmgLgzN3q22QLlJnXmAYgeopka1Svj2IvGNPGPuKbTUvUbsbB0ijuvOotYNWmvG2qQbqYK4zj1w9ssxGaPCvX+1cpxvZ7vbr3XuKWdiTuPuKLdrLhOeSTqdz0ZatJ8C+gr0ekxqMdXqTZpuToHYDhC2vFKz5Gt963LK6KWYFZA2jzofeY5xrzFM+AH7MVTJ7CkWrZjlVqJFSaorSgywmrUOlVJViVhpVeqsCrXqIrjj1K+evBX3OuOIYmwCvOY0NAcwksXI5TO9M7/AA0s4ITZM668/SiTpMFlgxDfhuz5b19btsgYgL4jmOp3667e1CLwi4I0omrmNzRNnUaeDvq49DHzn8q2sKDYI/tD6f0o0KyXNnIqImpJbr41MUJp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5" descr="data:image/jpeg;base64,/9j/4AAQSkZJRgABAQAAAQABAAD/2wCEAAkGBxQTEhUUExQVFhQXGB0bGBgYGB8eHhocHB0dHB4dHhwcHSggHRolHBocITEhJSkrLi4uGB80ODQtNygtLisBCgoKDg0OGxAQGzUlICYwNCwsLDQsLjQsLCwsLCwsLCwsLDQsLCwsLCwsNCwsLCw0LCwsLCwsLCwsLCwsLCwsLP/AABEIALoBDgMBIgACEQEDEQH/xAAcAAACAwEBAQEAAAAAAAAAAAAFBgIDBAcBAAj/xABBEAACAQIEAwYEAgkCBgMBAQABAhEAAwQSITEFQVEGEyJhcYEykaGxQsEHFCNSYnLR4fAVgiQzc7LC8RZDopJj/8QAGgEAAwEBAQEAAAAAAAAAAAAAAgMEAQAFBv/EADIRAAICAQMCBAQFBAMBAAAAAAABAhEDEiExBEETIlFhcaGx8AWBkcHhIzLR8SRSYhT/2gAMAwEAAhEDEQA/ABguFd9q2WbsiRzrPiRJk86jZOVtfhO/9alcaLUfYg5XBUwRr6T+R1+tCOP4PPaZra7kHKORmSPlJFHcQdckSCJDenKruH4W0Vum45UgeFApIfyn8JGhBo47gtGHsti2VURpgqIB/C0beU/ep465cRjDMNTsd5M/nUbmFIOmo5Ec614tc9sN+IaH/Pr70STNBicXugMrZbik+LMvlH4Y5D6VPgPFFd2tMslDGo5EE78xHXXbepCzaFu6zs4uAJkVVkPJgiZ0ImaE2AFdnDAEnU6brAE6b67b7UjJlcXwckPeFtolwFMmYQcpA+0be1fcbAuuXyLbJ5KPDPpynyn0pd4zaJIY7kD2I0/L61ptY+9bMODBAOVhrBHI7wfOabKUXs0dubbnD17owqlwNx5fnQ/hTg3F71m7vxFo1MBSdJ9KN4ch1DL4T9vL0rJi8EFUtEEA7bbR/m3pQyhW6NPuNW7K92cNc7wMWDzoUXKTsYMlgomI3odhuDq86kfWtN3AsGmBE/h2HlrqPeiOHt5QeRNBpTfBqbQsf6eCWjYEgGN450w4jsI6iUvW3B8iP61LD4ZVAG9aMJxBle4SSVz/AAzyAXbod/I/Wtjjj3GLqMseJADF9mbyzADDy/8AVBrnDrkwVjz0rrdu7bZJU/1+XI+VKHFr637qoutsFu8O2bLGgbmJMEeXTfJ4V2HQ6/KuRVdAmUDXMwVm9QxgeRIA/wB1RGDy3GxExAVR7Ez7HMPkaYMb2Zs3FCl7gJeVYGCpCsQfODBrKnBL7Sl028vNkZvFHPuysKSN/FpypM8U004+lfyIeTU25GxdqpxNpIJZQf8APKtOItZTpNbOD8Au4xsqABRqznYf1O+gokndAPbcW8Lg8zARTdh+x9w28wQ/KnrgvYzD2IJHeP8AvNt7Lt85pjAqiOJ9yaU12OF4jspiJ0sXSPJG/pWdeH3LLBbiMgb95SDI6TXfKDdrcVat4a530EFSFU7lo0jzB1nlRSx0rs6M9zjV9MxOY6chOgHLTnWPEYVTsfzq62C5IQZjz6D3NBOPXnRsoeMkG4F0ADRAJ3JiTGnKpFbe5S9kb7SogAJ13jc/IV7dxJjwiPXX6AxHv7VDDYU20BkEkAt6kaxzA9a8b0y6jp/nl70ejuDZcr6akn1/tUWuelZ2uQNTA61SuKDfDLeg/M6UyKVAts0M9UI+rev5CrjhbmUu4VE/iYZjOnhXc9TGwoZcdDPrRtgnQ7XEmtrctrAtP8SMqmeW5ET5gihfdSSI9NxP96jiMc6kA2mdSQJXU66fCNT6AVtOHHLTyOn0P/umONoYZDpEj4ftzrdfwYQgmYbUEf5/k1Q1puYn/PPX61sw93PZyMfEm0+X9tKWlTNZHHYAWgBnDZgGUrBA6gwxg+RFZLLRuywfX+lWlNqD8VuEjKpiTEjygn7gfOmyuKsxbmP9YHev4pAbblCkf0ouMMN8gJH4gAdPUeVAk4celEeG3SGCNofwt9hSISvb1Ca3CGN8SekH2Ij+lV3sS9zL3jFsqhVkzCjYegn60Tua27TajMkHXmCVJ+xquzgWYTKgjkRqfTT39q1xbMJcOU5WA5jT61aJWwwYz4DE77H868tjJMfT/OtV4i5KnlIOnPatcGlZ1mq80bGDy5/TesxvMPiHv/n9vepu5FvvEQlZguQQoPQk7nyoU+IZzEsx6KIGmvry6VzRgSs4hWZQDMnlQTimNKymwZzrPLXfoNhPoOdbuG3CW+GAATP9/esl3CS+fSe7IErI8RkzP8oH+GgktWxpj4LcuJbZO8IXYnUzPtMwRW9reW2kE/iMjQ6Ef0rOi5fCDaEcgEH0itvEXIe2uk5TJEAaxMRoBodutClS3OLcPjsxQHQhvn4WokcRA5UvcRS5b7klk8dxQsMsgFW1MbGeRom16CQZ5a/2ommcminG4g8lOvOKeOwvaKzas91dlDmJzRIaesbEbegFJ2YRMiOtZX4ig2M0uOqMrRs0mqZ2f/5BhonvrfzrDjO2mDtz+0LkckUk/WB9a4t/qTs7KSFUAMpE6htIPPkT71aWQkBGJGWWJEQYkxHLkDz94pqyya2oT4UR84z+kloixbVJ0zXNT7KNB6yaS+JY65ebvLrs5PM/kNgPQCsqYYXGVSwAJGrEAAbzJ0A5yaz5jdhmGVY0WZ5Hc6TXJ61bNpR4LMPiCjyNjv8A51FCr1lzfuwrkXodGyEjMoCkHTTkQTpRpcHNlnUfCfvp94qfBb4zqrT0X0PL/wDrKR6GpZyVOvvuOUW6sxBbpkSF16Gdhy0Ghkc9qEYzGlHIOZsvxSQBHOAPz5003l8TchNJvElm686+I0+MvKgHHcMGGG4I69R/cUvPhmFzKu/Ijp1nlRnAtmSOa6e24/Mf7RTV2Y7C38T+0CBUP430BA5KNzrOu23SshzSMlxuKSYVyIJZidydSfc61f8A6Ww3Brt3BuwNi1BuHvGHKIX5b/Wjr8Cwx3sWz6qKaoSfIpzj2OdYxLDahlB8p/Mf1rGuHBGhkiqrhyEeLNoOR36a6e9eNilBEq3qI/rP0p1IapEzbIrLiUggjnp70StXJ5hvofea8xNjOpA35etG8anHblBajPgWUsveTlkSRvE6xPONv8l94f2b4dcVciK8dXbMJ11EzNc1N4CAY8xWyzxBUIV3Cn8JZgCfn9/8PYdOWoy57ATTW6Z1BezOFClRZWD6z8yZpa4r+je2+tq4VI5MJHzER8jQnD8durGS+xH88j6k15Z7Z3zZ7w3jGXUlV3HhPLfNpR5OkrmhacvUw43hd7DgWbwGnwkGQRpJB9tvOo2/U0LwvHnvsTduF30AzHl5cgJ5CsXaDjbWYCoGG5MnnpGg/wAipFKWnyje24wve/dHuaz95owZQzEaET4dD5wRHUelZ+G4rvbSXIjMNpmNY39q2C3ofQ/anzi9NnIwnEsqZCxynxEEkiepE8hzqFu2+mXT+XTQ+nlVFrtHh0uEnOYEaLEEHXXrA3Fbf/kFg/DeADcoKx6k6zy0pGqPqN8LJ/1f6HuAwZTvCwiF0H+elQwpVwVnMQByPU9d68tY+yxyJdUs51MzA6nr6edb1u2FxHc2xPgBLsw16gD678qxNWA01swZicOuYHKTMlukDf6ULxhuXbhuRHQDkK6Fwbh+GuFxeuZREADSROusabD501YXh3D7dvKO5yncs4J+ZMj2rJRb4YOtLlHILNhLpthlbOrqdGAXSdSIk6efI1rxmjsPP8hTpxnAcOUFrLgXQPCqMWB9d4HnNId+6M9zeZrd+Gcne5lx88lJ35xFZYj8H1/tX3EWE6k7VRcuCDDnbqaF8nM14CxNtZkwMoneBtPKefLevmYJ4ChYsBqG+HX67c+or3hT6QWmQPnGu+vSrsdYZlbu/jKkL6kaH2NBHyyo3lWZbF8OBAaM0QRrzGx+foRV1oZYA0EEe0GsCcOdfAstlOpG88z6UQS05UhgQwE6iJB0n5kA/wAwrrSexyt8mrh9/KGWRDCCPKhmItkHQwQdCORGx9j9qwLculyqoc28Hp15aedEbeHu92TcCiPhA5CNj/7NA4JbhKTexsGLV1DQQdM0xEnpB+8UsY20zXXyifEdff5USwlrTXnDfPX7z9K0FNa3gxA/hmGdW1iCIj7fUD601YP9JeMsjuwbZVAFXMmoAAgaEUEeBuQPWs9rArcZmIJE9Y5a+e/0itt9jGk+RhxP6T8a0xdC/wAqL9yDQLFdocZfMm7eeOrkD2EhflWqzw5RsoHnGvz3rRYwRJOldfqzNlwgl3t0KC0LoSA4MPrELA333Mab1MX1Pxlk81E/TT7iq70qoKobhnZSZ16dfSKpsXVuj4WWf3hExvDbGJ+tUKdnONGyT+FiY6b/ACq2xiJ336xqKz28Hm8Q0JJ8PSIPrrP0NbXslFUsMsgwWn5xG0efKu1UdQv9obTASNCSNfUxNKnFeBXr91rr3ULNG6nYAAfb707Y7EZ1CMBrBUgdNepnb7VDubXK4p+lI1uL2NcdXJz89lLo2a0fmP8AxrpvZXsrhXwtu3cxq23+K4mSPHrPiYgN0kcgKhYwVpv/ALLY9WAo3gez9hv/ALrOm8XF/rW+K3yDoS4PW/R5Y0NvHWieUgfcP+VQx/ALKW370WrrBT4g2YQNQegPtzrJ2r4VasJZu2biMwuBTlYNAYGDoTzH1pJvdo8Si3LUqUMpDKDAJjSI5dZoo5IqxuPDPJw+Bs4YLS21CQFEwAdpJPXz2q8WSTmJWNYUaHbeI21++1c6N85cpVcshoiNRqDoQeVa8JxW6LqS7RmAygnKAdDA95ov/ovZlD6LKldA6+PG/wDM33NRAotxDh6pcIZ9SZ01iddehqOE4YLhhHk9DAPtJE+1S6Zeh6EerxUtzR2OwL3sXbW2AW1MEgDY/vaH0pzf9GuNLd5NvNM/GZ8uVJrcJuWGVm01AG3MgcieRprv4pEBUufQt/hNMgqVNHndZNZJ6oPagjcwL2SUuKBcAGbUHfbYxyoU2LEx4dzM+p5iteDvBrWYGRr15ac9aXbUsA0b6/PWm5NkiYL2H1LSNoGtYb9n8UiDBkEfiE7HX1iYrMLZ6dfvSrxTj9xWZFY+FyN9IGg21/wVkHqMk0hjxgyqTAY7CqmW2wnaeR69Kt7J9sBlW3cwNm8VktcZ2J15lTI6DSNqwdqO0oxUWreFw9iH0a2pDSDA8UxGvSi0uwNVmuzZylWHL7c6YuC41bV5Wa2twCfC209fX1nekTg1693xtXNQJAYAgEhS0ZoC9AZE012cGXPXKACN4MAwfaD70vJFpphwdofk7eoghLNtPIHzI2AHSlvjvbG/ikKEqtsnVVWJgyJJJOhHKNqwLgQvxEL6mKEW0i9cUfCWJBG3z8/zNBKcmuTYwinwV23C3C0Etkj6g+21a7mOnQLpBmT8tprPeCqxLEAQPzqCcUw/JixH7qk/lQrcJ7MheVl2A209P8FDf1i4xYa6D5+WlHLeJW6DlVgUj4hEg9PQ/ersDg5GnU/c111yC/YBjBNPOI5CNfnRnhQt2rfjMGZOhPIdBW/9SOmlSfh8gg6SIrNR1GJ+OWF2zN6AD7msj9qo/wCXaWP4pP2iseKwmWT0mfbeheQn/D/Siio9w/Dk/wC1WdA7lCNFEEctNPag2MwaWlAFtBbV+8EeEoYykAAiSQdzppBB3pibD93ca1y3T8x85j3oX2iw5Nl/IT8iDXeJKDaGY4Rm0mR4Z2ssW5LWbjt+AyAB1kTvtUsf2vt3Y/Z3BGwJUjz8/wD1Sjbt1pt2qW80j2F+G4vT5hU8ct8rJEbfDp9Kuv2VYW7yqCr7g8jzH3+VClwoNEcLa/4e7ZaCGBKeoBaI9ifnWRyWybq+hWLG5xCS4D9Ysslq0qPA/ayJXXcADpPpNZj2RxfJ1jrNY8Fxq3g8UDm/ZXfCVUqYY92Q28gCXmK6Hh8SrrmRgyyRKkESDB1HQgj2q/V40VJnkPyto5ti8FctFg7kkFeWgysC3rIBHvVOLwniOm7j7g/anviOEt30JUggyJHUEqfqDQXiVxrNgslo3LiMNFTMTPhkgaxB+lJhj8Sei65H4c/hNyqxavYSs36vBB6EH5Gm/C94crtaYMBqGt6a/wAJEN6wYpsexZNkHu7WYoJ8KgyR0jQ0WLo3OTWrj2/kuf4lHTWn5/wJ5w6ljKqdTuBV9rBIDIVQRsQAD8xWy1gznbQZeXWZMz5bfWtXcgRPMwPXf8qn1M8wVe0DsU3k5wNdYGUHnPOhtjEN3bh5L5gUIO4J8Wbw/LXWaPdoLOUydp/8R/Q0NwltHn9pbSBP7Rgs6kQJ3bTbzHWs1zvZF+DD08sd5J0/v2CfDeI22t92PAQpmR8MySdBqATy102r20pSwGW5aZVJHwH4VJXNqwJ1gRHPyrJbweR7mx/ZkHp4oj21qXeEIUgEH96SRqTAM6CSdKJ51xkQT6GWRvwHa9X/AKN2KR1UN4CDB+FgRmGbad9YilHFcLZyzfq7tmYtHdkxJ1/DTA2MukMT48qFgsxLLsC2+vWaDYHtXxC6oCJIXKrsTLebRcbc7wPpVGJxmrgQdThlhlonye/6fd7xGNgrbRCBKkZAAYjNqBOsedLAVjehRLd5oOpzfaul4vGtlv22GcrnAacugzAEgaDUHTntSj2SX/jn8hd+8U1E7p8Gu5g8Q9kWriqLQckzE6wAZ3MGecVm7C4gl72HZm1VbiiTy0Ye4ZT/ALDTndt5lZQYJBE9D1pLxXCjgL1nFNdDAXArAJEIysG/EZ8E/Olz8yaOrS0xku8NA5V5ZwpPwrqOgo7jbUEKASWmIE7UewLhbFlAr5syZoQmAXliRE6a6+YqSMhzEDi2FPdsYg9POYig+GwcbyPpXTOMYJGctOUXBJGzAjQ+kwPrQPi+ItugtoillPhZTJK+cc9NteR51PKTWyPZ6Fq0nG77+n8CU/G7eHugMGOkNHQ/5PtRcX2xFtDg5Y5SGgCVufgzZpAQwZP8J5jVf472TxGd3TK6MSwObVVJkBhEhhMR5VgNg2EZrbyysFMHYjdhGwzZgCdd+dWwhGKT7nk9TmnmySfZfQ6tawxypJYkpmIUIANFmJGglutWm2qkMWITIzEsdIGTcbD4qXeA8dxeKtr3WFW8yoQWDbhcoJYAjLrGnPWNBpPilvG30i/hxbtKJPdwxOoMQGJI0B0HIUDjXIiO+xj4rirLtcy3FAO0zvEHYHSaG4fDacjNHbXZsXLQVLcifiMAz5Ex5aeXyvPZW9aUBVLr5EGDzB1pE3cbR7P4fkUJuE2qr5+gV7WkLiFGocpmU8oB6zuDy8xVd2331phoCVII6GPtzox25w6i2t4oGKHKDMZRchSfPWNPlS9hsUVuW10GZWBnSSsEDY6jxH6U1qzzYNqKaFccNuDN4ZKg+EbmOQ6mp2LLG2t1hkVmKjPpqDHKdCdBE8+QJptu2lzy0Cd5PKlvDYdDbNq2iHuG1z3kWGygSG/EI5jTQ0eLDCXJXP8AE864fyM/AbwxDMiwhQwc59f3Z6Ue/wBJZLgkqchzSuoPgZYGmph6G9nsC9nEd6e7Clh8FwXN51AUba6/5DRxXi6L4mS6Y+IrZcgQY1aMvICQSNRWvBBO4gT/ABDNkhom9n7e5zfF8QQlmyWrgKuu25KyPwnUEBvPLG9NHB+Iks9y3atWwJi2qsFMganLpPKgo4ThxlKi7keLgKMARIJXR121NacDicMjgpcxRYcu+QBssmCBag+nlWZJy01B0Tx6fI1el7+zGD9HJB4fbA/C9xf/ANlv/KsnbK2pazmum2guDORm1lWgHLrBy1fgu1XjVBhkRGYA5XCxOkgC3E1PiOIwxuTdvAhGDMFMBWWYzESR8RGkUUNWSTkl+S35ByY5YqU1XxMI4fquVc2YSPDBI31EAjTyqdnBAOJWGB8xBk8utNWA4Wi/Eblwlpl2GnKALaoIjmQT51rbhlgHVNTzJbr6+dJlja4HxyKW1AV+KhLtxGRgA2jSDPPQDXnzjagfaHtMEdAuUqCHMlgymYBMHVddjvrRPiWFdr9yFbcahHI2HMIRXLgr4i5djXKCxnpO39PSuw6nJt7JBdRjwQxReN3J8+2250nGXTiAe6QMdIl8oIgicwVtZjSKEW+y91SvegXA8rAussN+E5gswOegml3hvE72FDW+8gmZMBgNtieWtOnY65i8SZD2ntWjnYsAsDeAF1+cDbXenJOKsjm03S4/fuZuGcLuWluF7iuGSQQ7MNGAPxbctBppUGuL1Hzolj8bhQqLbxVllyw6kyBttl3kzPLQaUPw9/hNsAstvODByWCRliIB7vnJBkEwd51qeWKWSVu/0PU6Xr49NHTFWr7ujyw2bP3bgNl0I8UGV5LJ2nYVhtcExNphbtMjA5Wu+EDL4mCMVfxrKwZymT6TRjD8c4bHc4cOrGCuW0s+E5joApIImddhyr1OLC8bd23czKoIAuZUBuZQJImWJUkSSTqRplgPw6sUXFIj6vMupya2a+0WNsYWxmcjMykAaF7nXlruTyiTST2YlOI3keA2W5En4iSG06nLJ06GmPH4TGXSl27hi9iIa1bbvGVlMowRfEWzBtR+G5B1FLmI4ViMrMuFxNpLdwXbDNauDITlFxWnXK8TAJ1X+ImnRlW/O/qSTlcqr3Gnh3EVuPdQSDbaDPmN/v8ATrQb9IwH6sn/AFB/2t+RrHw3tAUtuLzN3guEI5UkFGJPijbISSF6GOQqfbDF2r+DQWbgc2WXMCTnyAFQ3i1aCRJ6EHkazU0913/0daaHzhGILWLRbMpa2VBhpn4QfDqBpMyK08XxzWlLMWX8UR4csa6g7j09xoKH8EuBcJYckmLeUCdxJ/LT51k4lxe1jBlFzu4cGCQAY/C3Qc9OY6VA22/Yo0Jrncl+sm7cBbRe7nWYBOp2IMhSOfzrYiIFGQBQdDprvzMzyneqrdpgLr3FhEtwjBhLEwB10AAAJ6xsKyvFs5ZzAZdY3DBSZHIydvSas6SEZPbn9iLrMmXHHf8At2/Xflehdfx/dqYfLHMbT/EYJA9idqC8Zxb4rD4jwiVDMnMjJMgH+WR6gV5isVnzGfw5h/EYMfWiPA8CpwLKwgXFMOSJOYsDB1Kww0kcqqySWGLcld7V+5JgxvNNKDSa3vvXp99jz9CjFLVx01ZrniA/EqgbeYLEjrqOYhzxOJzXYUZlfMxYEaDlpMmeo6UsdhMVhrShLDE3CCWzssr+9ChVgTG/ICiuBxod7rKGyo2RyR+ISSyncrrrpE6jczBJ6nZ62hQbTKsVxtcKwWFyEkZY5KJP1IFDV7aLmOVCqkSBPnHy8qG8cuC6cRpqjuF66dPIilm2+QBm2iPQ9Pf8qPHHzbi8j8m3qdw43gBfsXLJ/GpGnI7g+oMH2rj+I4mFuElcQ3dsDpb8IIIDeImApgDQbkkxXcK5Z20W5h715rS6QHzDUpIiSDymOtdCrO1OgbZ7T2lzd5auBgx5oNyTH4jpWHF9rWbMEd0VliMi3CI6SUGs6zNJtzETVT3+lWrFBLgneRs6LwvtcLLC3cvK9sDwuqNJHImSI6ERMg+tN2Lxdu9hnKsGBWRB6a/ltXJhw1hZDkZjOwB8Og/LpRjsf2fxOIYZLKug1y3R4PvIHTQ+4qSSUuCiNx5C3anGC26HKSTbBIEaQpYzPQA/Klu3jiO7XurinMWUuMoOjNEk/ukwecDrTB+kbgF2wLVy/h/2QUJFm4AgYTEHuyQMukFRtodKVsf2n75Ft3LIZFywGuH8IKjVAhmCaXHD/wCb9d/5K3+IZYxUYyqvb3+AcwOLDhbsQYkCj69k7T3nNySrMSIIEgmYJAmPegHZ/hzXrKut21aUz4SrGIJEDNcmPUkxW7tHxB2dbKuQMolkMEwslt/hA8W9H0/iYpvQ6/gL8Q6vHnhB1bXP50dFxFvwkeEkgwG2nlPUAwfagmC4+tn9ibWIuvaAtv3GHJTONSQSCASCNyd53M0BxX6P0Fg4j9Zu/slDtnSDmQyQJIhdBrrRXg/Fx3mJZLOJdLl0OhWw8EG2inUgAaqaNtNN3t/JApOwyna9tVt8PxJ6ytpNfMlwZriNrGtYvXcoAksu0lYMaH5/KuqtxHFd65WwEQxHesVfYbqoIGs8+lc/4xw4AsVWWLsDvE84PMCYpcZL02Gxi3xyLNy+TqT1mf8A3vRnsfx25hb6vb5gqQdVIYRqvMazWfGdn7hCGyM4Yajmr8xHTYj1orwbsTiMpuOFDKwyoXWSJEtoYAHTeJ9KpThPaxE4Txyakt0b8ZhEuk3Dbt28zMrKgCJAJWAswNvnUbPBbEMe6stA0nXWQPwkdaIp2RSB3ty4hP4Q8xHmJ10NFbHY5EDQ1390+IgzKk66GfCPrSJySk1YajLSnQv4G3Zs4n4VUG2pGVDAMqx5aDQ6+VQ4Xwwva1TMjgH4l1gzPrEj0Y04YbstbW4tzu+8IgDMTzYnUztLE/0ox/pQCKVVQST4VBGUSQBqT0ny9Irozjv+Xys3f6/M51h+G4hrK/qwa0y3b3jW5lnxsApC75SOfn1o3a4jxiz3IVwc7C3DjMC5zEERqPCIIk/DPOAf4Z2QxyhlBtKO8uMAVkgPcZhr3m8H93Tzq1+yfETds5riOiXQ+hVQsAjxApm56EMfTmGPRKQF0hZwGEQtfbE4HDyl0o+UHxXYDuTnzRo40A668qt4bbNy/wD8Bh7GHa2CXuZLZIU6aFbaNqfM0z9oOzhwyXG77vO+vNcIyxDFFXqZEKKVOA8TfD37rI5UlVB/Z5wZeAD4hlEneaklk/5Djflr49v8npxwY30KyV5r5/P9OCd/tFavqD3hzACe8AUtprt4degJoBjWtswk2lM/GzAKP5m5dNaVUxnhAM/eruyr3DedrfeeBdMjZRJdVUNO66nTTUDUCaoeBRtnlqep0OndYq2kXFt9y4zK6XbeVo20W4c09VA5aUQtXHu+LJAMbQBAUKAJ215/wL6UGxuPVyljE4e5maWDW8qOCJkyG108zQPj3HL1p+6tXry2lUQGjNrvPh5+WnSj6aoy3X3+oPWKWWNXun3GrN4ml1BzbICyrGkBwNfPb+v3AbCZn717hsywCqDEtEMTqY1mDzrmrYx4AFx4G3jP9adv0eXLz27oQq7BxGdtRpy50/qHGcN9iXp45MMrjTGzhXY2zh/Gxe94PiGZQphg8FYBQggazsayDs3gXj/h2WOaOV9pGsf0q24uKSBeuMiksTClgATsCG1lZ2Gh18jb2WfO7d9nyE+Ai04Ajrm1E+YHrUcpeVUehLJkyS8/1MJ4JasFltG4EG+Y5iWIGgY8gANPPz0F4jBa6Ej3Apk46EQ5FuBhJOrCdTPMmhjek0UY3yDra44OsGlDtl2YvYm9aaxcdDkKuFLAEAgiQpE7tvyFN5oVxvjK4dCWbLIKiNzPSNR60vUou2EouXB+cuKPmYqqqArMAVESJ3Ovv70d4VwRBasd4v7S6Wuk6yLfw21H8xDP6FfKi1ngmHLDusOWXkbt1sun8KqpI02LR1pksYa4XzXCs+QPSBAAgAaQPIU/JkTjUQMcdMrZnscMJCFtF/djU9JPpy3p87MoFkaDQEwOugEeQFcn47exAeO8YKdMqmCAPMQSJnTX6V039H+MOIw4vbkwrfzKPF9TNDGCitjZTcnuHOL4ZL1trV0Z7biGB006iNiDBBGoIBri9/8AR4lu66NcuHK2kZQCNwfh5gjTkZFdn4jcyIx9hykn6COlBsThwwD+x1n0oHJrg1JPkQML2NwyjxLmPVoJ+1X3ey1g8m2A0PICMu2ixpA6U3fq/QVYuG8qDXK+Q3CNAuzgCqp475FpSEVrrZQMpEZc0GBprNFMPevXLtu3ncZrkEiPgCgnlM/EZBHLpr61kwR5VdwzECy4crmaNBzkiPcxp70nLV3LcKOy2J9qODtcuylloBGovOgad5yHlCxJ/EaVuNdnsPhCb90tc7//AJdgNC20AGbfNuTyjeBzNP8Ai+N4hbRujDMANw7osDmTLnQdN+gNcg7V9oGxd/OW0iAB+EDl67n3rY5Huo3T9vv6FnRdP40/OlS59/RFS4oWtbQA6jr6k6n3rbZ44yWyy8tY3ilL9dZQ0dY15VFsaYmCp58wfl+dMx6o/A9HrcOLPH0kuGOWK4mL4DAZTlXT/eZ9tPrUezPaZrbNbIBW6O78R+EsDlMwdiCvsPdUscZulBbAVVBmcup8tTWTEXCrowncj+n/AHUUt52ifBhUemeOe9vn0ula+B1GzeKstk3AzOAS4gL8ZnMsz8AA2jQ+ddE7OKpsWzmV4GUHlI0013n3pA/R9jLYw7G8ZZ3mILEqFCgNIj8Ogk78qP4rtVhbQ8TER+86oPkD+VZkmtflVo8RY3BOM3vfK4+v7h7iHGWtEJAZ22A5DmW6Dp1OgpI4W+MwuLJe5de08h1OZ5Jkhh8UNPT0Om3l/wDShhLfwd3Plmuf9gihbfpRZzGHs3nP/wDnZBj5kkfKtgs9Pb7+IayY4poY8bwzF4hbbvBIBBUsAfWNFHSPvND8F+ju7dd2uZbcKAmYBpJzBtm0gRy1mhFztHxW78GEuKOr3Mv/AOTkpasdrMUL13O4S4quqG3IIuAwJMmVBBkHQ+dZj6aWt5O/fdDZ9bJ4fB7fD3v4ADtfwC7grzW7oUCTkKOHBAjnOYESAQwB9d6NdicCy4UvAm7nIJMeFcuU7/vAwI5/IBxhMVfOa4/enUjUc9+QGtM3Cezdo4a2WZVcqM8kEzB0IJg6nYiqMj8vmJsS82wSvOl3idjKwZRh3JggwTIg+cMPnSn+kxAuK052kJ9ZcflRef1fEW2tqLhCFZUC34ZnKfwkzrmEH6UvdueJi/eUhcuVANRrMk6nmBOnqa7HHzJrijJvZ3zYCRTAor2c41+rXg+UsII3g69KGraLFUUakgDzJ0H1or2i4SLFy2qGQbayerbNodQCRPvT9m1F9xSTrUux0zhXbWzdt6MytsUYwZ8jsfUUGxuGxN2S2KPKMrxPXwsojlqG60L7K4Rb1u2jKGUG5cYHYlmKLPsrH5UR4p2fti27WwyEISAruBIE/DMRUORKM3FMsgrhbEzjeGIuFXY3HUQS2p68+WtY1VVWYAqfETDn2rJiHkAVdFOlZHJpvY/QfBL4spcDXrjovim5AVFAGxgSJM9OXKsmK4pYYd5fKgMYQMoLR5SJWegg6Ca3rwGysm/ce8TGjGAIMiADP1qJ4giHu0wzuANItyuv8ZET11rzOHb3PRclJbbGPA8QwjJKawYhVgyIP2I+dauH423ccKtsj+LU/OBVmDbEjMbOESxmHVBm8zkVvUf4K0X8LiVtOzd0MiFoVmPwgn9z22rtUbW4tqkwH2h7OLffMgcNO5lVnqM0fSdtjRDhWBGGsJZk6STrux1P19NBzoCnaG5dB1QEHUh526CJGnI1cXY+IXRc02GkH58vSq+FRPyyNnH5r7SDkJgAtlUx+LeCNOlNWBdCpCkSeQOmnsAfv50nYfiJZTbuKjEGJEEHTSRrBnQj7bV5wPF5byBWYFmA7qAwboQT8OvORHTqMqUdzY7vYehbqwWZqN7EpaBa5JVfiyiYAEyRvA51X/8AK8KQMrkz8Krbck+gC61HObXCKErL+5ioYnHLYQ3WJCqV1H8TBR9WAoTe49cuXjZs2iHy5puygC7TEEnUgRp7Vj4erY3hro7EXbqurTpkuAkAADYKQsc4iSTJrcbm95KkdNRS2e5d2948GwrZFbMWUHP4fDOw16gaVxzGY7LmOzQQPWKw8Bw73b5tSQ1y3cVswkgqhuQZ1HiQA+9ZbKAsSRoFn5kAferI9Mo227GdP10oxWKK5fP2guEIXXWTv1qopG2lab3wJ/KPnVTDSlpnsSij7DggyTRDAYNr7C2j5GLCDE84j6zPlQudaJcCxvdYm2/Rln0nX6TXP1FySljcPUYcT2Ry5Fv4zENmLAgSF0UkZRLAywA2nXarrfY/DW1V1sM1ubZZ3YroSA3hlSRrMxy3pn4hiz3toiJUtoTAMqRy151Xcx5ZGQjwsCI6Tpoa3x5+v7HgeHEA9ueA2sPgrjW7dtdVEqgB3/e3pz4MhFizrp3Saf7BS/2sU38EwLBT4JLbA5hv5E/eo4DtE2FW3bvibeUZH+AkDTVGMg9BJDCCCJiiSlkhXLv/AAdajIba4ncwDXruLZXCm21x9ROb9pGXcRM7612vD4q26d4rgpBMjlG89COlcf7MubjYiF1usg32zXw0HyMRoKPpk4xm/h9QcrTaBeGtYkkoLeYgxvH3/wA1o72fusjsLyPBGyKWykH8WkzHQfPkzcQ4WkybZtljDEGVPoQc2n8oqjA4Id4yBw8qGkHmDlI3Oo050Ep6onJUybWbTeIqDpoSDPzrnXbEJ+tEIQRlExyIkEGOeg+ddNOHI5kVzbtjYIxTkDcAyNZ0iTHOVIjyrMH9wWX+0F4BC11cpAIMyRMRrMetaOI3GZ/HGYCNNiP8Naey1liXYLPKfuPtUuMWcssQdZG+3n/aq8cv6qQhryMJdl2HdjLmLc8lwqfSJAO/OmG7fOQg3biyCD3lsMNv3lH3akixgLgCmUWBpGp94/rV18MQO8uMVG2gA/zTakZIRcrsdCbUaoC3nkyazuatY1U+9UE5+isNwq5dM3TkX91TLn1f8P8At186YsLhktqAANNp1+pk1RiMaqDxMqjoTH03odiO0CKYUM59gPmdfpXibs9K0g816oP4gQdiIPSDSZjO1xT4mt2vcFvad/YUEv8AaHvTAL3T5mB7T/SjWKTAeRIwBQhlSjsNCDAOnSd/nWa3av3Wi1bdTOsaKPMyYoz2gwot4C7eeGuPlVSUAKKWAyjczE+LnRngnCzatLmYf8u2PTKgB+smrnk2J1AT+G4m62K7m8SQrFCRzPkY6gex5UV4pgjb7trVtVW2SxInMW0GpOreGdydQKxY64oxDXEhlF5GBmAQUXWYPhnmBryp1t3rlsa4cHrkuKf+/KayV2mbHhmb9ZB4e1wtmzoQ3qTkI9tvaq8QBav8PViFCW7qySAB4EG50G1AcNjFAfDCRbe6rJPJCYI00IEASJmDTPiHDYizcZgFAuShIgSAFn+LU/OOUnHGjVKzzE4m0MXZud9agqyOy3EOUQWGaG0loAmJqHB8UiYvEWrbK1u7F5CCDr8NwSDGpgx0FR7QY1AqOrKTbcNCkTA1O3pQTi+K7srf8f6yrE3DlOVUdYCTsYEc4zFq6rRl0xYsWe7465IKob9wSRA/aow+RL6dZFLKWSLbLs3hn2/vT4uCvXGL3AqCfItrrvsPalK/YUYi6GaIJjXeTPPy+9PjK4SXsvkxnTx/rRXrfzRG5rlA5KKjcPKtX6qOQG3M6aUZ4b2JxF2GyhQdQXOVfr4iPRTUjlFcn0MvKtxYKmoodY511LA9jsJZGa/d79x+BB4fkDJ/3GPKtFnEI8NZVLdvZVQAQAT0A1n8qGOXU6SIMvVRi/LuBG4njLv/AC8G0wPG5yjbcZip+hr6zwzHXDNy/ZtjooLn/wAR9TTIpHOTVwBiUyg8swkfKRT1kriKXz+p5Ut3YFx3AGaxlvYrE3UkeDMEtzyJVV1I5STVnDuzVi2g7yxaZiILuoZjPUtJ20r3ifEL5JW6VjyXfXcT9x+dX2OIssW7wjQZT1B1Fa5TfcFafQXOMYG5gw7WHY4e4MjpMsuYQB/EvQ/EvmKDdjUbMzI0arpodsxBI56xGo50837BLWzPwsW21kAgH2JmlfgHDBbZyHDZiPDEEfEevn5cvZ6m/Dd/7FOtewxviywGaCQQZU6aeR1BqIWLtt80liyt7jT5RWR7cGZIO0GtZwr+H+FgQY6HnU74GhbDqgdTc1QHX+/kN6akZYGUiOWWIpOx97LaZtjGnrVWHuXcPatkEsxAzKx0JIkx5g6cqjzYJT3Q/HkS5G7F4C1cEOiP/MoP5UtcU7C22DHD3DacqQASShnrMsB8/Stp4q6/FbzeaEn6RVFztbaCZ8j5ds2kT0md6ngssH5R0njktxHPC7ltilxAjKddZ9wRuD1qXFeDH9W722veBkYk6AJA2aWBJnSBzFM+NuteOd1C6QqzOnmeup28qzpZZYysVgzp1gjn5EivSg3yySVdjixohw3gT3hmDKq8pknTTYV0Pi3ALV0y+GUnm9hu7f3Ugq582IoVhezhT/lm9bHRnGb/AHZJSfSqlkQhxZHG9sR/9VtmP7zmPoJP1FAcVxrEXZBu5R0t+H6g5vrQCziGLrJ0nblrpRGyIk+1Hiw4lJJIyU5Nck7Kx5mdSaaOB6EDrtS9greYkDeJHt/aaauA2dUmTqNhW9TGpOjsTtB3t4f2OHsgE5rqyBucqkfdhWj/AFa0xnEMRrpbdGRF6TmHjPmdOgFUY79ri7Os93nnyYZTE9dqOLbNRcJIo7izxDErcv3GVgQyWyCNdQfLn4RR9LLXQDeMJytjn/P1/l2oNxC2q4pMoAzLqAIkgn6+Kj6XiPiX5Vr7UYu9gftK6rdsNlDBZzCNMgK6R0En50cxGBtgIUtJuNQqwQfbUUL4gma6JWVNlkA/iYgfajRw/g7tTpbUA89hoKztRxh4thVNl9La6cgATFZCFuWgGaQUBI8yAaMDBK6DwgyOgoh2c4ALFte8ytcG+mg15eYECfLShyZFCO4UYtvYH4fhLvbEJuN20++ppQ43+irEX7jut6woaIBzdANYXqK67p0qJHlUi6vJF3EY8MZbM4hb7DYrAW7l26EcKUym2xKgScxMgMo13igHEON4/Owt3bvd8tjyHMid6/RxXSDEdIr889p8J3GNxFpHYW0uHKATABhgAOgmPaqunzeK2pLcVkg4cMbeDZe4w7G73t5ULXCzSyl9SCOWXVR5CoYXE5FKrtnaPIEzH1NC+zGNU/ssssxJzneIAy+mhO9Eu6Pd2kjKxTMY/eM6ew+1P0oVq3Ntq+TqTW2ziQN2mhVrhzHnNFsHwvrWOjU2WcQxoZAgEwZ1qnG2rl9VUqAFGhj86J/qKiNKI2lAUChs2hTXh7kBXk5dv/dS4bwi9bvZkYBGBUiBsdxqPqNaZb4BqFs12tnaTPjOGFrZGgOmseftV3dRWln5TpUTHKgCAnEkzOqb/jK/vAchOk+tRxWIkrIfQzBWT8lJmrMMM9y5c2M5VnkBH0Jj616pzXZ6L96NfQFno4na5vl/mV1/7lFBuFIGwbabXGIkcswM/I0wOpoVwcHLdU7d46j03/M0MfY1m/CiUU+Q/pXrpUOGNNuOhI/P86teta3OT2KCnSq2StBr4Vxxyf8AR/2fGJvM9wfsrQkj95zOVfQbn0HWpYjhbpbbMCGXfTodfamj9GI/4M+d1p+S0d7QH/hr3/Tf/tNOWRrKA4XE5pwS9lvIT5j5g08dzctWXxFu2f2algHBExqY2J0k+cRNc+wrQ4I0M1u4BxS+1jF5r11o7uJdjHiO0nSruqjcrE4uBs4Lxm9cx7W2TJatG4LoDAg3Ni7NAzMSAANIUbaGmy7iecQv1NKfZlycOhJJJZySdySzSSetFLh8VedLkpWyB/HMX+2suFgBsonzg/lRexxJh8Sn1oJxf4E/6q/Y0bwhrq2MsJW8QGIbWR5bUfweGulPBYDA6yXAmee9AODic89Kd+CH9gPf70tmgLgzN3q22QLlJnXmAYgeopka1Svj2IvGNPGPuKbTUvUbsbB0ijuvOotYNWmvG2qQbqYK4zj1w9ssxGaPCvX+1cpxvZ7vbr3XuKWdiTuPuKLdrLhOeSTqdz0ZatJ8C+gr0ekxqMdXqTZpuToHYDhC2vFKz5Gt963LK6KWYFZA2jzofeY5xrzFM+AH7MVTJ7CkWrZjlVqJFSaorSgywmrUOlVJViVhpVeqsCrXqIrjj1K+evBX3OuOIYmwCvOY0NAcwksXI5TO9M7/AA0s4ITZM668/SiTpMFlgxDfhuz5b19btsgYgL4jmOp3667e1CLwi4I0omrmNzRNnUaeDvq49DHzn8q2sKDYI/tD6f0o0KyXNnIqImpJbr41MUJp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http://theleanstartup.com/images/methodology_diagram_sm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525982"/>
            <a:ext cx="3471862" cy="20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2176462" y="5638800"/>
            <a:ext cx="5257800" cy="749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600" dirty="0" smtClean="0"/>
              <a:t>ACRL: </a:t>
            </a:r>
            <a:r>
              <a:rPr lang="en-US" sz="1600" dirty="0" smtClean="0">
                <a:hlinkClick r:id="rId8"/>
              </a:rPr>
              <a:t>Academic Library </a:t>
            </a:r>
            <a:r>
              <a:rPr lang="en-US" sz="1600" dirty="0" err="1" smtClean="0">
                <a:hlinkClick r:id="rId8"/>
              </a:rPr>
              <a:t>Makerspaces</a:t>
            </a:r>
            <a:r>
              <a:rPr lang="en-US" sz="1600" dirty="0" smtClean="0"/>
              <a:t> (article)</a:t>
            </a:r>
          </a:p>
          <a:p>
            <a:pPr marL="109728" indent="0">
              <a:buNone/>
            </a:pPr>
            <a:r>
              <a:rPr lang="en-US" sz="1600" dirty="0" smtClean="0">
                <a:hlinkClick r:id="rId9"/>
              </a:rPr>
              <a:t>Library </a:t>
            </a:r>
            <a:r>
              <a:rPr lang="en-US" sz="1600" dirty="0" err="1" smtClean="0">
                <a:hlinkClick r:id="rId9"/>
              </a:rPr>
              <a:t>Makerspaces</a:t>
            </a:r>
            <a:r>
              <a:rPr lang="en-US" sz="1600" dirty="0" smtClean="0"/>
              <a:t> (Resource List), </a:t>
            </a:r>
            <a:r>
              <a:rPr lang="en-US" sz="1600" dirty="0" smtClean="0">
                <a:hlinkClick r:id="rId10"/>
              </a:rPr>
              <a:t>Examples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43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410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Alkek Library Learning Commons Infrastructure Planning Considerations (2014) Revisioning &amp; New Possibilities </vt:lpstr>
      <vt:lpstr>Alkek Library Learning Commons Infrastructure  Planning Principles</vt:lpstr>
      <vt:lpstr>Alkek Library Infrastructure Planning Considerations 2014</vt:lpstr>
      <vt:lpstr>Alkek Library Infrastructure Planning Considerations</vt:lpstr>
      <vt:lpstr> New Academic Library  Learning Commons Technology Considerations </vt:lpstr>
      <vt:lpstr>Visualization Technologies Wider definitions of computing &amp; digital literacy </vt:lpstr>
      <vt:lpstr>Visualization Walls (VizWall) </vt:lpstr>
      <vt:lpstr>3D Immersive &amp; Interactive Environments</vt:lpstr>
      <vt:lpstr>Academic Library Maker Spaces</vt:lpstr>
      <vt:lpstr>Academic Makerspaces</vt:lpstr>
      <vt:lpstr>Library Makerspace Considerations</vt:lpstr>
      <vt:lpstr>Interactive Museums</vt:lpstr>
      <vt:lpstr>Interactive Museum technologies</vt:lpstr>
      <vt:lpstr>Internet of Things</vt:lpstr>
      <vt:lpstr>RFID, Bookshelves, Digital Signage</vt:lpstr>
      <vt:lpstr>Smart Rooms and Scheduling Software</vt:lpstr>
      <vt:lpstr>Staff Work Spaces  Mobile, quickly (re)assembled   </vt:lpstr>
      <vt:lpstr>Imagineering Design Potential  For Academic Library Spaces</vt:lpstr>
      <vt:lpstr>Imagineering Academic Library Spaces  Show/Lighting Controller Technology </vt:lpstr>
      <vt:lpstr>Wayfinding Design  Smart Flooring/Tiles, Spaces, Library Cafes</vt:lpstr>
      <vt:lpstr>Expanded Building Security  for Technology Rich Environments </vt:lpstr>
      <vt:lpstr>Final Considerations</vt:lpstr>
      <vt:lpstr>Questions/Comments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Alkek Library Infrastructure Planning Considerations</dc:title>
  <dc:creator>Windows User</dc:creator>
  <cp:lastModifiedBy>Windows User</cp:lastModifiedBy>
  <cp:revision>75</cp:revision>
  <dcterms:created xsi:type="dcterms:W3CDTF">2014-08-05T20:27:31Z</dcterms:created>
  <dcterms:modified xsi:type="dcterms:W3CDTF">2014-08-13T16:25:07Z</dcterms:modified>
</cp:coreProperties>
</file>