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550" r:id="rId3"/>
    <p:sldId id="540" r:id="rId4"/>
    <p:sldId id="553" r:id="rId5"/>
    <p:sldId id="559" r:id="rId6"/>
    <p:sldId id="264" r:id="rId7"/>
    <p:sldId id="280" r:id="rId8"/>
    <p:sldId id="551" r:id="rId9"/>
    <p:sldId id="552" r:id="rId10"/>
    <p:sldId id="554" r:id="rId11"/>
    <p:sldId id="547" r:id="rId12"/>
    <p:sldId id="549" r:id="rId13"/>
    <p:sldId id="338" r:id="rId14"/>
    <p:sldId id="336" r:id="rId15"/>
    <p:sldId id="331" r:id="rId16"/>
    <p:sldId id="282" r:id="rId17"/>
    <p:sldId id="560" r:id="rId18"/>
    <p:sldId id="262" r:id="rId19"/>
    <p:sldId id="539" r:id="rId20"/>
    <p:sldId id="337" r:id="rId21"/>
    <p:sldId id="522" r:id="rId22"/>
    <p:sldId id="555" r:id="rId23"/>
    <p:sldId id="556" r:id="rId24"/>
    <p:sldId id="276" r:id="rId25"/>
    <p:sldId id="557" r:id="rId26"/>
    <p:sldId id="561" r:id="rId27"/>
    <p:sldId id="257" r:id="rId28"/>
    <p:sldId id="558" r:id="rId29"/>
    <p:sldId id="54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63751B-05C2-428B-B700-E19909F677C9}" v="46" dt="2023-06-21T19:52:43.960"/>
    <p1510:client id="{A368E41D-54DE-49EA-AE41-2E8772217BE8}" v="80" dt="2023-06-22T16:00:49.0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33" autoAdjust="0"/>
    <p:restoredTop sz="92815" autoAdjust="0"/>
  </p:normalViewPr>
  <p:slideViewPr>
    <p:cSldViewPr snapToGrid="0">
      <p:cViewPr varScale="1">
        <p:scale>
          <a:sx n="140" d="100"/>
          <a:sy n="140" d="100"/>
        </p:scale>
        <p:origin x="138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Uzwyshyn, Ray" userId="dd332a91-72bb-4d85-a5f4-d37ba103a810" providerId="ADAL" clId="{7F63751B-05C2-428B-B700-E19909F677C9}"/>
    <pc:docChg chg="undo custSel addSld modSld sldOrd">
      <pc:chgData name="Uzwyshyn, Ray" userId="dd332a91-72bb-4d85-a5f4-d37ba103a810" providerId="ADAL" clId="{7F63751B-05C2-428B-B700-E19909F677C9}" dt="2023-06-21T20:02:36.980" v="1900" actId="680"/>
      <pc:docMkLst>
        <pc:docMk/>
      </pc:docMkLst>
      <pc:sldChg chg="modSp">
        <pc:chgData name="Uzwyshyn, Ray" userId="dd332a91-72bb-4d85-a5f4-d37ba103a810" providerId="ADAL" clId="{7F63751B-05C2-428B-B700-E19909F677C9}" dt="2023-06-20T18:18:06.325" v="240" actId="20577"/>
        <pc:sldMkLst>
          <pc:docMk/>
          <pc:sldMk cId="3605603665" sldId="256"/>
        </pc:sldMkLst>
        <pc:spChg chg="mod">
          <ac:chgData name="Uzwyshyn, Ray" userId="dd332a91-72bb-4d85-a5f4-d37ba103a810" providerId="ADAL" clId="{7F63751B-05C2-428B-B700-E19909F677C9}" dt="2023-06-20T18:18:06.325" v="240" actId="20577"/>
          <ac:spMkLst>
            <pc:docMk/>
            <pc:sldMk cId="3605603665" sldId="256"/>
            <ac:spMk id="3" creationId="{B36DDF4C-1327-54A1-0FAB-87C17408CB16}"/>
          </ac:spMkLst>
        </pc:spChg>
      </pc:sldChg>
      <pc:sldChg chg="modSp mod">
        <pc:chgData name="Uzwyshyn, Ray" userId="dd332a91-72bb-4d85-a5f4-d37ba103a810" providerId="ADAL" clId="{7F63751B-05C2-428B-B700-E19909F677C9}" dt="2023-06-21T18:47:00.083" v="1335" actId="20577"/>
        <pc:sldMkLst>
          <pc:docMk/>
          <pc:sldMk cId="2530750683" sldId="262"/>
        </pc:sldMkLst>
        <pc:spChg chg="mod">
          <ac:chgData name="Uzwyshyn, Ray" userId="dd332a91-72bb-4d85-a5f4-d37ba103a810" providerId="ADAL" clId="{7F63751B-05C2-428B-B700-E19909F677C9}" dt="2023-06-21T18:47:00.083" v="1335" actId="20577"/>
          <ac:spMkLst>
            <pc:docMk/>
            <pc:sldMk cId="2530750683" sldId="262"/>
            <ac:spMk id="6" creationId="{CC73CBA6-4804-9BFC-7F8F-C6DF58FA429D}"/>
          </ac:spMkLst>
        </pc:spChg>
      </pc:sldChg>
      <pc:sldChg chg="addSp delSp modSp mod">
        <pc:chgData name="Uzwyshyn, Ray" userId="dd332a91-72bb-4d85-a5f4-d37ba103a810" providerId="ADAL" clId="{7F63751B-05C2-428B-B700-E19909F677C9}" dt="2023-06-21T19:53:04.180" v="1815" actId="1076"/>
        <pc:sldMkLst>
          <pc:docMk/>
          <pc:sldMk cId="0" sldId="264"/>
        </pc:sldMkLst>
        <pc:spChg chg="add mod">
          <ac:chgData name="Uzwyshyn, Ray" userId="dd332a91-72bb-4d85-a5f4-d37ba103a810" providerId="ADAL" clId="{7F63751B-05C2-428B-B700-E19909F677C9}" dt="2023-06-21T19:53:04.180" v="1815" actId="1076"/>
          <ac:spMkLst>
            <pc:docMk/>
            <pc:sldMk cId="0" sldId="264"/>
            <ac:spMk id="3" creationId="{2EC62698-EC57-634A-9415-0C0E2753FEB7}"/>
          </ac:spMkLst>
        </pc:spChg>
        <pc:picChg chg="del">
          <ac:chgData name="Uzwyshyn, Ray" userId="dd332a91-72bb-4d85-a5f4-d37ba103a810" providerId="ADAL" clId="{7F63751B-05C2-428B-B700-E19909F677C9}" dt="2023-06-21T19:52:43.959" v="1811" actId="478"/>
          <ac:picMkLst>
            <pc:docMk/>
            <pc:sldMk cId="0" sldId="264"/>
            <ac:picMk id="5122" creationId="{2F53858F-FF62-9DEC-8005-0BE8FED43631}"/>
          </ac:picMkLst>
        </pc:picChg>
      </pc:sldChg>
      <pc:sldChg chg="modSp mod">
        <pc:chgData name="Uzwyshyn, Ray" userId="dd332a91-72bb-4d85-a5f4-d37ba103a810" providerId="ADAL" clId="{7F63751B-05C2-428B-B700-E19909F677C9}" dt="2023-06-21T19:58:25.110" v="1899" actId="20577"/>
        <pc:sldMkLst>
          <pc:docMk/>
          <pc:sldMk cId="3884581374" sldId="276"/>
        </pc:sldMkLst>
        <pc:spChg chg="mod">
          <ac:chgData name="Uzwyshyn, Ray" userId="dd332a91-72bb-4d85-a5f4-d37ba103a810" providerId="ADAL" clId="{7F63751B-05C2-428B-B700-E19909F677C9}" dt="2023-06-21T19:58:25.110" v="1899" actId="20577"/>
          <ac:spMkLst>
            <pc:docMk/>
            <pc:sldMk cId="3884581374" sldId="276"/>
            <ac:spMk id="11" creationId="{50CF0DE3-91A6-41C3-A562-A4DC767B3AB3}"/>
          </ac:spMkLst>
        </pc:spChg>
      </pc:sldChg>
      <pc:sldChg chg="modSp mod">
        <pc:chgData name="Uzwyshyn, Ray" userId="dd332a91-72bb-4d85-a5f4-d37ba103a810" providerId="ADAL" clId="{7F63751B-05C2-428B-B700-E19909F677C9}" dt="2023-06-21T19:53:37.173" v="1826" actId="20577"/>
        <pc:sldMkLst>
          <pc:docMk/>
          <pc:sldMk cId="4258032423" sldId="280"/>
        </pc:sldMkLst>
        <pc:spChg chg="mod">
          <ac:chgData name="Uzwyshyn, Ray" userId="dd332a91-72bb-4d85-a5f4-d37ba103a810" providerId="ADAL" clId="{7F63751B-05C2-428B-B700-E19909F677C9}" dt="2023-06-21T19:53:37.173" v="1826" actId="20577"/>
          <ac:spMkLst>
            <pc:docMk/>
            <pc:sldMk cId="4258032423" sldId="280"/>
            <ac:spMk id="2" creationId="{00000000-0000-0000-0000-000000000000}"/>
          </ac:spMkLst>
        </pc:spChg>
      </pc:sldChg>
      <pc:sldChg chg="modSp mod">
        <pc:chgData name="Uzwyshyn, Ray" userId="dd332a91-72bb-4d85-a5f4-d37ba103a810" providerId="ADAL" clId="{7F63751B-05C2-428B-B700-E19909F677C9}" dt="2023-06-21T18:45:42.180" v="1327" actId="20577"/>
        <pc:sldMkLst>
          <pc:docMk/>
          <pc:sldMk cId="1836309473" sldId="282"/>
        </pc:sldMkLst>
        <pc:spChg chg="mod">
          <ac:chgData name="Uzwyshyn, Ray" userId="dd332a91-72bb-4d85-a5f4-d37ba103a810" providerId="ADAL" clId="{7F63751B-05C2-428B-B700-E19909F677C9}" dt="2023-06-21T18:45:42.180" v="1327" actId="20577"/>
          <ac:spMkLst>
            <pc:docMk/>
            <pc:sldMk cId="1836309473" sldId="282"/>
            <ac:spMk id="4" creationId="{00000000-0000-0000-0000-000000000000}"/>
          </ac:spMkLst>
        </pc:spChg>
      </pc:sldChg>
      <pc:sldChg chg="modSp mod">
        <pc:chgData name="Uzwyshyn, Ray" userId="dd332a91-72bb-4d85-a5f4-d37ba103a810" providerId="ADAL" clId="{7F63751B-05C2-428B-B700-E19909F677C9}" dt="2023-06-21T18:40:40.949" v="1281" actId="20577"/>
        <pc:sldMkLst>
          <pc:docMk/>
          <pc:sldMk cId="665708193" sldId="331"/>
        </pc:sldMkLst>
        <pc:spChg chg="mod">
          <ac:chgData name="Uzwyshyn, Ray" userId="dd332a91-72bb-4d85-a5f4-d37ba103a810" providerId="ADAL" clId="{7F63751B-05C2-428B-B700-E19909F677C9}" dt="2023-06-21T18:40:40.949" v="1281" actId="20577"/>
          <ac:spMkLst>
            <pc:docMk/>
            <pc:sldMk cId="665708193" sldId="331"/>
            <ac:spMk id="8" creationId="{00000000-0000-0000-0000-000000000000}"/>
          </ac:spMkLst>
        </pc:spChg>
      </pc:sldChg>
      <pc:sldChg chg="modSp mod">
        <pc:chgData name="Uzwyshyn, Ray" userId="dd332a91-72bb-4d85-a5f4-d37ba103a810" providerId="ADAL" clId="{7F63751B-05C2-428B-B700-E19909F677C9}" dt="2023-06-21T18:44:38.232" v="1302" actId="20577"/>
        <pc:sldMkLst>
          <pc:docMk/>
          <pc:sldMk cId="1787747108" sldId="336"/>
        </pc:sldMkLst>
        <pc:spChg chg="mod">
          <ac:chgData name="Uzwyshyn, Ray" userId="dd332a91-72bb-4d85-a5f4-d37ba103a810" providerId="ADAL" clId="{7F63751B-05C2-428B-B700-E19909F677C9}" dt="2023-06-20T15:20:19.108" v="87" actId="6549"/>
          <ac:spMkLst>
            <pc:docMk/>
            <pc:sldMk cId="1787747108" sldId="336"/>
            <ac:spMk id="2" creationId="{7F721060-A411-52B5-D005-6C3332FC77B3}"/>
          </ac:spMkLst>
        </pc:spChg>
        <pc:spChg chg="mod">
          <ac:chgData name="Uzwyshyn, Ray" userId="dd332a91-72bb-4d85-a5f4-d37ba103a810" providerId="ADAL" clId="{7F63751B-05C2-428B-B700-E19909F677C9}" dt="2023-06-21T18:44:38.232" v="1302" actId="20577"/>
          <ac:spMkLst>
            <pc:docMk/>
            <pc:sldMk cId="1787747108" sldId="336"/>
            <ac:spMk id="3" creationId="{00000000-0000-0000-0000-000000000000}"/>
          </ac:spMkLst>
        </pc:spChg>
      </pc:sldChg>
      <pc:sldChg chg="addSp delSp modSp mod">
        <pc:chgData name="Uzwyshyn, Ray" userId="dd332a91-72bb-4d85-a5f4-d37ba103a810" providerId="ADAL" clId="{7F63751B-05C2-428B-B700-E19909F677C9}" dt="2023-06-20T15:25:08.404" v="105" actId="20577"/>
        <pc:sldMkLst>
          <pc:docMk/>
          <pc:sldMk cId="3393277826" sldId="338"/>
        </pc:sldMkLst>
        <pc:spChg chg="mod">
          <ac:chgData name="Uzwyshyn, Ray" userId="dd332a91-72bb-4d85-a5f4-d37ba103a810" providerId="ADAL" clId="{7F63751B-05C2-428B-B700-E19909F677C9}" dt="2023-06-20T15:25:08.404" v="105" actId="20577"/>
          <ac:spMkLst>
            <pc:docMk/>
            <pc:sldMk cId="3393277826" sldId="338"/>
            <ac:spMk id="2" creationId="{00000000-0000-0000-0000-000000000000}"/>
          </ac:spMkLst>
        </pc:spChg>
        <pc:picChg chg="add del mod">
          <ac:chgData name="Uzwyshyn, Ray" userId="dd332a91-72bb-4d85-a5f4-d37ba103a810" providerId="ADAL" clId="{7F63751B-05C2-428B-B700-E19909F677C9}" dt="2023-06-20T15:24:49.668" v="89" actId="478"/>
          <ac:picMkLst>
            <pc:docMk/>
            <pc:sldMk cId="3393277826" sldId="338"/>
            <ac:picMk id="4" creationId="{1246C3F1-5ACE-F54B-00BD-5C5039FF5CCE}"/>
          </ac:picMkLst>
        </pc:picChg>
      </pc:sldChg>
      <pc:sldChg chg="modSp mod">
        <pc:chgData name="Uzwyshyn, Ray" userId="dd332a91-72bb-4d85-a5f4-d37ba103a810" providerId="ADAL" clId="{7F63751B-05C2-428B-B700-E19909F677C9}" dt="2023-06-21T18:53:53.587" v="1426" actId="21"/>
        <pc:sldMkLst>
          <pc:docMk/>
          <pc:sldMk cId="3685774738" sldId="522"/>
        </pc:sldMkLst>
        <pc:spChg chg="mod">
          <ac:chgData name="Uzwyshyn, Ray" userId="dd332a91-72bb-4d85-a5f4-d37ba103a810" providerId="ADAL" clId="{7F63751B-05C2-428B-B700-E19909F677C9}" dt="2023-06-21T18:53:53.587" v="1426" actId="21"/>
          <ac:spMkLst>
            <pc:docMk/>
            <pc:sldMk cId="3685774738" sldId="522"/>
            <ac:spMk id="5" creationId="{3B4CB40D-48E8-4432-A7FB-B92F13398BAB}"/>
          </ac:spMkLst>
        </pc:spChg>
        <pc:spChg chg="mod">
          <ac:chgData name="Uzwyshyn, Ray" userId="dd332a91-72bb-4d85-a5f4-d37ba103a810" providerId="ADAL" clId="{7F63751B-05C2-428B-B700-E19909F677C9}" dt="2023-06-21T18:49:35.772" v="1355" actId="255"/>
          <ac:spMkLst>
            <pc:docMk/>
            <pc:sldMk cId="3685774738" sldId="522"/>
            <ac:spMk id="9" creationId="{531676DA-AF36-962C-AB38-032D04ADDA43}"/>
          </ac:spMkLst>
        </pc:spChg>
      </pc:sldChg>
      <pc:sldChg chg="modSp mod">
        <pc:chgData name="Uzwyshyn, Ray" userId="dd332a91-72bb-4d85-a5f4-d37ba103a810" providerId="ADAL" clId="{7F63751B-05C2-428B-B700-E19909F677C9}" dt="2023-06-21T18:47:45.299" v="1354" actId="20577"/>
        <pc:sldMkLst>
          <pc:docMk/>
          <pc:sldMk cId="2500684835" sldId="539"/>
        </pc:sldMkLst>
        <pc:spChg chg="mod">
          <ac:chgData name="Uzwyshyn, Ray" userId="dd332a91-72bb-4d85-a5f4-d37ba103a810" providerId="ADAL" clId="{7F63751B-05C2-428B-B700-E19909F677C9}" dt="2023-06-21T18:47:45.299" v="1354" actId="20577"/>
          <ac:spMkLst>
            <pc:docMk/>
            <pc:sldMk cId="2500684835" sldId="539"/>
            <ac:spMk id="4" creationId="{00000000-0000-0000-0000-000000000000}"/>
          </ac:spMkLst>
        </pc:spChg>
      </pc:sldChg>
      <pc:sldChg chg="addSp modSp mod">
        <pc:chgData name="Uzwyshyn, Ray" userId="dd332a91-72bb-4d85-a5f4-d37ba103a810" providerId="ADAL" clId="{7F63751B-05C2-428B-B700-E19909F677C9}" dt="2023-06-21T19:01:56.056" v="1530" actId="1076"/>
        <pc:sldMkLst>
          <pc:docMk/>
          <pc:sldMk cId="0" sldId="540"/>
        </pc:sldMkLst>
        <pc:spChg chg="add mod">
          <ac:chgData name="Uzwyshyn, Ray" userId="dd332a91-72bb-4d85-a5f4-d37ba103a810" providerId="ADAL" clId="{7F63751B-05C2-428B-B700-E19909F677C9}" dt="2023-06-21T19:01:56.056" v="1530" actId="1076"/>
          <ac:spMkLst>
            <pc:docMk/>
            <pc:sldMk cId="0" sldId="540"/>
            <ac:spMk id="3" creationId="{B8828CE2-CF7A-1858-9D9A-CD887BF819B7}"/>
          </ac:spMkLst>
        </pc:spChg>
        <pc:spChg chg="mod">
          <ac:chgData name="Uzwyshyn, Ray" userId="dd332a91-72bb-4d85-a5f4-d37ba103a810" providerId="ADAL" clId="{7F63751B-05C2-428B-B700-E19909F677C9}" dt="2023-06-21T18:59:11.467" v="1477" actId="255"/>
          <ac:spMkLst>
            <pc:docMk/>
            <pc:sldMk cId="0" sldId="540"/>
            <ac:spMk id="4100" creationId="{13A61D56-C8B9-1170-3ECA-27C1724E3FEC}"/>
          </ac:spMkLst>
        </pc:spChg>
        <pc:spChg chg="mod">
          <ac:chgData name="Uzwyshyn, Ray" userId="dd332a91-72bb-4d85-a5f4-d37ba103a810" providerId="ADAL" clId="{7F63751B-05C2-428B-B700-E19909F677C9}" dt="2023-06-21T18:59:38.441" v="1481" actId="255"/>
          <ac:spMkLst>
            <pc:docMk/>
            <pc:sldMk cId="0" sldId="540"/>
            <ac:spMk id="4104" creationId="{825FF95D-430B-DD5C-1BC3-6728998F6F90}"/>
          </ac:spMkLst>
        </pc:spChg>
        <pc:picChg chg="mod">
          <ac:chgData name="Uzwyshyn, Ray" userId="dd332a91-72bb-4d85-a5f4-d37ba103a810" providerId="ADAL" clId="{7F63751B-05C2-428B-B700-E19909F677C9}" dt="2023-06-21T18:59:17.813" v="1480" actId="1076"/>
          <ac:picMkLst>
            <pc:docMk/>
            <pc:sldMk cId="0" sldId="540"/>
            <ac:picMk id="4102" creationId="{D9AC3066-EF8D-BC2B-0D16-A488C0484D15}"/>
          </ac:picMkLst>
        </pc:picChg>
      </pc:sldChg>
      <pc:sldChg chg="ord">
        <pc:chgData name="Uzwyshyn, Ray" userId="dd332a91-72bb-4d85-a5f4-d37ba103a810" providerId="ADAL" clId="{7F63751B-05C2-428B-B700-E19909F677C9}" dt="2023-06-21T19:54:41.093" v="1828"/>
        <pc:sldMkLst>
          <pc:docMk/>
          <pc:sldMk cId="3291020846" sldId="547"/>
        </pc:sldMkLst>
      </pc:sldChg>
      <pc:sldChg chg="modSp mod">
        <pc:chgData name="Uzwyshyn, Ray" userId="dd332a91-72bb-4d85-a5f4-d37ba103a810" providerId="ADAL" clId="{7F63751B-05C2-428B-B700-E19909F677C9}" dt="2023-06-21T19:55:32.838" v="1848" actId="20577"/>
        <pc:sldMkLst>
          <pc:docMk/>
          <pc:sldMk cId="2661845055" sldId="549"/>
        </pc:sldMkLst>
        <pc:spChg chg="mod">
          <ac:chgData name="Uzwyshyn, Ray" userId="dd332a91-72bb-4d85-a5f4-d37ba103a810" providerId="ADAL" clId="{7F63751B-05C2-428B-B700-E19909F677C9}" dt="2023-06-21T19:55:27.541" v="1847" actId="20577"/>
          <ac:spMkLst>
            <pc:docMk/>
            <pc:sldMk cId="2661845055" sldId="549"/>
            <ac:spMk id="2" creationId="{9A3506DC-C7E5-49EB-919B-B2311F96F7CE}"/>
          </ac:spMkLst>
        </pc:spChg>
        <pc:spChg chg="mod">
          <ac:chgData name="Uzwyshyn, Ray" userId="dd332a91-72bb-4d85-a5f4-d37ba103a810" providerId="ADAL" clId="{7F63751B-05C2-428B-B700-E19909F677C9}" dt="2023-06-21T19:55:32.838" v="1848" actId="20577"/>
          <ac:spMkLst>
            <pc:docMk/>
            <pc:sldMk cId="2661845055" sldId="549"/>
            <ac:spMk id="3" creationId="{655AD7BB-FDDF-42A2-AD29-0C7206F87CD6}"/>
          </ac:spMkLst>
        </pc:spChg>
      </pc:sldChg>
      <pc:sldChg chg="modSp mod">
        <pc:chgData name="Uzwyshyn, Ray" userId="dd332a91-72bb-4d85-a5f4-d37ba103a810" providerId="ADAL" clId="{7F63751B-05C2-428B-B700-E19909F677C9}" dt="2023-06-21T18:40:09.237" v="1261" actId="20577"/>
        <pc:sldMkLst>
          <pc:docMk/>
          <pc:sldMk cId="923758672" sldId="550"/>
        </pc:sldMkLst>
        <pc:spChg chg="mod">
          <ac:chgData name="Uzwyshyn, Ray" userId="dd332a91-72bb-4d85-a5f4-d37ba103a810" providerId="ADAL" clId="{7F63751B-05C2-428B-B700-E19909F677C9}" dt="2023-06-21T18:40:09.237" v="1261" actId="20577"/>
          <ac:spMkLst>
            <pc:docMk/>
            <pc:sldMk cId="923758672" sldId="550"/>
            <ac:spMk id="2" creationId="{44037A2E-E4CB-9EB0-C95D-4451E0CB22C5}"/>
          </ac:spMkLst>
        </pc:spChg>
        <pc:spChg chg="mod">
          <ac:chgData name="Uzwyshyn, Ray" userId="dd332a91-72bb-4d85-a5f4-d37ba103a810" providerId="ADAL" clId="{7F63751B-05C2-428B-B700-E19909F677C9}" dt="2023-06-20T15:16:11.454" v="52" actId="20577"/>
          <ac:spMkLst>
            <pc:docMk/>
            <pc:sldMk cId="923758672" sldId="550"/>
            <ac:spMk id="13" creationId="{446BB4A8-A4A5-9C74-EF76-A18A8EA4BF5E}"/>
          </ac:spMkLst>
        </pc:spChg>
      </pc:sldChg>
      <pc:sldChg chg="addSp modSp mod">
        <pc:chgData name="Uzwyshyn, Ray" userId="dd332a91-72bb-4d85-a5f4-d37ba103a810" providerId="ADAL" clId="{7F63751B-05C2-428B-B700-E19909F677C9}" dt="2023-06-21T18:56:15.038" v="1448" actId="1076"/>
        <pc:sldMkLst>
          <pc:docMk/>
          <pc:sldMk cId="1866305505" sldId="555"/>
        </pc:sldMkLst>
        <pc:spChg chg="mod">
          <ac:chgData name="Uzwyshyn, Ray" userId="dd332a91-72bb-4d85-a5f4-d37ba103a810" providerId="ADAL" clId="{7F63751B-05C2-428B-B700-E19909F677C9}" dt="2023-06-21T18:56:08.410" v="1446" actId="20577"/>
          <ac:spMkLst>
            <pc:docMk/>
            <pc:sldMk cId="1866305505" sldId="555"/>
            <ac:spMk id="5" creationId="{889B3FF2-714D-288A-6454-A21AE2D8A917}"/>
          </ac:spMkLst>
        </pc:spChg>
        <pc:spChg chg="add mod">
          <ac:chgData name="Uzwyshyn, Ray" userId="dd332a91-72bb-4d85-a5f4-d37ba103a810" providerId="ADAL" clId="{7F63751B-05C2-428B-B700-E19909F677C9}" dt="2023-06-21T18:55:09.240" v="1439" actId="255"/>
          <ac:spMkLst>
            <pc:docMk/>
            <pc:sldMk cId="1866305505" sldId="555"/>
            <ac:spMk id="7" creationId="{FECECBEE-AD2E-2476-7EE0-5338B35737C6}"/>
          </ac:spMkLst>
        </pc:spChg>
        <pc:picChg chg="mod">
          <ac:chgData name="Uzwyshyn, Ray" userId="dd332a91-72bb-4d85-a5f4-d37ba103a810" providerId="ADAL" clId="{7F63751B-05C2-428B-B700-E19909F677C9}" dt="2023-06-21T18:56:15.038" v="1448" actId="1076"/>
          <ac:picMkLst>
            <pc:docMk/>
            <pc:sldMk cId="1866305505" sldId="555"/>
            <ac:picMk id="3" creationId="{CE6BA872-EDCA-2795-5A56-E08AD5EB58E9}"/>
          </ac:picMkLst>
        </pc:picChg>
      </pc:sldChg>
      <pc:sldChg chg="addSp delSp modSp mod ord">
        <pc:chgData name="Uzwyshyn, Ray" userId="dd332a91-72bb-4d85-a5f4-d37ba103a810" providerId="ADAL" clId="{7F63751B-05C2-428B-B700-E19909F677C9}" dt="2023-06-21T19:56:04.660" v="1852" actId="1076"/>
        <pc:sldMkLst>
          <pc:docMk/>
          <pc:sldMk cId="759375566" sldId="556"/>
        </pc:sldMkLst>
        <pc:spChg chg="mod">
          <ac:chgData name="Uzwyshyn, Ray" userId="dd332a91-72bb-4d85-a5f4-d37ba103a810" providerId="ADAL" clId="{7F63751B-05C2-428B-B700-E19909F677C9}" dt="2023-06-21T19:50:07.285" v="1793" actId="113"/>
          <ac:spMkLst>
            <pc:docMk/>
            <pc:sldMk cId="759375566" sldId="556"/>
            <ac:spMk id="2" creationId="{8C2C8412-DBCE-F4DC-3A8F-289BF9929694}"/>
          </ac:spMkLst>
        </pc:spChg>
        <pc:spChg chg="mod">
          <ac:chgData name="Uzwyshyn, Ray" userId="dd332a91-72bb-4d85-a5f4-d37ba103a810" providerId="ADAL" clId="{7F63751B-05C2-428B-B700-E19909F677C9}" dt="2023-06-21T19:56:01.323" v="1851" actId="1076"/>
          <ac:spMkLst>
            <pc:docMk/>
            <pc:sldMk cId="759375566" sldId="556"/>
            <ac:spMk id="3" creationId="{14C7908A-5A91-C64A-5A3A-00D6369F2220}"/>
          </ac:spMkLst>
        </pc:spChg>
        <pc:spChg chg="mod">
          <ac:chgData name="Uzwyshyn, Ray" userId="dd332a91-72bb-4d85-a5f4-d37ba103a810" providerId="ADAL" clId="{7F63751B-05C2-428B-B700-E19909F677C9}" dt="2023-06-21T19:56:04.660" v="1852" actId="1076"/>
          <ac:spMkLst>
            <pc:docMk/>
            <pc:sldMk cId="759375566" sldId="556"/>
            <ac:spMk id="5" creationId="{E0A4A23D-ACD7-DE14-9217-7BE79247AB6A}"/>
          </ac:spMkLst>
        </pc:spChg>
        <pc:spChg chg="mod">
          <ac:chgData name="Uzwyshyn, Ray" userId="dd332a91-72bb-4d85-a5f4-d37ba103a810" providerId="ADAL" clId="{7F63751B-05C2-428B-B700-E19909F677C9}" dt="2023-06-21T19:51:30.882" v="1810" actId="255"/>
          <ac:spMkLst>
            <pc:docMk/>
            <pc:sldMk cId="759375566" sldId="556"/>
            <ac:spMk id="19" creationId="{48D4A5BC-86AF-EB61-576C-B0C3C7BBCBA2}"/>
          </ac:spMkLst>
        </pc:spChg>
        <pc:picChg chg="del">
          <ac:chgData name="Uzwyshyn, Ray" userId="dd332a91-72bb-4d85-a5f4-d37ba103a810" providerId="ADAL" clId="{7F63751B-05C2-428B-B700-E19909F677C9}" dt="2023-06-21T19:46:55.234" v="1743" actId="478"/>
          <ac:picMkLst>
            <pc:docMk/>
            <pc:sldMk cId="759375566" sldId="556"/>
            <ac:picMk id="6" creationId="{0EBB53E3-6E28-BB51-F985-AD68A3875633}"/>
          </ac:picMkLst>
        </pc:picChg>
        <pc:picChg chg="del">
          <ac:chgData name="Uzwyshyn, Ray" userId="dd332a91-72bb-4d85-a5f4-d37ba103a810" providerId="ADAL" clId="{7F63751B-05C2-428B-B700-E19909F677C9}" dt="2023-06-21T19:48:18.520" v="1751" actId="478"/>
          <ac:picMkLst>
            <pc:docMk/>
            <pc:sldMk cId="759375566" sldId="556"/>
            <ac:picMk id="8" creationId="{C0548FD1-7C21-61B6-7755-353A76592454}"/>
          </ac:picMkLst>
        </pc:picChg>
        <pc:picChg chg="del">
          <ac:chgData name="Uzwyshyn, Ray" userId="dd332a91-72bb-4d85-a5f4-d37ba103a810" providerId="ADAL" clId="{7F63751B-05C2-428B-B700-E19909F677C9}" dt="2023-06-21T19:17:19.210" v="1735" actId="478"/>
          <ac:picMkLst>
            <pc:docMk/>
            <pc:sldMk cId="759375566" sldId="556"/>
            <ac:picMk id="9" creationId="{677CDAEA-47AD-5E94-2F85-F0BF77A256AA}"/>
          </ac:picMkLst>
        </pc:picChg>
        <pc:picChg chg="add mod">
          <ac:chgData name="Uzwyshyn, Ray" userId="dd332a91-72bb-4d85-a5f4-d37ba103a810" providerId="ADAL" clId="{7F63751B-05C2-428B-B700-E19909F677C9}" dt="2023-06-21T19:17:34.178" v="1740" actId="1076"/>
          <ac:picMkLst>
            <pc:docMk/>
            <pc:sldMk cId="759375566" sldId="556"/>
            <ac:picMk id="16" creationId="{A0DB5114-0695-8FA6-E055-DCA21DE3FDFF}"/>
          </ac:picMkLst>
        </pc:picChg>
        <pc:picChg chg="add mod">
          <ac:chgData name="Uzwyshyn, Ray" userId="dd332a91-72bb-4d85-a5f4-d37ba103a810" providerId="ADAL" clId="{7F63751B-05C2-428B-B700-E19909F677C9}" dt="2023-06-21T19:47:08.514" v="1750" actId="14100"/>
          <ac:picMkLst>
            <pc:docMk/>
            <pc:sldMk cId="759375566" sldId="556"/>
            <ac:picMk id="21" creationId="{CA02AAC1-DFAA-8230-FACA-99E2F62621D2}"/>
          </ac:picMkLst>
        </pc:picChg>
        <pc:picChg chg="add mod">
          <ac:chgData name="Uzwyshyn, Ray" userId="dd332a91-72bb-4d85-a5f4-d37ba103a810" providerId="ADAL" clId="{7F63751B-05C2-428B-B700-E19909F677C9}" dt="2023-06-21T19:48:43.748" v="1762" actId="1076"/>
          <ac:picMkLst>
            <pc:docMk/>
            <pc:sldMk cId="759375566" sldId="556"/>
            <ac:picMk id="23" creationId="{CC06496F-EDE6-8936-B34A-5ADA72E9F59B}"/>
          </ac:picMkLst>
        </pc:picChg>
      </pc:sldChg>
      <pc:sldChg chg="modSp new mod">
        <pc:chgData name="Uzwyshyn, Ray" userId="dd332a91-72bb-4d85-a5f4-d37ba103a810" providerId="ADAL" clId="{7F63751B-05C2-428B-B700-E19909F677C9}" dt="2023-06-20T19:52:34.329" v="1186" actId="20577"/>
        <pc:sldMkLst>
          <pc:docMk/>
          <pc:sldMk cId="2788032964" sldId="557"/>
        </pc:sldMkLst>
        <pc:spChg chg="mod">
          <ac:chgData name="Uzwyshyn, Ray" userId="dd332a91-72bb-4d85-a5f4-d37ba103a810" providerId="ADAL" clId="{7F63751B-05C2-428B-B700-E19909F677C9}" dt="2023-06-20T19:52:34.329" v="1186" actId="20577"/>
          <ac:spMkLst>
            <pc:docMk/>
            <pc:sldMk cId="2788032964" sldId="557"/>
            <ac:spMk id="2" creationId="{8B1B0744-2782-9C2B-CA3D-D5FA8F432B79}"/>
          </ac:spMkLst>
        </pc:spChg>
        <pc:spChg chg="mod">
          <ac:chgData name="Uzwyshyn, Ray" userId="dd332a91-72bb-4d85-a5f4-d37ba103a810" providerId="ADAL" clId="{7F63751B-05C2-428B-B700-E19909F677C9}" dt="2023-06-20T19:49:21.532" v="1114"/>
          <ac:spMkLst>
            <pc:docMk/>
            <pc:sldMk cId="2788032964" sldId="557"/>
            <ac:spMk id="3" creationId="{B272EE97-EB5C-A37D-E89F-F2DD52501422}"/>
          </ac:spMkLst>
        </pc:spChg>
      </pc:sldChg>
      <pc:sldChg chg="new">
        <pc:chgData name="Uzwyshyn, Ray" userId="dd332a91-72bb-4d85-a5f4-d37ba103a810" providerId="ADAL" clId="{7F63751B-05C2-428B-B700-E19909F677C9}" dt="2023-06-21T20:02:36.980" v="1900" actId="680"/>
        <pc:sldMkLst>
          <pc:docMk/>
          <pc:sldMk cId="952986970" sldId="558"/>
        </pc:sldMkLst>
      </pc:sldChg>
    </pc:docChg>
  </pc:docChgLst>
  <pc:docChgLst>
    <pc:chgData name="Uzwyshyn, Ray" userId="dd332a91-72bb-4d85-a5f4-d37ba103a810" providerId="ADAL" clId="{A368E41D-54DE-49EA-AE41-2E8772217BE8}"/>
    <pc:docChg chg="undo custSel addSld delSld modSld sldOrd">
      <pc:chgData name="Uzwyshyn, Ray" userId="dd332a91-72bb-4d85-a5f4-d37ba103a810" providerId="ADAL" clId="{A368E41D-54DE-49EA-AE41-2E8772217BE8}" dt="2023-06-22T16:00:49.050" v="1158"/>
      <pc:docMkLst>
        <pc:docMk/>
      </pc:docMkLst>
      <pc:sldChg chg="addSp delSp modSp mod">
        <pc:chgData name="Uzwyshyn, Ray" userId="dd332a91-72bb-4d85-a5f4-d37ba103a810" providerId="ADAL" clId="{A368E41D-54DE-49EA-AE41-2E8772217BE8}" dt="2023-06-22T14:10:12.459" v="110" actId="1076"/>
        <pc:sldMkLst>
          <pc:docMk/>
          <pc:sldMk cId="3605603665" sldId="256"/>
        </pc:sldMkLst>
        <pc:spChg chg="mod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2" creationId="{95F4B3E6-6403-A339-DD4D-80254EDEC7FD}"/>
          </ac:spMkLst>
        </pc:spChg>
        <pc:spChg chg="mod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3" creationId="{B36DDF4C-1327-54A1-0FAB-87C17408CB16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26" creationId="{68AF5748-FED8-45BA-8631-26D1D10F3246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28" creationId="{AF2F604E-43BE-4DC3-B983-E071523364F8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30" creationId="{08C9B587-E65E-4B52-B37C-ABEBB6E87928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35" creationId="{D7F307E1-26FA-4252-94D1-9711C4518CA1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37" creationId="{398DFB7A-5FB9-4FBB-8BD1-0DBC6A3652FB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39" creationId="{357E4EC5-5150-4D8A-B97F-668E90752EC1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41" creationId="{8C818ED5-2F56-4171-9445-3AA4F4462396}"/>
          </ac:spMkLst>
        </pc:spChg>
        <pc:spChg chg="add del">
          <ac:chgData name="Uzwyshyn, Ray" userId="dd332a91-72bb-4d85-a5f4-d37ba103a810" providerId="ADAL" clId="{A368E41D-54DE-49EA-AE41-2E8772217BE8}" dt="2023-06-22T14:07:06.309" v="78" actId="26606"/>
          <ac:spMkLst>
            <pc:docMk/>
            <pc:sldMk cId="3605603665" sldId="256"/>
            <ac:spMk id="43" creationId="{DE74FCE8-866C-4AFA-B45C-FACE2A6094E4}"/>
          </ac:spMkLst>
        </pc:spChg>
        <pc:picChg chg="mod">
          <ac:chgData name="Uzwyshyn, Ray" userId="dd332a91-72bb-4d85-a5f4-d37ba103a810" providerId="ADAL" clId="{A368E41D-54DE-49EA-AE41-2E8772217BE8}" dt="2023-06-22T14:07:06.309" v="78" actId="26606"/>
          <ac:picMkLst>
            <pc:docMk/>
            <pc:sldMk cId="3605603665" sldId="256"/>
            <ac:picMk id="4" creationId="{C8FADB41-97F4-378B-1794-14C30BCB41D4}"/>
          </ac:picMkLst>
        </pc:picChg>
        <pc:picChg chg="mod ord">
          <ac:chgData name="Uzwyshyn, Ray" userId="dd332a91-72bb-4d85-a5f4-d37ba103a810" providerId="ADAL" clId="{A368E41D-54DE-49EA-AE41-2E8772217BE8}" dt="2023-06-22T14:07:06.309" v="78" actId="26606"/>
          <ac:picMkLst>
            <pc:docMk/>
            <pc:sldMk cId="3605603665" sldId="256"/>
            <ac:picMk id="5" creationId="{D707FE9A-76CB-0AB8-8D1C-A9B3F14DD3BA}"/>
          </ac:picMkLst>
        </pc:picChg>
        <pc:picChg chg="add del mod">
          <ac:chgData name="Uzwyshyn, Ray" userId="dd332a91-72bb-4d85-a5f4-d37ba103a810" providerId="ADAL" clId="{A368E41D-54DE-49EA-AE41-2E8772217BE8}" dt="2023-06-22T14:07:27.955" v="92"/>
          <ac:picMkLst>
            <pc:docMk/>
            <pc:sldMk cId="3605603665" sldId="256"/>
            <ac:picMk id="6" creationId="{D9750282-6FD8-C598-3EA0-648FCE3B9BCB}"/>
          </ac:picMkLst>
        </pc:picChg>
        <pc:picChg chg="mod">
          <ac:chgData name="Uzwyshyn, Ray" userId="dd332a91-72bb-4d85-a5f4-d37ba103a810" providerId="ADAL" clId="{A368E41D-54DE-49EA-AE41-2E8772217BE8}" dt="2023-06-22T14:07:20.793" v="86" actId="1076"/>
          <ac:picMkLst>
            <pc:docMk/>
            <pc:sldMk cId="3605603665" sldId="256"/>
            <ac:picMk id="7" creationId="{1246C3F1-5ACE-F54B-00BD-5C5039FF5CCE}"/>
          </ac:picMkLst>
        </pc:picChg>
        <pc:picChg chg="add del">
          <ac:chgData name="Uzwyshyn, Ray" userId="dd332a91-72bb-4d85-a5f4-d37ba103a810" providerId="ADAL" clId="{A368E41D-54DE-49EA-AE41-2E8772217BE8}" dt="2023-06-22T14:08:02.731" v="95"/>
          <ac:picMkLst>
            <pc:docMk/>
            <pc:sldMk cId="3605603665" sldId="256"/>
            <ac:picMk id="8" creationId="{CB272F64-70AE-10C4-BC2E-BBCB7DCC3356}"/>
          </ac:picMkLst>
        </pc:picChg>
        <pc:picChg chg="add del mod">
          <ac:chgData name="Uzwyshyn, Ray" userId="dd332a91-72bb-4d85-a5f4-d37ba103a810" providerId="ADAL" clId="{A368E41D-54DE-49EA-AE41-2E8772217BE8}" dt="2023-06-22T14:10:12.459" v="110" actId="1076"/>
          <ac:picMkLst>
            <pc:docMk/>
            <pc:sldMk cId="3605603665" sldId="256"/>
            <ac:picMk id="10" creationId="{7384E44C-54E5-FF01-B2AF-F91954FBEF0C}"/>
          </ac:picMkLst>
        </pc:picChg>
      </pc:sldChg>
      <pc:sldChg chg="add del ord">
        <pc:chgData name="Uzwyshyn, Ray" userId="dd332a91-72bb-4d85-a5f4-d37ba103a810" providerId="ADAL" clId="{A368E41D-54DE-49EA-AE41-2E8772217BE8}" dt="2023-06-22T16:00:49.050" v="1158"/>
        <pc:sldMkLst>
          <pc:docMk/>
          <pc:sldMk cId="3265779644" sldId="257"/>
        </pc:sldMkLst>
      </pc:sldChg>
      <pc:sldChg chg="modSp mod">
        <pc:chgData name="Uzwyshyn, Ray" userId="dd332a91-72bb-4d85-a5f4-d37ba103a810" providerId="ADAL" clId="{A368E41D-54DE-49EA-AE41-2E8772217BE8}" dt="2023-06-22T15:49:06.205" v="1151" actId="113"/>
        <pc:sldMkLst>
          <pc:docMk/>
          <pc:sldMk cId="2530750683" sldId="262"/>
        </pc:sldMkLst>
        <pc:spChg chg="mod">
          <ac:chgData name="Uzwyshyn, Ray" userId="dd332a91-72bb-4d85-a5f4-d37ba103a810" providerId="ADAL" clId="{A368E41D-54DE-49EA-AE41-2E8772217BE8}" dt="2023-06-22T15:49:06.205" v="1151" actId="113"/>
          <ac:spMkLst>
            <pc:docMk/>
            <pc:sldMk cId="2530750683" sldId="262"/>
            <ac:spMk id="6" creationId="{CC73CBA6-4804-9BFC-7F8F-C6DF58FA429D}"/>
          </ac:spMkLst>
        </pc:spChg>
      </pc:sldChg>
      <pc:sldChg chg="modSp mod ord">
        <pc:chgData name="Uzwyshyn, Ray" userId="dd332a91-72bb-4d85-a5f4-d37ba103a810" providerId="ADAL" clId="{A368E41D-54DE-49EA-AE41-2E8772217BE8}" dt="2023-06-22T15:00:03.177" v="769" actId="20577"/>
        <pc:sldMkLst>
          <pc:docMk/>
          <pc:sldMk cId="0" sldId="264"/>
        </pc:sldMkLst>
        <pc:spChg chg="mod">
          <ac:chgData name="Uzwyshyn, Ray" userId="dd332a91-72bb-4d85-a5f4-d37ba103a810" providerId="ADAL" clId="{A368E41D-54DE-49EA-AE41-2E8772217BE8}" dt="2023-06-22T15:00:03.177" v="769" actId="20577"/>
          <ac:spMkLst>
            <pc:docMk/>
            <pc:sldMk cId="0" sldId="264"/>
            <ac:spMk id="3" creationId="{2EC62698-EC57-634A-9415-0C0E2753FEB7}"/>
          </ac:spMkLst>
        </pc:spChg>
      </pc:sldChg>
      <pc:sldChg chg="addSp modSp mod ord">
        <pc:chgData name="Uzwyshyn, Ray" userId="dd332a91-72bb-4d85-a5f4-d37ba103a810" providerId="ADAL" clId="{A368E41D-54DE-49EA-AE41-2E8772217BE8}" dt="2023-06-22T15:16:22.635" v="845" actId="1076"/>
        <pc:sldMkLst>
          <pc:docMk/>
          <pc:sldMk cId="4258032423" sldId="280"/>
        </pc:sldMkLst>
        <pc:picChg chg="add mod">
          <ac:chgData name="Uzwyshyn, Ray" userId="dd332a91-72bb-4d85-a5f4-d37ba103a810" providerId="ADAL" clId="{A368E41D-54DE-49EA-AE41-2E8772217BE8}" dt="2023-06-22T15:16:22.635" v="845" actId="1076"/>
          <ac:picMkLst>
            <pc:docMk/>
            <pc:sldMk cId="4258032423" sldId="280"/>
            <ac:picMk id="3" creationId="{FB4E9262-C967-E11A-CB8A-3552ED23279E}"/>
          </ac:picMkLst>
        </pc:picChg>
        <pc:picChg chg="mod">
          <ac:chgData name="Uzwyshyn, Ray" userId="dd332a91-72bb-4d85-a5f4-d37ba103a810" providerId="ADAL" clId="{A368E41D-54DE-49EA-AE41-2E8772217BE8}" dt="2023-06-22T15:16:19.634" v="844" actId="1076"/>
          <ac:picMkLst>
            <pc:docMk/>
            <pc:sldMk cId="4258032423" sldId="280"/>
            <ac:picMk id="6" creationId="{7850B42B-A4D3-4F49-F690-0108C09883B1}"/>
          </ac:picMkLst>
        </pc:picChg>
        <pc:picChg chg="mod">
          <ac:chgData name="Uzwyshyn, Ray" userId="dd332a91-72bb-4d85-a5f4-d37ba103a810" providerId="ADAL" clId="{A368E41D-54DE-49EA-AE41-2E8772217BE8}" dt="2023-06-22T15:15:45.961" v="841" actId="1076"/>
          <ac:picMkLst>
            <pc:docMk/>
            <pc:sldMk cId="4258032423" sldId="280"/>
            <ac:picMk id="4098" creationId="{00000000-0000-0000-0000-000000000000}"/>
          </ac:picMkLst>
        </pc:picChg>
      </pc:sldChg>
      <pc:sldChg chg="modSp mod">
        <pc:chgData name="Uzwyshyn, Ray" userId="dd332a91-72bb-4d85-a5f4-d37ba103a810" providerId="ADAL" clId="{A368E41D-54DE-49EA-AE41-2E8772217BE8}" dt="2023-06-22T15:48:46.660" v="1150" actId="20577"/>
        <pc:sldMkLst>
          <pc:docMk/>
          <pc:sldMk cId="1836309473" sldId="282"/>
        </pc:sldMkLst>
        <pc:spChg chg="mod">
          <ac:chgData name="Uzwyshyn, Ray" userId="dd332a91-72bb-4d85-a5f4-d37ba103a810" providerId="ADAL" clId="{A368E41D-54DE-49EA-AE41-2E8772217BE8}" dt="2023-06-22T15:48:46.660" v="1150" actId="20577"/>
          <ac:spMkLst>
            <pc:docMk/>
            <pc:sldMk cId="1836309473" sldId="282"/>
            <ac:spMk id="4" creationId="{00000000-0000-0000-0000-000000000000}"/>
          </ac:spMkLst>
        </pc:spChg>
        <pc:spChg chg="mod">
          <ac:chgData name="Uzwyshyn, Ray" userId="dd332a91-72bb-4d85-a5f4-d37ba103a810" providerId="ADAL" clId="{A368E41D-54DE-49EA-AE41-2E8772217BE8}" dt="2023-06-22T15:26:43.774" v="863" actId="20577"/>
          <ac:spMkLst>
            <pc:docMk/>
            <pc:sldMk cId="1836309473" sldId="282"/>
            <ac:spMk id="8" creationId="{BC538593-797D-4980-1C63-D117A69DC480}"/>
          </ac:spMkLst>
        </pc:spChg>
      </pc:sldChg>
      <pc:sldChg chg="ord">
        <pc:chgData name="Uzwyshyn, Ray" userId="dd332a91-72bb-4d85-a5f4-d37ba103a810" providerId="ADAL" clId="{A368E41D-54DE-49EA-AE41-2E8772217BE8}" dt="2023-06-21T20:44:08.875" v="3"/>
        <pc:sldMkLst>
          <pc:docMk/>
          <pc:sldMk cId="665708193" sldId="331"/>
        </pc:sldMkLst>
      </pc:sldChg>
      <pc:sldChg chg="addSp modSp mod">
        <pc:chgData name="Uzwyshyn, Ray" userId="dd332a91-72bb-4d85-a5f4-d37ba103a810" providerId="ADAL" clId="{A368E41D-54DE-49EA-AE41-2E8772217BE8}" dt="2023-06-22T15:22:13.756" v="858" actId="14100"/>
        <pc:sldMkLst>
          <pc:docMk/>
          <pc:sldMk cId="1787747108" sldId="336"/>
        </pc:sldMkLst>
        <pc:spChg chg="add mod">
          <ac:chgData name="Uzwyshyn, Ray" userId="dd332a91-72bb-4d85-a5f4-d37ba103a810" providerId="ADAL" clId="{A368E41D-54DE-49EA-AE41-2E8772217BE8}" dt="2023-06-22T15:22:05.925" v="856" actId="1076"/>
          <ac:spMkLst>
            <pc:docMk/>
            <pc:sldMk cId="1787747108" sldId="336"/>
            <ac:spMk id="4" creationId="{C3984D06-B5AD-FB05-5933-19041D60E2B9}"/>
          </ac:spMkLst>
        </pc:spChg>
        <pc:spChg chg="mod">
          <ac:chgData name="Uzwyshyn, Ray" userId="dd332a91-72bb-4d85-a5f4-d37ba103a810" providerId="ADAL" clId="{A368E41D-54DE-49EA-AE41-2E8772217BE8}" dt="2023-06-22T15:20:55.597" v="853" actId="20577"/>
          <ac:spMkLst>
            <pc:docMk/>
            <pc:sldMk cId="1787747108" sldId="336"/>
            <ac:spMk id="8" creationId="{10065FAD-CFAD-4554-A7E5-0C2C6089E10A}"/>
          </ac:spMkLst>
        </pc:spChg>
        <pc:picChg chg="mod">
          <ac:chgData name="Uzwyshyn, Ray" userId="dd332a91-72bb-4d85-a5f4-d37ba103a810" providerId="ADAL" clId="{A368E41D-54DE-49EA-AE41-2E8772217BE8}" dt="2023-06-22T15:22:13.756" v="858" actId="14100"/>
          <ac:picMkLst>
            <pc:docMk/>
            <pc:sldMk cId="1787747108" sldId="336"/>
            <ac:picMk id="1026" creationId="{00000000-0000-0000-0000-000000000000}"/>
          </ac:picMkLst>
        </pc:picChg>
      </pc:sldChg>
      <pc:sldChg chg="delSp modSp mod">
        <pc:chgData name="Uzwyshyn, Ray" userId="dd332a91-72bb-4d85-a5f4-d37ba103a810" providerId="ADAL" clId="{A368E41D-54DE-49EA-AE41-2E8772217BE8}" dt="2023-06-22T15:21:50.042" v="854" actId="21"/>
        <pc:sldMkLst>
          <pc:docMk/>
          <pc:sldMk cId="3393277826" sldId="338"/>
        </pc:sldMkLst>
        <pc:spChg chg="mod">
          <ac:chgData name="Uzwyshyn, Ray" userId="dd332a91-72bb-4d85-a5f4-d37ba103a810" providerId="ADAL" clId="{A368E41D-54DE-49EA-AE41-2E8772217BE8}" dt="2023-06-22T15:20:01.342" v="849" actId="6549"/>
          <ac:spMkLst>
            <pc:docMk/>
            <pc:sldMk cId="3393277826" sldId="338"/>
            <ac:spMk id="2" creationId="{00000000-0000-0000-0000-000000000000}"/>
          </ac:spMkLst>
        </pc:spChg>
        <pc:spChg chg="del">
          <ac:chgData name="Uzwyshyn, Ray" userId="dd332a91-72bb-4d85-a5f4-d37ba103a810" providerId="ADAL" clId="{A368E41D-54DE-49EA-AE41-2E8772217BE8}" dt="2023-06-22T15:21:50.042" v="854" actId="21"/>
          <ac:spMkLst>
            <pc:docMk/>
            <pc:sldMk cId="3393277826" sldId="338"/>
            <ac:spMk id="5" creationId="{2CE93B80-ACBC-BBE9-FFFF-9C4AC0D286C3}"/>
          </ac:spMkLst>
        </pc:spChg>
      </pc:sldChg>
      <pc:sldChg chg="modSp mod">
        <pc:chgData name="Uzwyshyn, Ray" userId="dd332a91-72bb-4d85-a5f4-d37ba103a810" providerId="ADAL" clId="{A368E41D-54DE-49EA-AE41-2E8772217BE8}" dt="2023-06-22T15:50:54.569" v="1155" actId="1076"/>
        <pc:sldMkLst>
          <pc:docMk/>
          <pc:sldMk cId="3685774738" sldId="522"/>
        </pc:sldMkLst>
        <pc:spChg chg="mod">
          <ac:chgData name="Uzwyshyn, Ray" userId="dd332a91-72bb-4d85-a5f4-d37ba103a810" providerId="ADAL" clId="{A368E41D-54DE-49EA-AE41-2E8772217BE8}" dt="2023-06-22T15:50:54.569" v="1155" actId="1076"/>
          <ac:spMkLst>
            <pc:docMk/>
            <pc:sldMk cId="3685774738" sldId="522"/>
            <ac:spMk id="9" creationId="{531676DA-AF36-962C-AB38-032D04ADDA43}"/>
          </ac:spMkLst>
        </pc:spChg>
      </pc:sldChg>
      <pc:sldChg chg="addSp delSp modSp mod ord">
        <pc:chgData name="Uzwyshyn, Ray" userId="dd332a91-72bb-4d85-a5f4-d37ba103a810" providerId="ADAL" clId="{A368E41D-54DE-49EA-AE41-2E8772217BE8}" dt="2023-06-22T14:50:09.156" v="430" actId="1076"/>
        <pc:sldMkLst>
          <pc:docMk/>
          <pc:sldMk cId="0" sldId="540"/>
        </pc:sldMkLst>
        <pc:spChg chg="mod">
          <ac:chgData name="Uzwyshyn, Ray" userId="dd332a91-72bb-4d85-a5f4-d37ba103a810" providerId="ADAL" clId="{A368E41D-54DE-49EA-AE41-2E8772217BE8}" dt="2023-06-22T14:26:04.159" v="307" actId="1076"/>
          <ac:spMkLst>
            <pc:docMk/>
            <pc:sldMk cId="0" sldId="540"/>
            <ac:spMk id="3" creationId="{B8828CE2-CF7A-1858-9D9A-CD887BF819B7}"/>
          </ac:spMkLst>
        </pc:spChg>
        <pc:spChg chg="add del">
          <ac:chgData name="Uzwyshyn, Ray" userId="dd332a91-72bb-4d85-a5f4-d37ba103a810" providerId="ADAL" clId="{A368E41D-54DE-49EA-AE41-2E8772217BE8}" dt="2023-06-22T14:40:14.053" v="370" actId="22"/>
          <ac:spMkLst>
            <pc:docMk/>
            <pc:sldMk cId="0" sldId="540"/>
            <ac:spMk id="5" creationId="{898A02CD-B952-ACA2-A38F-B3F175F339BE}"/>
          </ac:spMkLst>
        </pc:spChg>
        <pc:spChg chg="mod">
          <ac:chgData name="Uzwyshyn, Ray" userId="dd332a91-72bb-4d85-a5f4-d37ba103a810" providerId="ADAL" clId="{A368E41D-54DE-49EA-AE41-2E8772217BE8}" dt="2023-06-22T14:19:52.085" v="193" actId="113"/>
          <ac:spMkLst>
            <pc:docMk/>
            <pc:sldMk cId="0" sldId="540"/>
            <ac:spMk id="4100" creationId="{13A61D56-C8B9-1170-3ECA-27C1724E3FEC}"/>
          </ac:spMkLst>
        </pc:spChg>
        <pc:spChg chg="add del mod">
          <ac:chgData name="Uzwyshyn, Ray" userId="dd332a91-72bb-4d85-a5f4-d37ba103a810" providerId="ADAL" clId="{A368E41D-54DE-49EA-AE41-2E8772217BE8}" dt="2023-06-22T14:23:40.779" v="269" actId="26606"/>
          <ac:spMkLst>
            <pc:docMk/>
            <pc:sldMk cId="0" sldId="540"/>
            <ac:spMk id="4101" creationId="{D0203445-40EE-A17A-1863-A00E61562530}"/>
          </ac:spMkLst>
        </pc:spChg>
        <pc:spChg chg="mod">
          <ac:chgData name="Uzwyshyn, Ray" userId="dd332a91-72bb-4d85-a5f4-d37ba103a810" providerId="ADAL" clId="{A368E41D-54DE-49EA-AE41-2E8772217BE8}" dt="2023-06-22T14:25:44.943" v="305" actId="20577"/>
          <ac:spMkLst>
            <pc:docMk/>
            <pc:sldMk cId="0" sldId="540"/>
            <ac:spMk id="4104" creationId="{825FF95D-430B-DD5C-1BC3-6728998F6F90}"/>
          </ac:spMkLst>
        </pc:spChg>
        <pc:spChg chg="mod">
          <ac:chgData name="Uzwyshyn, Ray" userId="dd332a91-72bb-4d85-a5f4-d37ba103a810" providerId="ADAL" clId="{A368E41D-54DE-49EA-AE41-2E8772217BE8}" dt="2023-06-22T14:23:32.723" v="268" actId="1076"/>
          <ac:spMkLst>
            <pc:docMk/>
            <pc:sldMk cId="0" sldId="540"/>
            <ac:spMk id="4105" creationId="{A4A613AA-1102-21E6-787D-87E3A79A8687}"/>
          </ac:spMkLst>
        </pc:spChg>
        <pc:graphicFrameChg chg="add del">
          <ac:chgData name="Uzwyshyn, Ray" userId="dd332a91-72bb-4d85-a5f4-d37ba103a810" providerId="ADAL" clId="{A368E41D-54DE-49EA-AE41-2E8772217BE8}" dt="2023-06-22T14:21:59.344" v="245" actId="26606"/>
          <ac:graphicFrameMkLst>
            <pc:docMk/>
            <pc:sldMk cId="0" sldId="540"/>
            <ac:graphicFrameMk id="4107" creationId="{4C25B11B-C576-FE07-CE65-439E69474EC5}"/>
          </ac:graphicFrameMkLst>
        </pc:graphicFrameChg>
        <pc:graphicFrameChg chg="add mod">
          <ac:chgData name="Uzwyshyn, Ray" userId="dd332a91-72bb-4d85-a5f4-d37ba103a810" providerId="ADAL" clId="{A368E41D-54DE-49EA-AE41-2E8772217BE8}" dt="2023-06-22T14:24:56.544" v="300" actId="1076"/>
          <ac:graphicFrameMkLst>
            <pc:docMk/>
            <pc:sldMk cId="0" sldId="540"/>
            <ac:graphicFrameMk id="4108" creationId="{8B38B51A-CA7E-FD1E-8399-C0941BDF68E4}"/>
          </ac:graphicFrameMkLst>
        </pc:graphicFrameChg>
        <pc:graphicFrameChg chg="add del">
          <ac:chgData name="Uzwyshyn, Ray" userId="dd332a91-72bb-4d85-a5f4-d37ba103a810" providerId="ADAL" clId="{A368E41D-54DE-49EA-AE41-2E8772217BE8}" dt="2023-06-22T14:22:00.405" v="247" actId="26606"/>
          <ac:graphicFrameMkLst>
            <pc:docMk/>
            <pc:sldMk cId="0" sldId="540"/>
            <ac:graphicFrameMk id="4109" creationId="{88EDF504-AB09-7F76-C81C-0FC14B3E7CF6}"/>
          </ac:graphicFrameMkLst>
        </pc:graphicFrameChg>
        <pc:graphicFrameChg chg="add del">
          <ac:chgData name="Uzwyshyn, Ray" userId="dd332a91-72bb-4d85-a5f4-d37ba103a810" providerId="ADAL" clId="{A368E41D-54DE-49EA-AE41-2E8772217BE8}" dt="2023-06-22T14:22:11.168" v="249" actId="26606"/>
          <ac:graphicFrameMkLst>
            <pc:docMk/>
            <pc:sldMk cId="0" sldId="540"/>
            <ac:graphicFrameMk id="4111" creationId="{180B073D-07CC-1C5E-D6EE-66B14574C1CD}"/>
          </ac:graphicFrameMkLst>
        </pc:graphicFrameChg>
        <pc:graphicFrameChg chg="add del mod">
          <ac:chgData name="Uzwyshyn, Ray" userId="dd332a91-72bb-4d85-a5f4-d37ba103a810" providerId="ADAL" clId="{A368E41D-54DE-49EA-AE41-2E8772217BE8}" dt="2023-06-22T14:23:06.346" v="267" actId="26606"/>
          <ac:graphicFrameMkLst>
            <pc:docMk/>
            <pc:sldMk cId="0" sldId="540"/>
            <ac:graphicFrameMk id="4113" creationId="{BB03BB46-47EB-EDF9-14E3-511A02C89841}"/>
          </ac:graphicFrameMkLst>
        </pc:graphicFrameChg>
        <pc:picChg chg="add mod">
          <ac:chgData name="Uzwyshyn, Ray" userId="dd332a91-72bb-4d85-a5f4-d37ba103a810" providerId="ADAL" clId="{A368E41D-54DE-49EA-AE41-2E8772217BE8}" dt="2023-06-22T14:50:09.156" v="430" actId="1076"/>
          <ac:picMkLst>
            <pc:docMk/>
            <pc:sldMk cId="0" sldId="540"/>
            <ac:picMk id="2" creationId="{D29D7E22-B2CB-03F1-8417-441F1DBEAD24}"/>
          </ac:picMkLst>
        </pc:picChg>
        <pc:picChg chg="del">
          <ac:chgData name="Uzwyshyn, Ray" userId="dd332a91-72bb-4d85-a5f4-d37ba103a810" providerId="ADAL" clId="{A368E41D-54DE-49EA-AE41-2E8772217BE8}" dt="2023-06-22T14:09:08.027" v="99" actId="478"/>
          <ac:picMkLst>
            <pc:docMk/>
            <pc:sldMk cId="0" sldId="540"/>
            <ac:picMk id="4102" creationId="{D9AC3066-EF8D-BC2B-0D16-A488C0484D15}"/>
          </ac:picMkLst>
        </pc:picChg>
        <pc:picChg chg="mod">
          <ac:chgData name="Uzwyshyn, Ray" userId="dd332a91-72bb-4d85-a5f4-d37ba103a810" providerId="ADAL" clId="{A368E41D-54DE-49EA-AE41-2E8772217BE8}" dt="2023-06-22T14:26:21.015" v="309" actId="14100"/>
          <ac:picMkLst>
            <pc:docMk/>
            <pc:sldMk cId="0" sldId="540"/>
            <ac:picMk id="4103" creationId="{79DEDB6A-FD72-D8DE-86F3-0208C8B2FDCF}"/>
          </ac:picMkLst>
        </pc:picChg>
      </pc:sldChg>
      <pc:sldChg chg="addSp modSp mod ord">
        <pc:chgData name="Uzwyshyn, Ray" userId="dd332a91-72bb-4d85-a5f4-d37ba103a810" providerId="ADAL" clId="{A368E41D-54DE-49EA-AE41-2E8772217BE8}" dt="2023-06-22T15:17:16.693" v="847" actId="1076"/>
        <pc:sldMkLst>
          <pc:docMk/>
          <pc:sldMk cId="3291020846" sldId="547"/>
        </pc:sldMkLst>
        <pc:picChg chg="add mod">
          <ac:chgData name="Uzwyshyn, Ray" userId="dd332a91-72bb-4d85-a5f4-d37ba103a810" providerId="ADAL" clId="{A368E41D-54DE-49EA-AE41-2E8772217BE8}" dt="2023-06-22T15:17:16.693" v="847" actId="1076"/>
          <ac:picMkLst>
            <pc:docMk/>
            <pc:sldMk cId="3291020846" sldId="547"/>
            <ac:picMk id="9" creationId="{06C3C794-2D9B-1C54-1C48-29CACA817B0E}"/>
          </ac:picMkLst>
        </pc:picChg>
      </pc:sldChg>
      <pc:sldChg chg="ord">
        <pc:chgData name="Uzwyshyn, Ray" userId="dd332a91-72bb-4d85-a5f4-d37ba103a810" providerId="ADAL" clId="{A368E41D-54DE-49EA-AE41-2E8772217BE8}" dt="2023-06-21T20:43:31.407" v="1"/>
        <pc:sldMkLst>
          <pc:docMk/>
          <pc:sldMk cId="2661845055" sldId="549"/>
        </pc:sldMkLst>
      </pc:sldChg>
      <pc:sldChg chg="modSp mod">
        <pc:chgData name="Uzwyshyn, Ray" userId="dd332a91-72bb-4d85-a5f4-d37ba103a810" providerId="ADAL" clId="{A368E41D-54DE-49EA-AE41-2E8772217BE8}" dt="2023-06-22T14:11:34.436" v="120" actId="20577"/>
        <pc:sldMkLst>
          <pc:docMk/>
          <pc:sldMk cId="923758672" sldId="550"/>
        </pc:sldMkLst>
        <pc:spChg chg="mod">
          <ac:chgData name="Uzwyshyn, Ray" userId="dd332a91-72bb-4d85-a5f4-d37ba103a810" providerId="ADAL" clId="{A368E41D-54DE-49EA-AE41-2E8772217BE8}" dt="2023-06-22T14:03:03.354" v="23" actId="20577"/>
          <ac:spMkLst>
            <pc:docMk/>
            <pc:sldMk cId="923758672" sldId="550"/>
            <ac:spMk id="2" creationId="{44037A2E-E4CB-9EB0-C95D-4451E0CB22C5}"/>
          </ac:spMkLst>
        </pc:spChg>
        <pc:spChg chg="mod">
          <ac:chgData name="Uzwyshyn, Ray" userId="dd332a91-72bb-4d85-a5f4-d37ba103a810" providerId="ADAL" clId="{A368E41D-54DE-49EA-AE41-2E8772217BE8}" dt="2023-06-22T14:11:34.436" v="120" actId="20577"/>
          <ac:spMkLst>
            <pc:docMk/>
            <pc:sldMk cId="923758672" sldId="550"/>
            <ac:spMk id="13" creationId="{446BB4A8-A4A5-9C74-EF76-A18A8EA4BF5E}"/>
          </ac:spMkLst>
        </pc:spChg>
        <pc:picChg chg="mod">
          <ac:chgData name="Uzwyshyn, Ray" userId="dd332a91-72bb-4d85-a5f4-d37ba103a810" providerId="ADAL" clId="{A368E41D-54DE-49EA-AE41-2E8772217BE8}" dt="2023-06-22T14:09:53.844" v="106" actId="1076"/>
          <ac:picMkLst>
            <pc:docMk/>
            <pc:sldMk cId="923758672" sldId="550"/>
            <ac:picMk id="9" creationId="{E82FF53E-E764-88C6-086E-F8F9AD355157}"/>
          </ac:picMkLst>
        </pc:picChg>
      </pc:sldChg>
      <pc:sldChg chg="ord">
        <pc:chgData name="Uzwyshyn, Ray" userId="dd332a91-72bb-4d85-a5f4-d37ba103a810" providerId="ADAL" clId="{A368E41D-54DE-49EA-AE41-2E8772217BE8}" dt="2023-06-21T20:43:31.407" v="1"/>
        <pc:sldMkLst>
          <pc:docMk/>
          <pc:sldMk cId="3983751162" sldId="551"/>
        </pc:sldMkLst>
      </pc:sldChg>
      <pc:sldChg chg="modSp mod ord">
        <pc:chgData name="Uzwyshyn, Ray" userId="dd332a91-72bb-4d85-a5f4-d37ba103a810" providerId="ADAL" clId="{A368E41D-54DE-49EA-AE41-2E8772217BE8}" dt="2023-06-22T15:02:08.298" v="805" actId="20577"/>
        <pc:sldMkLst>
          <pc:docMk/>
          <pc:sldMk cId="2643312291" sldId="552"/>
        </pc:sldMkLst>
        <pc:spChg chg="mod">
          <ac:chgData name="Uzwyshyn, Ray" userId="dd332a91-72bb-4d85-a5f4-d37ba103a810" providerId="ADAL" clId="{A368E41D-54DE-49EA-AE41-2E8772217BE8}" dt="2023-06-22T15:02:08.298" v="805" actId="20577"/>
          <ac:spMkLst>
            <pc:docMk/>
            <pc:sldMk cId="2643312291" sldId="552"/>
            <ac:spMk id="2" creationId="{B2746622-ED9B-A7FD-BE54-63D67A6FFFD7}"/>
          </ac:spMkLst>
        </pc:spChg>
      </pc:sldChg>
      <pc:sldChg chg="ord">
        <pc:chgData name="Uzwyshyn, Ray" userId="dd332a91-72bb-4d85-a5f4-d37ba103a810" providerId="ADAL" clId="{A368E41D-54DE-49EA-AE41-2E8772217BE8}" dt="2023-06-21T20:43:31.407" v="1"/>
        <pc:sldMkLst>
          <pc:docMk/>
          <pc:sldMk cId="2638922518" sldId="553"/>
        </pc:sldMkLst>
      </pc:sldChg>
      <pc:sldChg chg="ord">
        <pc:chgData name="Uzwyshyn, Ray" userId="dd332a91-72bb-4d85-a5f4-d37ba103a810" providerId="ADAL" clId="{A368E41D-54DE-49EA-AE41-2E8772217BE8}" dt="2023-06-21T20:43:31.407" v="1"/>
        <pc:sldMkLst>
          <pc:docMk/>
          <pc:sldMk cId="2540396300" sldId="554"/>
        </pc:sldMkLst>
      </pc:sldChg>
      <pc:sldChg chg="modSp add del mod">
        <pc:chgData name="Uzwyshyn, Ray" userId="dd332a91-72bb-4d85-a5f4-d37ba103a810" providerId="ADAL" clId="{A368E41D-54DE-49EA-AE41-2E8772217BE8}" dt="2023-06-22T16:00:49.050" v="1158"/>
        <pc:sldMkLst>
          <pc:docMk/>
          <pc:sldMk cId="2788032964" sldId="557"/>
        </pc:sldMkLst>
        <pc:spChg chg="mod">
          <ac:chgData name="Uzwyshyn, Ray" userId="dd332a91-72bb-4d85-a5f4-d37ba103a810" providerId="ADAL" clId="{A368E41D-54DE-49EA-AE41-2E8772217BE8}" dt="2023-06-22T15:52:30.587" v="1156" actId="1076"/>
          <ac:spMkLst>
            <pc:docMk/>
            <pc:sldMk cId="2788032964" sldId="557"/>
            <ac:spMk id="3" creationId="{B272EE97-EB5C-A37D-E89F-F2DD52501422}"/>
          </ac:spMkLst>
        </pc:spChg>
      </pc:sldChg>
      <pc:sldChg chg="addSp delSp modSp new mod ord">
        <pc:chgData name="Uzwyshyn, Ray" userId="dd332a91-72bb-4d85-a5f4-d37ba103a810" providerId="ADAL" clId="{A368E41D-54DE-49EA-AE41-2E8772217BE8}" dt="2023-06-22T15:15:03.442" v="839" actId="1076"/>
        <pc:sldMkLst>
          <pc:docMk/>
          <pc:sldMk cId="3755546482" sldId="559"/>
        </pc:sldMkLst>
        <pc:spChg chg="del">
          <ac:chgData name="Uzwyshyn, Ray" userId="dd332a91-72bb-4d85-a5f4-d37ba103a810" providerId="ADAL" clId="{A368E41D-54DE-49EA-AE41-2E8772217BE8}" dt="2023-06-22T14:35:33.635" v="312" actId="478"/>
          <ac:spMkLst>
            <pc:docMk/>
            <pc:sldMk cId="3755546482" sldId="559"/>
            <ac:spMk id="2" creationId="{164BE4A3-1456-3429-AC35-BE9D0764BCD1}"/>
          </ac:spMkLst>
        </pc:spChg>
        <pc:spChg chg="del">
          <ac:chgData name="Uzwyshyn, Ray" userId="dd332a91-72bb-4d85-a5f4-d37ba103a810" providerId="ADAL" clId="{A368E41D-54DE-49EA-AE41-2E8772217BE8}" dt="2023-06-22T14:35:28.484" v="311" actId="478"/>
          <ac:spMkLst>
            <pc:docMk/>
            <pc:sldMk cId="3755546482" sldId="559"/>
            <ac:spMk id="3" creationId="{BFCC1810-6577-F746-6F4F-FD7EEC713E67}"/>
          </ac:spMkLst>
        </pc:spChg>
        <pc:graphicFrameChg chg="add mod modGraphic">
          <ac:chgData name="Uzwyshyn, Ray" userId="dd332a91-72bb-4d85-a5f4-d37ba103a810" providerId="ADAL" clId="{A368E41D-54DE-49EA-AE41-2E8772217BE8}" dt="2023-06-22T15:14:52.848" v="837" actId="14734"/>
          <ac:graphicFrameMkLst>
            <pc:docMk/>
            <pc:sldMk cId="3755546482" sldId="559"/>
            <ac:graphicFrameMk id="4" creationId="{50FD1B82-7F12-80FE-3968-995BA49588DD}"/>
          </ac:graphicFrameMkLst>
        </pc:graphicFrameChg>
        <pc:picChg chg="add del mod">
          <ac:chgData name="Uzwyshyn, Ray" userId="dd332a91-72bb-4d85-a5f4-d37ba103a810" providerId="ADAL" clId="{A368E41D-54DE-49EA-AE41-2E8772217BE8}" dt="2023-06-22T14:46:03.619" v="409" actId="478"/>
          <ac:picMkLst>
            <pc:docMk/>
            <pc:sldMk cId="3755546482" sldId="559"/>
            <ac:picMk id="5" creationId="{60D62619-A158-3EB9-396C-B17C1F5122DE}"/>
          </ac:picMkLst>
        </pc:picChg>
        <pc:picChg chg="add del mod">
          <ac:chgData name="Uzwyshyn, Ray" userId="dd332a91-72bb-4d85-a5f4-d37ba103a810" providerId="ADAL" clId="{A368E41D-54DE-49EA-AE41-2E8772217BE8}" dt="2023-06-22T14:46:02.484" v="408" actId="478"/>
          <ac:picMkLst>
            <pc:docMk/>
            <pc:sldMk cId="3755546482" sldId="559"/>
            <ac:picMk id="6" creationId="{4ED44534-B507-F339-5B60-E3BE2B6AAEAF}"/>
          </ac:picMkLst>
        </pc:picChg>
        <pc:picChg chg="add mod">
          <ac:chgData name="Uzwyshyn, Ray" userId="dd332a91-72bb-4d85-a5f4-d37ba103a810" providerId="ADAL" clId="{A368E41D-54DE-49EA-AE41-2E8772217BE8}" dt="2023-06-22T15:15:03.442" v="839" actId="1076"/>
          <ac:picMkLst>
            <pc:docMk/>
            <pc:sldMk cId="3755546482" sldId="559"/>
            <ac:picMk id="7" creationId="{9F9F9C30-0A2C-FE06-7B55-7AAC1053D91A}"/>
          </ac:picMkLst>
        </pc:picChg>
        <pc:picChg chg="add mod">
          <ac:chgData name="Uzwyshyn, Ray" userId="dd332a91-72bb-4d85-a5f4-d37ba103a810" providerId="ADAL" clId="{A368E41D-54DE-49EA-AE41-2E8772217BE8}" dt="2023-06-22T15:14:55.632" v="838" actId="1076"/>
          <ac:picMkLst>
            <pc:docMk/>
            <pc:sldMk cId="3755546482" sldId="559"/>
            <ac:picMk id="8" creationId="{E16ABDD0-79D9-9A4F-0A29-E44EED23626D}"/>
          </ac:picMkLst>
        </pc:picChg>
      </pc:sldChg>
      <pc:sldChg chg="addSp delSp modSp new mod">
        <pc:chgData name="Uzwyshyn, Ray" userId="dd332a91-72bb-4d85-a5f4-d37ba103a810" providerId="ADAL" clId="{A368E41D-54DE-49EA-AE41-2E8772217BE8}" dt="2023-06-22T15:48:17.544" v="1146" actId="1076"/>
        <pc:sldMkLst>
          <pc:docMk/>
          <pc:sldMk cId="3125997802" sldId="560"/>
        </pc:sldMkLst>
        <pc:spChg chg="mod">
          <ac:chgData name="Uzwyshyn, Ray" userId="dd332a91-72bb-4d85-a5f4-d37ba103a810" providerId="ADAL" clId="{A368E41D-54DE-49EA-AE41-2E8772217BE8}" dt="2023-06-22T15:46:47.797" v="1133" actId="20577"/>
          <ac:spMkLst>
            <pc:docMk/>
            <pc:sldMk cId="3125997802" sldId="560"/>
            <ac:spMk id="2" creationId="{12E10F79-2492-6D35-C3AB-340DC3F7490B}"/>
          </ac:spMkLst>
        </pc:spChg>
        <pc:spChg chg="del">
          <ac:chgData name="Uzwyshyn, Ray" userId="dd332a91-72bb-4d85-a5f4-d37ba103a810" providerId="ADAL" clId="{A368E41D-54DE-49EA-AE41-2E8772217BE8}" dt="2023-06-22T15:34:47.568" v="939" actId="478"/>
          <ac:spMkLst>
            <pc:docMk/>
            <pc:sldMk cId="3125997802" sldId="560"/>
            <ac:spMk id="3" creationId="{CF1735FA-A1C8-A5BA-AC05-476F1B1F52C7}"/>
          </ac:spMkLst>
        </pc:spChg>
        <pc:graphicFrameChg chg="add mod modGraphic">
          <ac:chgData name="Uzwyshyn, Ray" userId="dd332a91-72bb-4d85-a5f4-d37ba103a810" providerId="ADAL" clId="{A368E41D-54DE-49EA-AE41-2E8772217BE8}" dt="2023-06-22T15:46:21.330" v="1131" actId="20577"/>
          <ac:graphicFrameMkLst>
            <pc:docMk/>
            <pc:sldMk cId="3125997802" sldId="560"/>
            <ac:graphicFrameMk id="4" creationId="{65F8D0DB-2C15-15E8-B1C9-C8231CF29E82}"/>
          </ac:graphicFrameMkLst>
        </pc:graphicFrameChg>
        <pc:picChg chg="add mod">
          <ac:chgData name="Uzwyshyn, Ray" userId="dd332a91-72bb-4d85-a5f4-d37ba103a810" providerId="ADAL" clId="{A368E41D-54DE-49EA-AE41-2E8772217BE8}" dt="2023-06-22T15:48:17.544" v="1146" actId="1076"/>
          <ac:picMkLst>
            <pc:docMk/>
            <pc:sldMk cId="3125997802" sldId="560"/>
            <ac:picMk id="5" creationId="{8C068BAE-57CF-DD3F-5999-C9760AD27D29}"/>
          </ac:picMkLst>
        </pc:picChg>
        <pc:picChg chg="add mod">
          <ac:chgData name="Uzwyshyn, Ray" userId="dd332a91-72bb-4d85-a5f4-d37ba103a810" providerId="ADAL" clId="{A368E41D-54DE-49EA-AE41-2E8772217BE8}" dt="2023-06-22T15:48:15.745" v="1145" actId="1076"/>
          <ac:picMkLst>
            <pc:docMk/>
            <pc:sldMk cId="3125997802" sldId="560"/>
            <ac:picMk id="6" creationId="{EEE3807B-97AD-EA20-7866-8B57992676E3}"/>
          </ac:picMkLst>
        </pc:picChg>
        <pc:picChg chg="add mod">
          <ac:chgData name="Uzwyshyn, Ray" userId="dd332a91-72bb-4d85-a5f4-d37ba103a810" providerId="ADAL" clId="{A368E41D-54DE-49EA-AE41-2E8772217BE8}" dt="2023-06-22T15:48:13.016" v="1144" actId="1076"/>
          <ac:picMkLst>
            <pc:docMk/>
            <pc:sldMk cId="3125997802" sldId="560"/>
            <ac:picMk id="7" creationId="{6F0A73EA-470D-470F-6DDB-D39D3D00749E}"/>
          </ac:picMkLst>
        </pc:picChg>
      </pc:sldChg>
      <pc:sldChg chg="add">
        <pc:chgData name="Uzwyshyn, Ray" userId="dd332a91-72bb-4d85-a5f4-d37ba103a810" providerId="ADAL" clId="{A368E41D-54DE-49EA-AE41-2E8772217BE8}" dt="2023-06-22T16:00:49.050" v="1158"/>
        <pc:sldMkLst>
          <pc:docMk/>
          <pc:sldMk cId="351916397" sldId="56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7517C0-2B78-4AB2-8BB7-EB753D5899DD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00F018F-3F0C-40C8-BC4A-392508BCC66D}">
      <dgm:prSet/>
      <dgm:spPr/>
      <dgm:t>
        <a:bodyPr/>
        <a:lstStyle/>
        <a:p>
          <a:r>
            <a:rPr lang="en-US" dirty="0"/>
            <a:t>Library Fifth Floor Reclamation/Redesign</a:t>
          </a:r>
        </a:p>
      </dgm:t>
    </dgm:pt>
    <dgm:pt modelId="{CF48E773-75C7-43AA-B474-4D4683C68604}" type="parTrans" cxnId="{EBE64ADB-472E-4399-BED6-E03BA816FFF9}">
      <dgm:prSet/>
      <dgm:spPr/>
      <dgm:t>
        <a:bodyPr/>
        <a:lstStyle/>
        <a:p>
          <a:endParaRPr lang="en-US"/>
        </a:p>
      </dgm:t>
    </dgm:pt>
    <dgm:pt modelId="{758EA154-17C7-45FB-B400-093915DF9705}" type="sibTrans" cxnId="{EBE64ADB-472E-4399-BED6-E03BA816FFF9}">
      <dgm:prSet/>
      <dgm:spPr/>
      <dgm:t>
        <a:bodyPr/>
        <a:lstStyle/>
        <a:p>
          <a:endParaRPr lang="en-US"/>
        </a:p>
      </dgm:t>
    </dgm:pt>
    <dgm:pt modelId="{C1184F45-441C-4874-823B-AB59411F02D9}">
      <dgm:prSet/>
      <dgm:spPr/>
      <dgm:t>
        <a:bodyPr/>
        <a:lstStyle/>
        <a:p>
          <a:r>
            <a:rPr lang="en-US"/>
            <a:t>Information Literacy Lab/Classroom</a:t>
          </a:r>
        </a:p>
      </dgm:t>
    </dgm:pt>
    <dgm:pt modelId="{3AD1E4A9-493C-4E37-9EFA-8D59879B164B}" type="parTrans" cxnId="{A978F3C8-3768-4334-B828-9093BE4898F1}">
      <dgm:prSet/>
      <dgm:spPr/>
      <dgm:t>
        <a:bodyPr/>
        <a:lstStyle/>
        <a:p>
          <a:endParaRPr lang="en-US"/>
        </a:p>
      </dgm:t>
    </dgm:pt>
    <dgm:pt modelId="{E23E4793-A1C9-40C1-BBA0-35FB4CCE165C}" type="sibTrans" cxnId="{A978F3C8-3768-4334-B828-9093BE4898F1}">
      <dgm:prSet/>
      <dgm:spPr/>
      <dgm:t>
        <a:bodyPr/>
        <a:lstStyle/>
        <a:p>
          <a:endParaRPr lang="en-US"/>
        </a:p>
      </dgm:t>
    </dgm:pt>
    <dgm:pt modelId="{2B9D4169-1B38-417F-B7A5-4BB94ECFCAB3}">
      <dgm:prSet/>
      <dgm:spPr/>
      <dgm:t>
        <a:bodyPr/>
        <a:lstStyle/>
        <a:p>
          <a:r>
            <a:rPr lang="en-US"/>
            <a:t>Multimedia Digital Literacy Studio</a:t>
          </a:r>
        </a:p>
      </dgm:t>
    </dgm:pt>
    <dgm:pt modelId="{5806C83F-2195-4929-A40A-7A159D67B5F9}" type="parTrans" cxnId="{DB1931FC-77D7-44A4-B6A4-139999323214}">
      <dgm:prSet/>
      <dgm:spPr/>
      <dgm:t>
        <a:bodyPr/>
        <a:lstStyle/>
        <a:p>
          <a:endParaRPr lang="en-US"/>
        </a:p>
      </dgm:t>
    </dgm:pt>
    <dgm:pt modelId="{3330B848-61EC-4385-B4C5-B1CB5F9DF94F}" type="sibTrans" cxnId="{DB1931FC-77D7-44A4-B6A4-139999323214}">
      <dgm:prSet/>
      <dgm:spPr/>
      <dgm:t>
        <a:bodyPr/>
        <a:lstStyle/>
        <a:p>
          <a:endParaRPr lang="en-US"/>
        </a:p>
      </dgm:t>
    </dgm:pt>
    <dgm:pt modelId="{FE367BF6-022F-4288-B90A-49E5D44CB18D}">
      <dgm:prSet/>
      <dgm:spPr/>
      <dgm:t>
        <a:bodyPr/>
        <a:lstStyle/>
        <a:p>
          <a:r>
            <a:rPr lang="en-US"/>
            <a:t>Digital Media Conversion Center</a:t>
          </a:r>
        </a:p>
      </dgm:t>
    </dgm:pt>
    <dgm:pt modelId="{A1150C3C-1D5E-4C0C-9D3D-03C7D46A0717}" type="parTrans" cxnId="{29F13556-B9E9-4D4B-B33D-B28A22C712A2}">
      <dgm:prSet/>
      <dgm:spPr/>
      <dgm:t>
        <a:bodyPr/>
        <a:lstStyle/>
        <a:p>
          <a:endParaRPr lang="en-US"/>
        </a:p>
      </dgm:t>
    </dgm:pt>
    <dgm:pt modelId="{64B00A0B-E5CF-46F7-A22B-D5C05FD9560D}" type="sibTrans" cxnId="{29F13556-B9E9-4D4B-B33D-B28A22C712A2}">
      <dgm:prSet/>
      <dgm:spPr/>
      <dgm:t>
        <a:bodyPr/>
        <a:lstStyle/>
        <a:p>
          <a:endParaRPr lang="en-US"/>
        </a:p>
      </dgm:t>
    </dgm:pt>
    <dgm:pt modelId="{B6061029-620B-4F1E-ADD9-E149BE5C6189}" type="pres">
      <dgm:prSet presAssocID="{817517C0-2B78-4AB2-8BB7-EB753D5899DD}" presName="cycle" presStyleCnt="0">
        <dgm:presLayoutVars>
          <dgm:dir/>
          <dgm:resizeHandles val="exact"/>
        </dgm:presLayoutVars>
      </dgm:prSet>
      <dgm:spPr/>
    </dgm:pt>
    <dgm:pt modelId="{07131CE0-9884-48F0-BBE9-79A422CCDE94}" type="pres">
      <dgm:prSet presAssocID="{800F018F-3F0C-40C8-BC4A-392508BCC66D}" presName="node" presStyleLbl="node1" presStyleIdx="0" presStyleCnt="1">
        <dgm:presLayoutVars>
          <dgm:bulletEnabled val="1"/>
        </dgm:presLayoutVars>
      </dgm:prSet>
      <dgm:spPr/>
    </dgm:pt>
  </dgm:ptLst>
  <dgm:cxnLst>
    <dgm:cxn modelId="{25D35915-B73D-44C4-8938-190C47472C0E}" type="presOf" srcId="{FE367BF6-022F-4288-B90A-49E5D44CB18D}" destId="{07131CE0-9884-48F0-BBE9-79A422CCDE94}" srcOrd="0" destOrd="3" presId="urn:microsoft.com/office/officeart/2005/8/layout/cycle6"/>
    <dgm:cxn modelId="{43CA3D1A-9EFC-4532-AD28-A21ED4A681A8}" type="presOf" srcId="{2B9D4169-1B38-417F-B7A5-4BB94ECFCAB3}" destId="{07131CE0-9884-48F0-BBE9-79A422CCDE94}" srcOrd="0" destOrd="2" presId="urn:microsoft.com/office/officeart/2005/8/layout/cycle6"/>
    <dgm:cxn modelId="{DA1A5B62-B296-46EE-959A-D71B94035D3E}" type="presOf" srcId="{817517C0-2B78-4AB2-8BB7-EB753D5899DD}" destId="{B6061029-620B-4F1E-ADD9-E149BE5C6189}" srcOrd="0" destOrd="0" presId="urn:microsoft.com/office/officeart/2005/8/layout/cycle6"/>
    <dgm:cxn modelId="{29F13556-B9E9-4D4B-B33D-B28A22C712A2}" srcId="{800F018F-3F0C-40C8-BC4A-392508BCC66D}" destId="{FE367BF6-022F-4288-B90A-49E5D44CB18D}" srcOrd="2" destOrd="0" parTransId="{A1150C3C-1D5E-4C0C-9D3D-03C7D46A0717}" sibTransId="{64B00A0B-E5CF-46F7-A22B-D5C05FD9560D}"/>
    <dgm:cxn modelId="{8540D376-14BC-4540-B5CB-02060370E993}" type="presOf" srcId="{C1184F45-441C-4874-823B-AB59411F02D9}" destId="{07131CE0-9884-48F0-BBE9-79A422CCDE94}" srcOrd="0" destOrd="1" presId="urn:microsoft.com/office/officeart/2005/8/layout/cycle6"/>
    <dgm:cxn modelId="{79E9C2B5-7D86-41C8-B77A-D45D85B3A493}" type="presOf" srcId="{800F018F-3F0C-40C8-BC4A-392508BCC66D}" destId="{07131CE0-9884-48F0-BBE9-79A422CCDE94}" srcOrd="0" destOrd="0" presId="urn:microsoft.com/office/officeart/2005/8/layout/cycle6"/>
    <dgm:cxn modelId="{A978F3C8-3768-4334-B828-9093BE4898F1}" srcId="{800F018F-3F0C-40C8-BC4A-392508BCC66D}" destId="{C1184F45-441C-4874-823B-AB59411F02D9}" srcOrd="0" destOrd="0" parTransId="{3AD1E4A9-493C-4E37-9EFA-8D59879B164B}" sibTransId="{E23E4793-A1C9-40C1-BBA0-35FB4CCE165C}"/>
    <dgm:cxn modelId="{EBE64ADB-472E-4399-BED6-E03BA816FFF9}" srcId="{817517C0-2B78-4AB2-8BB7-EB753D5899DD}" destId="{800F018F-3F0C-40C8-BC4A-392508BCC66D}" srcOrd="0" destOrd="0" parTransId="{CF48E773-75C7-43AA-B474-4D4683C68604}" sibTransId="{758EA154-17C7-45FB-B400-093915DF9705}"/>
    <dgm:cxn modelId="{DB1931FC-77D7-44A4-B6A4-139999323214}" srcId="{800F018F-3F0C-40C8-BC4A-392508BCC66D}" destId="{2B9D4169-1B38-417F-B7A5-4BB94ECFCAB3}" srcOrd="1" destOrd="0" parTransId="{5806C83F-2195-4929-A40A-7A159D67B5F9}" sibTransId="{3330B848-61EC-4385-B4C5-B1CB5F9DF94F}"/>
    <dgm:cxn modelId="{C94CEC65-00B6-4AAB-8AD5-BA181E07528D}" type="presParOf" srcId="{B6061029-620B-4F1E-ADD9-E149BE5C6189}" destId="{07131CE0-9884-48F0-BBE9-79A422CCDE94}" srcOrd="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131CE0-9884-48F0-BBE9-79A422CCDE94}">
      <dsp:nvSpPr>
        <dsp:cNvPr id="0" name=""/>
        <dsp:cNvSpPr/>
      </dsp:nvSpPr>
      <dsp:spPr>
        <a:xfrm>
          <a:off x="957583" y="1303"/>
          <a:ext cx="3314516" cy="21544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Library Fifth Floor Reclamation/Redesign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Information Literacy Lab/Classroom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Multimedia Digital Literacy Studio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Digital Media Conversion Center</a:t>
          </a:r>
        </a:p>
      </dsp:txBody>
      <dsp:txXfrm>
        <a:off x="1062754" y="106474"/>
        <a:ext cx="3104174" cy="1944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49D49-7B01-4DF8-BD05-661F3BF4CDD1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F93A93-0063-4F2D-8822-3791DAEBB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69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DC654-B040-4656-B7CE-E2DA5770CC32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846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5C099-2207-82D5-B4E8-8F52597F8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CF5437-6016-B354-594F-453F1DA9F1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24B7B-4093-28B1-9529-19E7D70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3DF00-93AA-2A0C-1F79-71859E400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DF273-E0F7-EA7C-2B21-6C437AD16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950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623D0-D138-7E7F-B4E6-24201BC9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7F675E-2C40-DA05-D7E9-BA5A731649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ABF68-8059-FD3E-69A9-75D4B0F5A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413A4F-EC09-555B-DCCE-4438F6228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76B9A-2B5C-786E-1B4F-DD21E66D2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359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19B838-7EE6-E822-10EA-58ADF357A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22E2A-74ED-1B33-A852-60AA1A2EE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A992F-0E33-23C9-0C84-2F6A9684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079F2-546B-45BB-F81A-78DB79A71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912DAA-BB82-BA1B-7404-AFCDF32AB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54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08877-29C3-83CC-1E16-783609EAB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BD65-A54B-019A-02A9-28271084D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B51C95-97F3-47C1-7B74-0A57B3C0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84552-A94D-792F-6B75-43C7C9996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31620C-DD53-4085-8C18-E13FDB0F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89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9CE56-84AE-9314-15A3-C58122275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3F39E4-FC42-834C-2E22-DF8CB778EA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38CF5-8822-70DA-E9DA-F6B95523F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351995-2FDA-90B6-B70D-846384A3B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EFCFD-5CD9-2D5F-CB48-91A2AD60B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7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3B533-A9AF-40E6-26C7-B68746F3D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1D68B4-F00A-EB98-1D9C-BD075C9618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867DD7-1D85-6522-61FE-63B95D1AE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768652-1E2B-48E7-AD9D-C50C7AD84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F3CA41-899E-2D62-ABD8-1A365359D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15468-9CF4-A126-6E9A-A317F46AA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9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DA83B-9170-0F76-F4F5-614FF477E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7619B-7813-6324-01C2-0B1766851F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CEA7D7-7301-FA05-D313-DCE1EF7266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CD336-DBDF-5D6B-B52C-9A76D31FF5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501B1B-EE10-400F-259B-BD855A4EBB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9D0C0C-F1F2-89EB-05BB-86FF908A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09D02C-EA42-B3BE-7B29-6C2FA757F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85886A-CC83-8F45-451E-6092EDCEA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202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70092-2E1C-5A90-901C-04575401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4C3627-9B18-80F2-1D48-CF514E66D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34339-1682-F7E6-1232-B44896706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4F482-05FD-44B3-B34C-E94F4E5DB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71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7496F-FF34-B674-B570-CCCC6BA7D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1089D-3A94-1259-87B9-480A6BDFC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1C07A2-320F-9582-A56E-06A7D28BC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6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E2F4E-10BC-F4BA-8775-31D6367E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D3D0C-8F18-30D5-3276-8B6A98948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D3C5E-1375-CC2F-DCE4-97BB0A446C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CB490A-C370-8ACA-334D-61DC92A27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8B222-E8F4-D7CD-E996-E15F8B9E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06BE8F-9B78-E0FE-8BD1-2E8F95A8F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C29F9-6060-94E0-883B-16D7FEE10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42D0A2-7B63-D2BE-74B0-B3EE700800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01293F-508D-46CD-F56C-4990E3E7C0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2AB73F-369A-6DA0-406A-36647EC8A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62BE8-8849-45B2-F0BF-BB4E47C0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A03B6-926E-EFC8-EB33-AE05F717A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739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89F8A7-5E3D-9B98-96FB-FFF7EC20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28ACD8-C08D-144B-8F75-F46BE014D7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5206F-4A54-BA74-1ABA-B531CFC408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006BF6-4598-4AC8-B902-CCC842883735}" type="datetimeFigureOut">
              <a:rPr lang="en-US" smtClean="0"/>
              <a:t>7/17/2023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BB1B1-4EF0-5966-BFB8-8B50384B42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EBD81-A7BB-9BA6-496E-C98E30794C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A075F-4FAB-4BE3-8D8A-BC5921E37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73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uzwyshyn@gmail.com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pYPbOuZWp4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S-Z2zwPmwSM" TargetMode="Externa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jpeg"/><Relationship Id="rId11" Type="http://schemas.openxmlformats.org/officeDocument/2006/relationships/image" Target="../media/image61.tif"/><Relationship Id="rId5" Type="http://schemas.openxmlformats.org/officeDocument/2006/relationships/image" Target="../media/image55.png"/><Relationship Id="rId10" Type="http://schemas.openxmlformats.org/officeDocument/2006/relationships/image" Target="../media/image60.tif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library.txstate.edu/about/departments/dws/faculty-digitization.html" TargetMode="External"/><Relationship Id="rId13" Type="http://schemas.openxmlformats.org/officeDocument/2006/relationships/image" Target="../media/image65.png"/><Relationship Id="rId3" Type="http://schemas.openxmlformats.org/officeDocument/2006/relationships/hyperlink" Target="http://exhibits.library.txstate.edu/thewittliffcollections/exhibits/show/severo-perez/" TargetMode="External"/><Relationship Id="rId7" Type="http://schemas.openxmlformats.org/officeDocument/2006/relationships/hyperlink" Target="https://exhibits.library.txstate.edu/univarchives/exhibits/show/pedagog" TargetMode="External"/><Relationship Id="rId12" Type="http://schemas.openxmlformats.org/officeDocument/2006/relationships/image" Target="../media/image64.jpeg"/><Relationship Id="rId2" Type="http://schemas.openxmlformats.org/officeDocument/2006/relationships/hyperlink" Target="http://exhibits.library.txstate.edu/thewittliffcollections/exhibits/show/the-national-tour-of-texa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lickr.com/photos/txstate-library/albums" TargetMode="External"/><Relationship Id="rId11" Type="http://schemas.openxmlformats.org/officeDocument/2006/relationships/image" Target="../media/image63.jpeg"/><Relationship Id="rId5" Type="http://schemas.openxmlformats.org/officeDocument/2006/relationships/hyperlink" Target="http://exhibits.library.txstate.edu/thewittliffcollections/exhibits/show/santiago-tafolla-collection/rev-tafolla" TargetMode="External"/><Relationship Id="rId15" Type="http://schemas.openxmlformats.org/officeDocument/2006/relationships/hyperlink" Target="https://www.youtube.com/watch?v=1c2zd-P69QU" TargetMode="External"/><Relationship Id="rId10" Type="http://schemas.openxmlformats.org/officeDocument/2006/relationships/image" Target="../media/image62.jpeg"/><Relationship Id="rId4" Type="http://schemas.openxmlformats.org/officeDocument/2006/relationships/hyperlink" Target="http://exhibits.library.txstate.edu/cabeza/" TargetMode="External"/><Relationship Id="rId9" Type="http://schemas.openxmlformats.org/officeDocument/2006/relationships/hyperlink" Target="http://rayuzwyshyn.net/TXU2020/TexasStateLibrariesDigitalResearchAccelerator.pdf" TargetMode="External"/><Relationship Id="rId1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ssuu.com/fsulibraries/docs/ray-envisioning_the_skylab" TargetMode="External"/><Relationship Id="rId13" Type="http://schemas.openxmlformats.org/officeDocument/2006/relationships/hyperlink" Target="http://rayuzwyshyn.net/TXU2017/ChicagoLibraryLearningCommonsUzwyshyn.ppt" TargetMode="External"/><Relationship Id="rId3" Type="http://schemas.openxmlformats.org/officeDocument/2006/relationships/hyperlink" Target="http://rayuzwyshyn.net/TXU2017/UzwyshynTechnologyLibrariesIndexColorProofs.pdf" TargetMode="External"/><Relationship Id="rId7" Type="http://schemas.openxmlformats.org/officeDocument/2006/relationships/hyperlink" Target="http://rayuzwyshyn.net/TXU2016/HowtoBuilda3DPrinterCenterCampusTechnology.pdf" TargetMode="External"/><Relationship Id="rId12" Type="http://schemas.openxmlformats.org/officeDocument/2006/relationships/hyperlink" Target="http://rayuzwyshyn.net/SkylabFolder/Skylab.htm" TargetMode="External"/><Relationship Id="rId17" Type="http://schemas.openxmlformats.org/officeDocument/2006/relationships/image" Target="../media/image67.jpeg"/><Relationship Id="rId2" Type="http://schemas.openxmlformats.org/officeDocument/2006/relationships/hyperlink" Target="http://rayuzwyshyn.net/TXU2017/FutureLibraryTechnologyChapterColorUzwyshyn.pdf" TargetMode="External"/><Relationship Id="rId16" Type="http://schemas.openxmlformats.org/officeDocument/2006/relationships/hyperlink" Target="http://rayuzwyshyn.net/TXU2016/Presentations/TransformingAcademicLibrariesShorterPresentationFinalShorter.ppt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yuzwyshyn.net/Miami/Miamivisualization.pdf" TargetMode="External"/><Relationship Id="rId11" Type="http://schemas.openxmlformats.org/officeDocument/2006/relationships/hyperlink" Target="http://rayuzwyshyn.net/SkylabFolder/EnvisioningTheSkylabPanel.pdf" TargetMode="External"/><Relationship Id="rId5" Type="http://schemas.openxmlformats.org/officeDocument/2006/relationships/hyperlink" Target="http://rayuzwyshyn.net/TXU2015/3DPrinter/RayUzwyshyn3DPrinterArticleDec2015.pdf" TargetMode="External"/><Relationship Id="rId15" Type="http://schemas.openxmlformats.org/officeDocument/2006/relationships/hyperlink" Target="http://rayuzwyshyn.net/TXU2016/Presentations/TransformingAcademicLibrariesfortheNewMillennia.pptx" TargetMode="External"/><Relationship Id="rId10" Type="http://schemas.openxmlformats.org/officeDocument/2006/relationships/hyperlink" Target="http://rayuzwyshyn.net/SkylabFolder/program.html" TargetMode="External"/><Relationship Id="rId4" Type="http://schemas.openxmlformats.org/officeDocument/2006/relationships/hyperlink" Target="http://rayuzwyshyn.net/TXU2016/BacktotheFutureUzwyshyn.pdf" TargetMode="External"/><Relationship Id="rId9" Type="http://schemas.openxmlformats.org/officeDocument/2006/relationships/hyperlink" Target="http://rayuzwyshyn.net/SkylabFolder/conferencedetailedschedule.pdf" TargetMode="External"/><Relationship Id="rId14" Type="http://schemas.openxmlformats.org/officeDocument/2006/relationships/hyperlink" Target="http://rayuzwyshyn.net/TXU2016/Presentations/3DPrinterInfrastructuresUzwyshyn.pptx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rayuzwyshyn.net/SkylabFolder/EnvisioningTheSkylabPanel.pdf" TargetMode="External"/><Relationship Id="rId13" Type="http://schemas.openxmlformats.org/officeDocument/2006/relationships/hyperlink" Target="http://rayuzwyshyn.net/MSU2023/ERLE/ERLEDonorOpportunitiesR7.pdf" TargetMode="External"/><Relationship Id="rId18" Type="http://schemas.openxmlformats.org/officeDocument/2006/relationships/hyperlink" Target="http://rayuzwyshyn.net/BudgetREquests2008/UWFLearningCommonsEstimate1M.pdf" TargetMode="External"/><Relationship Id="rId3" Type="http://schemas.openxmlformats.org/officeDocument/2006/relationships/hyperlink" Target="http://rayuzwyshyn.net/TXU2016/Presentations/NewDirectionsinStudentLearningSpacesFinalShorter.pptx" TargetMode="External"/><Relationship Id="rId21" Type="http://schemas.openxmlformats.org/officeDocument/2006/relationships/hyperlink" Target="http://rayuzwyshyn.net/BudgetRequests2008/LibraryITHUmanResourceNeeds.pdf" TargetMode="External"/><Relationship Id="rId7" Type="http://schemas.openxmlformats.org/officeDocument/2006/relationships/hyperlink" Target="http://rayuzwyshyn.net/SkylabFolder/program.html" TargetMode="External"/><Relationship Id="rId12" Type="http://schemas.openxmlformats.org/officeDocument/2006/relationships/hyperlink" Target="http://rayuzwyshyn.net/MSU2023/DataResearchDiscoveryCenter2023/DataResearchDiscoveryCenter2023RU5.pdf" TargetMode="External"/><Relationship Id="rId17" Type="http://schemas.openxmlformats.org/officeDocument/2006/relationships/hyperlink" Target="http://rayuzwyshyn.net/20072008PDF/DigitalLiteracyStudioProposal.pdf" TargetMode="External"/><Relationship Id="rId2" Type="http://schemas.openxmlformats.org/officeDocument/2006/relationships/hyperlink" Target="http://rayuzwyshyn.net/TXU2016/Presentations/NewDirectionsinStudentLearningSpaces.pptx" TargetMode="External"/><Relationship Id="rId16" Type="http://schemas.openxmlformats.org/officeDocument/2006/relationships/hyperlink" Target="http://rayuzwyshyn.net/2010Documents/SkylabManagerPositionJustification.pdf" TargetMode="External"/><Relationship Id="rId20" Type="http://schemas.openxmlformats.org/officeDocument/2006/relationships/hyperlink" Target="http://rayuzwyshyn.net/BudgetRequests2008/DigitalInitiativesProgramandStudioBudget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ayuzwyshyn.net/SkylabFolder/conferencedetailedschedule.pdf" TargetMode="External"/><Relationship Id="rId11" Type="http://schemas.openxmlformats.org/officeDocument/2006/relationships/hyperlink" Target="http://rayuzwyshyn.net/MSU2023/ERLE/02162023%20ERLE%20at%20Mitchell%20Memorial%20Library.pptx" TargetMode="External"/><Relationship Id="rId24" Type="http://schemas.openxmlformats.org/officeDocument/2006/relationships/image" Target="../media/image68.jpeg"/><Relationship Id="rId5" Type="http://schemas.openxmlformats.org/officeDocument/2006/relationships/hyperlink" Target="http://issuu.com/fsulibraries/docs/ray-envisioning_the_skylab" TargetMode="External"/><Relationship Id="rId15" Type="http://schemas.openxmlformats.org/officeDocument/2006/relationships/hyperlink" Target="http://rayuzwyshyn.net/2010Documents/UWFLibrariesTechFeeProposalFinalHorizontal.pdf" TargetMode="External"/><Relationship Id="rId23" Type="http://schemas.openxmlformats.org/officeDocument/2006/relationships/hyperlink" Target="http://rayuzwyshyn.net/2006PDF/DigitalLiteracyStudioProposal.pdf" TargetMode="External"/><Relationship Id="rId10" Type="http://schemas.openxmlformats.org/officeDocument/2006/relationships/hyperlink" Target="http://rayuzwyshyn.net/MSU2023/ERLE/MSUERLESummary.pdf" TargetMode="External"/><Relationship Id="rId19" Type="http://schemas.openxmlformats.org/officeDocument/2006/relationships/hyperlink" Target="http://rayuzwyshyn.net/BudgetRequests2008/LibraryLearningCommonsBudget.pdf" TargetMode="External"/><Relationship Id="rId4" Type="http://schemas.openxmlformats.org/officeDocument/2006/relationships/hyperlink" Target="http://rayuzwyshyn.net/TXU2014/AlkekLibraryLearningCommonsInfrastructurePlanningConsiderations.pptx" TargetMode="External"/><Relationship Id="rId9" Type="http://schemas.openxmlformats.org/officeDocument/2006/relationships/hyperlink" Target="http://rayuzwyshyn.net/SkylabFolder/Skylab.htm" TargetMode="External"/><Relationship Id="rId14" Type="http://schemas.openxmlformats.org/officeDocument/2006/relationships/hyperlink" Target="http://rayuzwyshyn.net/2010documents/UWFLibrariesTechnology_Fee_ProposalSyntheticDraft.pdf" TargetMode="External"/><Relationship Id="rId22" Type="http://schemas.openxmlformats.org/officeDocument/2006/relationships/hyperlink" Target="http://rayuzwyshyn.net/BudgetRequests2008/Mediacentre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hyperlink" Target="mailto:ruzwyshyn@gmail.co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issuu.com/fsulibraries/docs/ray-envisioning_the_skylab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../media/image10.png"/><Relationship Id="rId5" Type="http://schemas.openxmlformats.org/officeDocument/2006/relationships/diagramColors" Target="../diagrams/colors1.xml"/><Relationship Id="rId10" Type="http://schemas.openxmlformats.org/officeDocument/2006/relationships/hyperlink" Target="http://rayuzwyshyn.net/SkylabFolder/EnvisioningTheSkylabPanel.pdf" TargetMode="External"/><Relationship Id="rId4" Type="http://schemas.openxmlformats.org/officeDocument/2006/relationships/diagramQuickStyle" Target="../diagrams/quickStyle1.xml"/><Relationship Id="rId9" Type="http://schemas.openxmlformats.org/officeDocument/2006/relationships/hyperlink" Target="https://www.youtube.com/watch?v=1o5MiDfR1j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8AF5748-FED8-45BA-8631-26D1D10F32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46C3F1-5ACE-F54B-00BD-5C5039FF5C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4100" y="674688"/>
            <a:ext cx="3625850" cy="2698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07FE9A-76CB-0AB8-8D1C-A9B3F14DD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4100" y="3436938"/>
            <a:ext cx="3625850" cy="2592388"/>
          </a:xfrm>
          <a:prstGeom prst="rect">
            <a:avLst/>
          </a:prstGeom>
        </p:spPr>
      </p:pic>
      <p:pic>
        <p:nvPicPr>
          <p:cNvPr id="10" name="Picture 9" descr="A group of people working in a computer lab&#10;&#10;Description automatically generated with low confidence">
            <a:extLst>
              <a:ext uri="{FF2B5EF4-FFF2-40B4-BE49-F238E27FC236}">
                <a16:creationId xmlns:a16="http://schemas.microsoft.com/office/drawing/2014/main" id="{7384E44C-54E5-FF01-B2AF-F91954FBEF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581" y="674688"/>
            <a:ext cx="3340788" cy="22613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FADB41-97F4-378B-1794-14C30BCB41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5038" y="2874963"/>
            <a:ext cx="3154363" cy="3154363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F4B3E6-6403-A339-DD4D-80254EDEC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en-US" sz="3700" b="1"/>
              <a:t>Developing </a:t>
            </a:r>
            <a:r>
              <a:rPr lang="en-US" sz="3700"/>
              <a:t>Technologically Enhanced learning Spaces for New Millennia Academic Libraries</a:t>
            </a:r>
            <a:endParaRPr lang="en-US" sz="37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6DDF4C-1327-54A1-0FAB-87C17408CB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1" y="4872922"/>
            <a:ext cx="3933306" cy="1208141"/>
          </a:xfrm>
        </p:spPr>
        <p:txBody>
          <a:bodyPr>
            <a:normAutofit/>
          </a:bodyPr>
          <a:lstStyle/>
          <a:p>
            <a:pPr algn="l"/>
            <a:r>
              <a:rPr lang="en-US" sz="1400" b="1"/>
              <a:t>Presented For WLIC 2023, Rotterdam Netherlands</a:t>
            </a:r>
            <a:br>
              <a:rPr lang="en-US" sz="1400" b="1"/>
            </a:br>
            <a:r>
              <a:rPr lang="en-US" sz="1400" b="1"/>
              <a:t>Ray Uzwyshyn, Ph.D. MBA MLIS</a:t>
            </a:r>
            <a:br>
              <a:rPr lang="en-US" sz="1400"/>
            </a:br>
            <a:r>
              <a:rPr lang="en-US" sz="1100"/>
              <a:t>Associate Dean, Collections Management and Strategy</a:t>
            </a:r>
            <a:br>
              <a:rPr lang="en-US" sz="1400"/>
            </a:br>
            <a:r>
              <a:rPr lang="en-US" sz="1200"/>
              <a:t>Mississippi State University Libraries</a:t>
            </a:r>
            <a:br>
              <a:rPr lang="en-US" sz="1200"/>
            </a:br>
            <a:r>
              <a:rPr lang="en-US" sz="1200">
                <a:hlinkClick r:id="rId6"/>
              </a:rPr>
              <a:t>ruzwyshyn@gmail.com</a:t>
            </a:r>
            <a:r>
              <a:rPr lang="en-US" sz="1200"/>
              <a:t>, 512-521-6893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05603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rochure&#10;&#10;Description automatically generated with medium confidence">
            <a:extLst>
              <a:ext uri="{FF2B5EF4-FFF2-40B4-BE49-F238E27FC236}">
                <a16:creationId xmlns:a16="http://schemas.microsoft.com/office/drawing/2014/main" id="{2C968AD5-9165-25F2-F244-C8977D48B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10" y="902826"/>
            <a:ext cx="12050980" cy="46028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9E121-37D0-5D11-7591-8A8A142C26EC}"/>
              </a:ext>
            </a:extLst>
          </p:cNvPr>
          <p:cNvSpPr txBox="1"/>
          <p:nvPr/>
        </p:nvSpPr>
        <p:spPr>
          <a:xfrm>
            <a:off x="860079" y="280658"/>
            <a:ext cx="10931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University of West Florida Skylab, 2009, Technology Services &amp; Equipment</a:t>
            </a:r>
          </a:p>
        </p:txBody>
      </p:sp>
    </p:spTree>
    <p:extLst>
      <p:ext uri="{BB962C8B-B14F-4D97-AF65-F5344CB8AC3E}">
        <p14:creationId xmlns:p14="http://schemas.microsoft.com/office/powerpoint/2010/main" val="25403963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AF7C6-6022-EC50-1B97-36AEED191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55" y="1932005"/>
            <a:ext cx="6748857" cy="492599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C85920-B2B6-4322-B349-7A9C581F2642}"/>
              </a:ext>
            </a:extLst>
          </p:cNvPr>
          <p:cNvSpPr txBox="1">
            <a:spLocks/>
          </p:cNvSpPr>
          <p:nvPr/>
        </p:nvSpPr>
        <p:spPr>
          <a:xfrm>
            <a:off x="6993578" y="4273601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/>
              <a:t>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B10889-8CAB-4C3F-8C55-8F314BB5CD94}"/>
              </a:ext>
            </a:extLst>
          </p:cNvPr>
          <p:cNvSpPr txBox="1">
            <a:spLocks/>
          </p:cNvSpPr>
          <p:nvPr/>
        </p:nvSpPr>
        <p:spPr bwMode="auto">
          <a:xfrm>
            <a:off x="-313202" y="3765669"/>
            <a:ext cx="3045101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Cross-fertilization of </a:t>
            </a:r>
            <a:br>
              <a:rPr lang="en-US" altLang="en-US" sz="2000" b="1" dirty="0"/>
            </a:br>
            <a:r>
              <a:rPr lang="en-US" altLang="en-US" sz="2000" b="1" dirty="0"/>
              <a:t>Projects, People, Skillsets</a:t>
            </a:r>
          </a:p>
        </p:txBody>
      </p:sp>
      <p:sp>
        <p:nvSpPr>
          <p:cNvPr id="11" name="TextBox 12">
            <a:extLst>
              <a:ext uri="{FF2B5EF4-FFF2-40B4-BE49-F238E27FC236}">
                <a16:creationId xmlns:a16="http://schemas.microsoft.com/office/drawing/2014/main" id="{58B1CD4A-0E45-4265-97B5-9D826250E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93" y="-269418"/>
            <a:ext cx="1163645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br>
              <a:rPr lang="en-US" altLang="en-US" sz="2000" b="1" dirty="0"/>
            </a:br>
            <a:br>
              <a:rPr lang="en-US" altLang="en-US" sz="2000" b="1" dirty="0"/>
            </a:br>
            <a:r>
              <a:rPr lang="en-US" sz="4400" dirty="0"/>
              <a:t>Reestablishment of a </a:t>
            </a:r>
            <a:r>
              <a:rPr lang="en-US" sz="4400" b="1" dirty="0"/>
              <a:t>Renaissance Model </a:t>
            </a:r>
            <a:r>
              <a:rPr lang="en-US" sz="4400" dirty="0"/>
              <a:t>of </a:t>
            </a:r>
            <a:br>
              <a:rPr lang="en-US" sz="4400" dirty="0"/>
            </a:br>
            <a:r>
              <a:rPr lang="en-US" sz="4400" dirty="0"/>
              <a:t>Interdisciplinarity</a:t>
            </a:r>
            <a:endParaRPr lang="en-US" altLang="en-US" sz="4400" dirty="0"/>
          </a:p>
          <a:p>
            <a:endParaRPr lang="en-US" altLang="en-US" sz="2000" b="1" dirty="0"/>
          </a:p>
          <a:p>
            <a:endParaRPr lang="en-US" altLang="en-US" sz="2000" b="1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B590FE0-E248-4399-BEF4-A06EFAFFC4CB}"/>
              </a:ext>
            </a:extLst>
          </p:cNvPr>
          <p:cNvSpPr txBox="1">
            <a:spLocks/>
          </p:cNvSpPr>
          <p:nvPr/>
        </p:nvSpPr>
        <p:spPr>
          <a:xfrm>
            <a:off x="471553" y="357137"/>
            <a:ext cx="8200893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all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A60A18B-1770-4BBE-A052-AF994311DB26}"/>
              </a:ext>
            </a:extLst>
          </p:cNvPr>
          <p:cNvSpPr/>
          <p:nvPr/>
        </p:nvSpPr>
        <p:spPr>
          <a:xfrm>
            <a:off x="2739888" y="2294783"/>
            <a:ext cx="6929429" cy="3962648"/>
          </a:xfrm>
          <a:prstGeom prst="ellipse">
            <a:avLst/>
          </a:prstGeom>
          <a:solidFill>
            <a:srgbClr val="9BBB59">
              <a:lumMod val="60000"/>
              <a:lumOff val="40000"/>
              <a:alpha val="95000"/>
            </a:srgbClr>
          </a:soli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5FDDE6-4640-49B5-A8ED-D8377F28AC1F}"/>
              </a:ext>
            </a:extLst>
          </p:cNvPr>
          <p:cNvSpPr/>
          <p:nvPr/>
        </p:nvSpPr>
        <p:spPr>
          <a:xfrm>
            <a:off x="5649344" y="2853583"/>
            <a:ext cx="3428344" cy="2201944"/>
          </a:xfrm>
          <a:prstGeom prst="ellipse">
            <a:avLst/>
          </a:prstGeom>
          <a:solidFill>
            <a:srgbClr val="C0504D">
              <a:lumMod val="60000"/>
              <a:lumOff val="40000"/>
              <a:alpha val="69000"/>
            </a:srgbClr>
          </a:solidFill>
          <a:ln w="9525" cap="flat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Sciences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33D4825-E3D6-4970-9FEA-D0B082C4A2E7}"/>
              </a:ext>
            </a:extLst>
          </p:cNvPr>
          <p:cNvSpPr/>
          <p:nvPr/>
        </p:nvSpPr>
        <p:spPr>
          <a:xfrm>
            <a:off x="2997583" y="2910732"/>
            <a:ext cx="3514053" cy="2137181"/>
          </a:xfrm>
          <a:prstGeom prst="ellipse">
            <a:avLst/>
          </a:prstGeom>
          <a:solidFill>
            <a:srgbClr val="F79646">
              <a:lumMod val="75000"/>
              <a:alpha val="33000"/>
            </a:srgbClr>
          </a:soli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Humanities &amp; 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Social Sciences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DB85A03-E963-41D4-99BC-F8C8F86160D4}"/>
              </a:ext>
            </a:extLst>
          </p:cNvPr>
          <p:cNvSpPr/>
          <p:nvPr/>
        </p:nvSpPr>
        <p:spPr>
          <a:xfrm>
            <a:off x="4445383" y="3853708"/>
            <a:ext cx="3514053" cy="2072418"/>
          </a:xfrm>
          <a:prstGeom prst="ellipse">
            <a:avLst/>
          </a:prstGeom>
          <a:solidFill>
            <a:srgbClr val="4F81BD">
              <a:alpha val="48000"/>
            </a:srgbClr>
          </a:soli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Technologists &amp;</a:t>
            </a:r>
            <a:b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Engineering</a:t>
            </a:r>
          </a:p>
        </p:txBody>
      </p:sp>
      <p:pic>
        <p:nvPicPr>
          <p:cNvPr id="2050" name="Picture 2" descr="Image result for renaissance">
            <a:extLst>
              <a:ext uri="{FF2B5EF4-FFF2-40B4-BE49-F238E27FC236}">
                <a16:creationId xmlns:a16="http://schemas.microsoft.com/office/drawing/2014/main" id="{5D3BEAF4-619F-4D8B-9E6C-783A4F1E5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7244" y="1735560"/>
            <a:ext cx="23812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EABF07-1B4D-4EC9-9C5A-4D037532D805}"/>
              </a:ext>
            </a:extLst>
          </p:cNvPr>
          <p:cNvSpPr/>
          <p:nvPr/>
        </p:nvSpPr>
        <p:spPr>
          <a:xfrm>
            <a:off x="350517" y="2558335"/>
            <a:ext cx="223054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/>
              <a:t>Convergence of Space, Technology, Learning</a:t>
            </a:r>
          </a:p>
          <a:p>
            <a:br>
              <a:rPr lang="en-US" sz="2000" dirty="0"/>
            </a:br>
            <a:br>
              <a:rPr lang="en-US" sz="2000" dirty="0"/>
            </a:br>
            <a:endParaRPr lang="en-US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DAA27E-7FB3-4107-A1E1-B1911FC70AFF}"/>
              </a:ext>
            </a:extLst>
          </p:cNvPr>
          <p:cNvSpPr txBox="1"/>
          <p:nvPr/>
        </p:nvSpPr>
        <p:spPr>
          <a:xfrm>
            <a:off x="5649344" y="2533786"/>
            <a:ext cx="828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Library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27853D-30BB-4C89-B58A-B844FD137610}"/>
              </a:ext>
            </a:extLst>
          </p:cNvPr>
          <p:cNvSpPr/>
          <p:nvPr/>
        </p:nvSpPr>
        <p:spPr>
          <a:xfrm>
            <a:off x="10368494" y="4143494"/>
            <a:ext cx="16186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Library as </a:t>
            </a:r>
            <a:br>
              <a:rPr lang="en-US" b="1" dirty="0"/>
            </a:br>
            <a:r>
              <a:rPr lang="en-US" b="1" dirty="0"/>
              <a:t>Third Space for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D11F689-1BED-EDB2-6D52-0F6E29CE721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3" y="5340540"/>
            <a:ext cx="2265564" cy="151746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C3C794-2D9B-1C54-1C48-29CACA817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8198" y="5130851"/>
            <a:ext cx="260931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20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6DFAF5-55B4-4841-871A-1D68689BB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59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3506DC-C7E5-49EB-919B-B2311F96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7896" y="732580"/>
            <a:ext cx="5496537" cy="1325563"/>
          </a:xfrm>
        </p:spPr>
        <p:txBody>
          <a:bodyPr>
            <a:noAutofit/>
          </a:bodyPr>
          <a:lstStyle/>
          <a:p>
            <a:br>
              <a:rPr lang="en-US" dirty="0"/>
            </a:br>
            <a:r>
              <a:rPr lang="en-US" dirty="0"/>
              <a:t>Texas State Alkek Library </a:t>
            </a:r>
            <a:br>
              <a:rPr lang="en-US" dirty="0"/>
            </a:br>
            <a:r>
              <a:rPr lang="en-US" dirty="0"/>
              <a:t>Learning Commons 2.0 </a:t>
            </a:r>
            <a:r>
              <a:rPr lang="en-US" sz="3600" dirty="0"/>
              <a:t>For Student &amp; Faculty Success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600" b="1" dirty="0"/>
              <a:t>Information,</a:t>
            </a:r>
            <a:r>
              <a:rPr lang="en-US" sz="3600" dirty="0"/>
              <a:t> </a:t>
            </a:r>
            <a:r>
              <a:rPr lang="en-US" sz="3600" b="1" dirty="0"/>
              <a:t>Digital and</a:t>
            </a:r>
            <a:br>
              <a:rPr lang="en-US" sz="3600" b="1" dirty="0"/>
            </a:br>
            <a:r>
              <a:rPr lang="en-US" sz="3600" b="1" dirty="0"/>
              <a:t>Algorithmic Literacies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7DD909B-AB5C-425C-80D7-C206148A1C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5"/>
          <a:stretch/>
        </p:blipFill>
        <p:spPr>
          <a:xfrm>
            <a:off x="5680087" y="361702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AD7BB-FDDF-42A2-AD29-0C7206F87C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2502" y="3605535"/>
            <a:ext cx="5496537" cy="3181684"/>
          </a:xfrm>
        </p:spPr>
        <p:txBody>
          <a:bodyPr anchor="t">
            <a:normAutofit/>
          </a:bodyPr>
          <a:lstStyle/>
          <a:p>
            <a:r>
              <a:rPr lang="en-US" sz="1800" dirty="0"/>
              <a:t>Badging, </a:t>
            </a:r>
            <a:r>
              <a:rPr lang="en-US" sz="1800" dirty="0" err="1"/>
              <a:t>Microcredentialing</a:t>
            </a:r>
            <a:r>
              <a:rPr lang="en-US" sz="1800" dirty="0"/>
              <a:t> and Digital Certificate Program</a:t>
            </a:r>
          </a:p>
          <a:p>
            <a:r>
              <a:rPr lang="en-US" sz="1800" dirty="0"/>
              <a:t>Multimedia Lab</a:t>
            </a:r>
          </a:p>
          <a:p>
            <a:r>
              <a:rPr lang="en-US" sz="1800" dirty="0"/>
              <a:t>Digitization and Print Shop/</a:t>
            </a:r>
            <a:r>
              <a:rPr lang="en-US" sz="1800" dirty="0" err="1"/>
              <a:t>ePress</a:t>
            </a:r>
            <a:endParaRPr lang="en-US" sz="1800" dirty="0"/>
          </a:p>
          <a:p>
            <a:r>
              <a:rPr lang="en-US" sz="1800" dirty="0"/>
              <a:t>GIS LAB</a:t>
            </a:r>
          </a:p>
          <a:p>
            <a:r>
              <a:rPr lang="en-US" sz="1800" b="1" dirty="0"/>
              <a:t>Digital, Information and Algorithmic Literacy </a:t>
            </a:r>
            <a:r>
              <a:rPr lang="en-US" sz="1800" dirty="0"/>
              <a:t>Classrooms</a:t>
            </a:r>
          </a:p>
          <a:p>
            <a:r>
              <a:rPr lang="en-US" sz="1800" dirty="0"/>
              <a:t>Makerspace</a:t>
            </a:r>
          </a:p>
          <a:p>
            <a:r>
              <a:rPr lang="en-US" sz="1800" dirty="0"/>
              <a:t>Digital Video Studio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5DE67-279F-4D3D-9F49-B2C742B499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838252" y="2722161"/>
            <a:ext cx="2743200" cy="2743200"/>
          </a:xfrm>
          <a:custGeom>
            <a:avLst/>
            <a:gdLst/>
            <a:ahLst/>
            <a:cxnLst/>
            <a:rect l="l" t="t" r="r" b="b"/>
            <a:pathLst>
              <a:path w="2834640" h="2834640">
                <a:moveTo>
                  <a:pt x="1417320" y="0"/>
                </a:moveTo>
                <a:cubicBezTo>
                  <a:pt x="2200084" y="0"/>
                  <a:pt x="2834640" y="634556"/>
                  <a:pt x="2834640" y="1417320"/>
                </a:cubicBezTo>
                <a:cubicBezTo>
                  <a:pt x="2834640" y="2200084"/>
                  <a:pt x="2200084" y="2834640"/>
                  <a:pt x="1417320" y="2834640"/>
                </a:cubicBezTo>
                <a:cubicBezTo>
                  <a:pt x="634556" y="2834640"/>
                  <a:pt x="0" y="2200084"/>
                  <a:pt x="0" y="1417320"/>
                </a:cubicBezTo>
                <a:cubicBezTo>
                  <a:pt x="0" y="634556"/>
                  <a:pt x="634556" y="0"/>
                  <a:pt x="1417320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317DA0-3B08-4EEA-8A3A-A7281DF5235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</p:spPr>
      </p:pic>
      <p:pic>
        <p:nvPicPr>
          <p:cNvPr id="5" name="Picture 4" descr="Electronic circuit board">
            <a:extLst>
              <a:ext uri="{FF2B5EF4-FFF2-40B4-BE49-F238E27FC236}">
                <a16:creationId xmlns:a16="http://schemas.microsoft.com/office/drawing/2014/main" id="{7B16B6B0-9739-478B-BE04-2149A75BB8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" b="-4"/>
          <a:stretch/>
        </p:blipFill>
        <p:spPr>
          <a:xfrm>
            <a:off x="9009416" y="4131546"/>
            <a:ext cx="3178912" cy="2726454"/>
          </a:xfrm>
          <a:custGeom>
            <a:avLst/>
            <a:gdLst/>
            <a:ahLst/>
            <a:cxnLst/>
            <a:rect l="l" t="t" r="r" b="b"/>
            <a:pathLst>
              <a:path w="3178912" h="2726454">
                <a:moveTo>
                  <a:pt x="1837818" y="0"/>
                </a:moveTo>
                <a:cubicBezTo>
                  <a:pt x="2345318" y="0"/>
                  <a:pt x="2804772" y="205705"/>
                  <a:pt x="3137352" y="538285"/>
                </a:cubicBezTo>
                <a:lnTo>
                  <a:pt x="3178912" y="584013"/>
                </a:lnTo>
                <a:lnTo>
                  <a:pt x="3178912" y="2726454"/>
                </a:lnTo>
                <a:lnTo>
                  <a:pt x="229483" y="2726454"/>
                </a:lnTo>
                <a:lnTo>
                  <a:pt x="221815" y="2713832"/>
                </a:lnTo>
                <a:cubicBezTo>
                  <a:pt x="80353" y="2453425"/>
                  <a:pt x="0" y="2155005"/>
                  <a:pt x="0" y="1837818"/>
                </a:cubicBezTo>
                <a:cubicBezTo>
                  <a:pt x="0" y="822819"/>
                  <a:pt x="822819" y="0"/>
                  <a:pt x="183781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6184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27" y="-128478"/>
            <a:ext cx="1202485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Case Study: Texas State University</a:t>
            </a:r>
            <a:br>
              <a:rPr lang="en-US" sz="2800" dirty="0"/>
            </a:br>
            <a:r>
              <a:rPr lang="en-US" sz="2800" dirty="0"/>
              <a:t>Alkek Library Space/Technology Transformation Project, 2014-</a:t>
            </a:r>
            <a:r>
              <a:rPr lang="en-US" sz="2800" b="1" dirty="0"/>
              <a:t>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6980" y="1181100"/>
            <a:ext cx="5919020" cy="4495800"/>
          </a:xfrm>
        </p:spPr>
        <p:txBody>
          <a:bodyPr>
            <a:normAutofit/>
          </a:bodyPr>
          <a:lstStyle/>
          <a:p>
            <a:r>
              <a:rPr lang="en-US" sz="2400" dirty="0"/>
              <a:t>Large Academic Library (7 Fl.)</a:t>
            </a:r>
          </a:p>
          <a:p>
            <a:r>
              <a:rPr lang="en-US" sz="2400" dirty="0"/>
              <a:t>Reconfiguration of Alkek Library From Book Warehouse to Learning Commons focused  on Student Success</a:t>
            </a:r>
          </a:p>
          <a:p>
            <a:r>
              <a:rPr lang="en-US" sz="2400" dirty="0"/>
              <a:t>Texas State </a:t>
            </a:r>
            <a:r>
              <a:rPr lang="en-US" sz="2400" dirty="0" err="1"/>
              <a:t>University,Carnegie</a:t>
            </a:r>
            <a:r>
              <a:rPr lang="en-US" sz="2400" dirty="0"/>
              <a:t> Class R2 Doctoral University  </a:t>
            </a:r>
            <a:r>
              <a:rPr lang="en-US" sz="2000" dirty="0"/>
              <a:t>(Higher Research Activity, approximately 40,000 students)</a:t>
            </a:r>
          </a:p>
          <a:p>
            <a:r>
              <a:rPr lang="en-US" sz="2400" dirty="0"/>
              <a:t>Designated Emerging Research</a:t>
            </a:r>
            <a:br>
              <a:rPr lang="en-US" sz="2400" dirty="0"/>
            </a:br>
            <a:r>
              <a:rPr lang="en-US" sz="2400" dirty="0"/>
              <a:t>Institution (Texas  State Legislature)</a:t>
            </a:r>
          </a:p>
          <a:p>
            <a:r>
              <a:rPr lang="en-US" sz="2400" dirty="0"/>
              <a:t>Project was Part of Libraries Association of Research Libraries Membership Application Strategy (ARL, Achieved 2020)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28231"/>
            <a:ext cx="4778477" cy="31824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81135" y="4338536"/>
            <a:ext cx="5810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Multi-Stakeholder Project:  University/Library/IT Division, 5-7 years, 3-4 Large Phases</a:t>
            </a:r>
          </a:p>
        </p:txBody>
      </p:sp>
    </p:spTree>
    <p:extLst>
      <p:ext uri="{BB962C8B-B14F-4D97-AF65-F5344CB8AC3E}">
        <p14:creationId xmlns:p14="http://schemas.microsoft.com/office/powerpoint/2010/main" val="3393277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591" y="1760484"/>
            <a:ext cx="5771536" cy="4543035"/>
          </a:xfrm>
        </p:spPr>
        <p:txBody>
          <a:bodyPr>
            <a:normAutofit/>
          </a:bodyPr>
          <a:lstStyle/>
          <a:p>
            <a:r>
              <a:rPr lang="en-US" sz="2600" b="1" dirty="0"/>
              <a:t>Phase I:</a:t>
            </a:r>
            <a:r>
              <a:rPr lang="en-US" sz="2400" dirty="0"/>
              <a:t> Infrastructure Upgrade: Electrical/Data; Off-Site Repository/1M Books, ARC, 2014-2017</a:t>
            </a:r>
            <a:endParaRPr lang="en-US" sz="2400" b="1" dirty="0"/>
          </a:p>
          <a:p>
            <a:r>
              <a:rPr lang="en-US" sz="2600" b="1" dirty="0"/>
              <a:t>Phase II</a:t>
            </a:r>
            <a:r>
              <a:rPr lang="en-US" sz="2600" dirty="0"/>
              <a:t>: </a:t>
            </a:r>
            <a:r>
              <a:rPr lang="en-US" sz="2400" dirty="0"/>
              <a:t>Mid-Term Learning Commons/Library Transformation of Spaces/Floors: Furniture/Special Collections, 2016-2019 </a:t>
            </a:r>
            <a:endParaRPr lang="en-US" sz="2400" b="1" dirty="0"/>
          </a:p>
          <a:p>
            <a:r>
              <a:rPr lang="en-US" sz="2600" b="1" dirty="0"/>
              <a:t>Phase III: </a:t>
            </a:r>
            <a:r>
              <a:rPr lang="en-US" sz="2400" b="1" dirty="0"/>
              <a:t>Alkek I</a:t>
            </a:r>
            <a:r>
              <a:rPr lang="en-US" sz="2400" dirty="0"/>
              <a:t>, Future Learning Spaces/Themed Centers, 1</a:t>
            </a:r>
            <a:r>
              <a:rPr lang="en-US" sz="2400" baseline="30000" dirty="0"/>
              <a:t>st</a:t>
            </a:r>
            <a:r>
              <a:rPr lang="en-US" sz="2400" dirty="0"/>
              <a:t> Floor Technology, Immersion  Studio (VR),GIS Lab, Makerspace,  Smart Classrooms (2018-2020)</a:t>
            </a:r>
          </a:p>
        </p:txBody>
      </p:sp>
      <p:pic>
        <p:nvPicPr>
          <p:cNvPr id="1026" name="Picture 2" descr="http://www.txstate.edu/cache4a572c36731323529043e50cc3d424da/imagehandler/scaler/gato-docs.its.txstate.edu/jcr:ce6d1379-b531-43f9-b12d-3d4c4ed0aa82/alk.jpg?mode=fit&amp;width=3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9725" y="972801"/>
            <a:ext cx="5411826" cy="394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065FAD-CFAD-4554-A7E5-0C2C6089E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272" y="363404"/>
            <a:ext cx="6642523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Texas State University Alkek Library </a:t>
            </a:r>
            <a:br>
              <a:rPr lang="en-US" sz="2400" dirty="0"/>
            </a:br>
            <a:r>
              <a:rPr lang="en-US" sz="1400" dirty="0"/>
              <a:t>Architectural Programming, Design &amp; Implementation </a:t>
            </a:r>
            <a:br>
              <a:rPr lang="en-US" sz="3600" dirty="0"/>
            </a:br>
            <a:r>
              <a:rPr lang="en-US" sz="2000" b="1" dirty="0"/>
              <a:t>Three Large Overlapping Architectural Space/Technology, </a:t>
            </a:r>
            <a:br>
              <a:rPr lang="en-US" sz="2000" b="1" dirty="0"/>
            </a:br>
            <a:r>
              <a:rPr lang="en-US" sz="2000" b="1" dirty="0"/>
              <a:t>Buildout Phases (2014-2021)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F721060-A411-52B5-D005-6C3332FC77B3}"/>
              </a:ext>
            </a:extLst>
          </p:cNvPr>
          <p:cNvSpPr/>
          <p:nvPr/>
        </p:nvSpPr>
        <p:spPr>
          <a:xfrm>
            <a:off x="6282662" y="5238868"/>
            <a:ext cx="5810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Multi-Stakeholder Project:  University/Library/IT Division, Multi-Year 5-7, 3-4 Large Phases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984D06-B5AD-FB05-5933-19041D60E2B9}"/>
              </a:ext>
            </a:extLst>
          </p:cNvPr>
          <p:cNvSpPr txBox="1"/>
          <p:nvPr/>
        </p:nvSpPr>
        <p:spPr>
          <a:xfrm>
            <a:off x="6498972" y="5885199"/>
            <a:ext cx="5594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Learning Commons Spaces and Technology  Video: </a:t>
            </a:r>
            <a:r>
              <a:rPr lang="en-US" dirty="0">
                <a:hlinkClick r:id="rId3"/>
              </a:rPr>
              <a:t>https://www.youtube.com/watch?v=QpYPbOuZWp4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7747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401445" y="685809"/>
            <a:ext cx="11530360" cy="1470025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 fontScale="5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600" b="1" dirty="0"/>
              <a:t>Preliminary Caveats for Technology/Spatial Redesign</a:t>
            </a:r>
            <a:br>
              <a:rPr lang="en-US" sz="5867" b="1" dirty="0"/>
            </a:br>
            <a:r>
              <a:rPr lang="en-US" sz="5867" b="1" dirty="0"/>
              <a:t> Environmental Scans, Planning, Project Management  </a:t>
            </a:r>
            <a:br>
              <a:rPr lang="en-US" sz="5867" b="1" dirty="0"/>
            </a:br>
            <a:br>
              <a:rPr lang="en-US" sz="3200" b="1" dirty="0"/>
            </a:b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24181" y="1825478"/>
            <a:ext cx="60410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Before going into any larger technology and space transformation projects several possibilities and constraints should be addressed:</a:t>
            </a:r>
            <a:br>
              <a:rPr lang="en-US" sz="2400" dirty="0"/>
            </a:br>
            <a:endParaRPr lang="en-US" sz="2400" b="1" dirty="0"/>
          </a:p>
          <a:p>
            <a:pPr marL="342891" indent="-342891">
              <a:buAutoNum type="arabicParenR"/>
            </a:pPr>
            <a:r>
              <a:rPr lang="en-US" sz="2400" b="1" dirty="0"/>
              <a:t>Budgetary Possibilities</a:t>
            </a:r>
          </a:p>
          <a:p>
            <a:pPr marL="342891" indent="-342891">
              <a:buAutoNum type="arabicParenR"/>
            </a:pPr>
            <a:r>
              <a:rPr lang="en-US" sz="2400" b="1" dirty="0"/>
              <a:t>University Administrative Directions</a:t>
            </a:r>
          </a:p>
          <a:p>
            <a:pPr marL="342891" indent="-342891">
              <a:buAutoNum type="arabicParenR"/>
            </a:pPr>
            <a:r>
              <a:rPr lang="en-US" sz="2400" b="1" dirty="0"/>
              <a:t>Donor Possibilities</a:t>
            </a:r>
          </a:p>
          <a:p>
            <a:r>
              <a:rPr lang="en-US" sz="2400" b="1" dirty="0"/>
              <a:t>5)  Human Resource </a:t>
            </a:r>
            <a:r>
              <a:rPr lang="en-US" sz="2000" b="1" dirty="0"/>
              <a:t>Requirements/Possibilities</a:t>
            </a:r>
          </a:p>
          <a:p>
            <a:r>
              <a:rPr lang="en-US" sz="2400" b="1" dirty="0"/>
              <a:t>6)  Staff, Stakeholder and University Interests</a:t>
            </a:r>
            <a:br>
              <a:rPr lang="en-US" sz="2400" b="1" dirty="0"/>
            </a:br>
            <a:r>
              <a:rPr lang="en-US" sz="2400" b="1" dirty="0"/>
              <a:t>7)  Work Culture and Social Factors</a:t>
            </a:r>
          </a:p>
          <a:p>
            <a:r>
              <a:rPr lang="en-US" sz="2400" b="1" dirty="0"/>
              <a:t>8) Current and Future Library Needs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961" y="2353953"/>
            <a:ext cx="3586858" cy="3586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5708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9855" y="1253331"/>
            <a:ext cx="10515600" cy="4351338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en-US" dirty="0"/>
          </a:p>
          <a:p>
            <a:pPr marL="109728" indent="0" algn="ctr">
              <a:buNone/>
            </a:pPr>
            <a:r>
              <a:rPr lang="en-US" sz="2400" dirty="0"/>
              <a:t>Technologies deployed in the library will change over time. Planning should reflect this by allocating appropriate space without necessarily establishing a </a:t>
            </a:r>
            <a:r>
              <a:rPr lang="en-US" sz="2400" i="1" dirty="0"/>
              <a:t>specific </a:t>
            </a:r>
            <a:r>
              <a:rPr lang="en-US" sz="2400" dirty="0"/>
              <a:t>technology for each space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/>
              <a:t>Planning Principles, 2000-2023 </a:t>
            </a:r>
            <a:br>
              <a:rPr lang="en-US" b="1" dirty="0"/>
            </a:br>
            <a:r>
              <a:rPr lang="en-US" b="1" dirty="0"/>
              <a:t>Technology Enhanced Learning Spaces</a:t>
            </a:r>
          </a:p>
        </p:txBody>
      </p:sp>
      <p:pic>
        <p:nvPicPr>
          <p:cNvPr id="2050" name="Picture 2" descr="http://www.txstate.edu/imagehandler/scaler/www.fss.txstate.edu/planning/fac_pln/construction/alkek/contentParagraph/0/subPar/0/image/alkek1.JPG?mode=fit&amp;width=900&amp;height=550&amp;nogrow=tru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420622"/>
            <a:ext cx="3173151" cy="2380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772D3F-4FEE-FC4C-44CB-16E748C855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026" y="3384968"/>
            <a:ext cx="3675720" cy="24522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C3A4AB-36DF-093B-9A54-92347C2A88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5631" y="3345674"/>
            <a:ext cx="4509679" cy="25366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7EE6AA-4652-9CCF-B221-468D555A23C8}"/>
              </a:ext>
            </a:extLst>
          </p:cNvPr>
          <p:cNvSpPr txBox="1"/>
          <p:nvPr/>
        </p:nvSpPr>
        <p:spPr>
          <a:xfrm>
            <a:off x="1859869" y="6478721"/>
            <a:ext cx="7972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Texas State University Alkek  Library Learning Commons Transformation, 2014-2022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538593-797D-4980-1C63-D117A69DC480}"/>
              </a:ext>
            </a:extLst>
          </p:cNvPr>
          <p:cNvSpPr txBox="1"/>
          <p:nvPr/>
        </p:nvSpPr>
        <p:spPr>
          <a:xfrm>
            <a:off x="629855" y="5923002"/>
            <a:ext cx="96981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Alkek Library 2014                                                2017                                                                        2020 +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63094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10F79-2492-6D35-C3AB-340DC3F74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Conceptual Changes in Library Learning Spaces, 2000 – 2023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5F8D0DB-2C15-15E8-B1C9-C8231CF29E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720534"/>
              </p:ext>
            </p:extLst>
          </p:nvPr>
        </p:nvGraphicFramePr>
        <p:xfrm>
          <a:off x="631858" y="1820396"/>
          <a:ext cx="10965782" cy="4809200"/>
        </p:xfrm>
        <a:graphic>
          <a:graphicData uri="http://schemas.openxmlformats.org/drawingml/2006/table">
            <a:tbl>
              <a:tblPr/>
              <a:tblGrid>
                <a:gridCol w="3757262">
                  <a:extLst>
                    <a:ext uri="{9D8B030D-6E8A-4147-A177-3AD203B41FA5}">
                      <a16:colId xmlns:a16="http://schemas.microsoft.com/office/drawing/2014/main" val="2121025774"/>
                    </a:ext>
                  </a:extLst>
                </a:gridCol>
                <a:gridCol w="7208520">
                  <a:extLst>
                    <a:ext uri="{9D8B030D-6E8A-4147-A177-3AD203B41FA5}">
                      <a16:colId xmlns:a16="http://schemas.microsoft.com/office/drawing/2014/main" val="1393359822"/>
                    </a:ext>
                  </a:extLst>
                </a:gridCol>
              </a:tblGrid>
              <a:tr h="137050">
                <a:tc>
                  <a:txBody>
                    <a:bodyPr/>
                    <a:lstStyle/>
                    <a:p>
                      <a:pPr fontAlgn="b"/>
                      <a:r>
                        <a:rPr lang="en-US" sz="1200" b="1" dirty="0">
                          <a:effectLst/>
                        </a:rPr>
                        <a:t>Period</a:t>
                      </a:r>
                    </a:p>
                  </a:txBody>
                  <a:tcPr marL="34263" marR="34263" marT="17131" marB="17131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200" b="1" dirty="0">
                          <a:effectLst/>
                        </a:rPr>
                        <a:t>Space/Technology Conceptual Changes in Library Learning Spaces</a:t>
                      </a:r>
                    </a:p>
                  </a:txBody>
                  <a:tcPr marL="34263" marR="34263" marT="17131" marB="17131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877818"/>
                  </a:ext>
                </a:extLst>
              </a:tr>
              <a:tr h="137050">
                <a:tc rowSpan="6"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effectLst/>
                        </a:rPr>
                        <a:t>2003-2012</a:t>
                      </a:r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effectLst/>
                        </a:rPr>
                        <a:t>Initial Technology Transition Phase</a:t>
                      </a:r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3303499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7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Libraries still primarily viewed as physical repositories of books and materials.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3742108"/>
                  </a:ext>
                </a:extLst>
              </a:tr>
              <a:tr h="342625">
                <a:tc vMerge="1">
                  <a:txBody>
                    <a:bodyPr/>
                    <a:lstStyle/>
                    <a:p>
                      <a:pPr fontAlgn="base"/>
                      <a:endParaRPr lang="en-US" sz="7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Initial integration of technology:  PC’s and digital databases starting to complement traditional resources.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1520173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7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Onset of information commons, PC’s and Wi-Fi enabled spaces allowing users to use their own devices.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8350103"/>
                  </a:ext>
                </a:extLst>
              </a:tr>
              <a:tr h="137050">
                <a:tc vMerge="1">
                  <a:txBody>
                    <a:bodyPr/>
                    <a:lstStyle/>
                    <a:p>
                      <a:pPr fontAlgn="base"/>
                      <a:endParaRPr lang="en-US" sz="7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Early adoption of e-books and digital media content.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6494804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7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Some innovative libraries start experimenting with makerspaces.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781917"/>
                  </a:ext>
                </a:extLst>
              </a:tr>
              <a:tr h="137050">
                <a:tc rowSpan="6"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effectLst/>
                        </a:rPr>
                        <a:t>2012-2016</a:t>
                      </a:r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effectLst/>
                        </a:rPr>
                        <a:t>Digital Integration Phase</a:t>
                      </a:r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0369120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Rapid proliferation of mobile technologies leads to increased demand for digital resources.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4640231"/>
                  </a:ext>
                </a:extLst>
              </a:tr>
              <a:tr h="342625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Libraries adopt more technology, including self-service kiosks, digital catalogs, and more computer workstations.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1982374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E-books, online journals, and digital databases become more common and accepted.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2111411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Libraries transform into collaborative spaces with areas for group study and digital collaboration.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4317367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Introduction of digital literacy programs and technology training workshops.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957047"/>
                  </a:ext>
                </a:extLst>
              </a:tr>
              <a:tr h="137050">
                <a:tc rowSpan="6">
                  <a:txBody>
                    <a:bodyPr/>
                    <a:lstStyle/>
                    <a:p>
                      <a:pPr fontAlgn="base"/>
                      <a:r>
                        <a:rPr lang="en-US" sz="1200" b="1" dirty="0">
                          <a:effectLst/>
                        </a:rPr>
                        <a:t>2016-2023</a:t>
                      </a:r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b="1">
                          <a:effectLst/>
                        </a:rPr>
                        <a:t>Digital Transformation Phase</a:t>
                      </a:r>
                      <a:endParaRPr lang="en-US" sz="120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210432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The rise of mobile technology reshapes libraries into multidimensional learning spaces.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354781"/>
                  </a:ext>
                </a:extLst>
              </a:tr>
              <a:tr h="342625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>
                          <a:effectLst/>
                        </a:rPr>
                        <a:t>- Wide acceptance of BYOD (Bring Your Own Device) culture, with libraries providing charging stations, digital resources, and robust Wi-Fi.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0160874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The shift towards cloud-based resources for storage and access to digital materials.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451614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Further integration of emerging technologies like AI, AR/VR, IoT, etc. into library services.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0955103"/>
                  </a:ext>
                </a:extLst>
              </a:tr>
              <a:tr h="239838">
                <a:tc vMerge="1">
                  <a:txBody>
                    <a:bodyPr/>
                    <a:lstStyle/>
                    <a:p>
                      <a:pPr fontAlgn="base"/>
                      <a:endParaRPr lang="en-US" sz="1200" dirty="0">
                        <a:effectLst/>
                      </a:endParaRP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200" dirty="0">
                          <a:effectLst/>
                        </a:rPr>
                        <a:t>- Libraries increasingly serve as makerspaces, digital media labs, and community innovation centers.</a:t>
                      </a:r>
                    </a:p>
                  </a:txBody>
                  <a:tcPr marL="34263" marR="34263" marT="17131" marB="17131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675685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C068BAE-57CF-DD3F-5999-C9760AD27D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835" y="2088767"/>
            <a:ext cx="1938008" cy="14544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E3807B-97AD-EA20-7866-8B57992676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8700" y="3672912"/>
            <a:ext cx="2004143" cy="1339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F0A73EA-470D-470F-6DDB-D39D3D0074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708" y="5142039"/>
            <a:ext cx="2568135" cy="144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97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0642" y="1319098"/>
            <a:ext cx="6194196" cy="4351338"/>
          </a:xfrm>
        </p:spPr>
        <p:txBody>
          <a:bodyPr/>
          <a:lstStyle/>
          <a:p>
            <a:pPr lvl="0"/>
            <a:endParaRPr lang="en-US" sz="2000" dirty="0"/>
          </a:p>
          <a:p>
            <a:pPr lvl="0"/>
            <a:r>
              <a:rPr lang="en-US" sz="2000" dirty="0"/>
              <a:t>Provide infrastructure </a:t>
            </a:r>
            <a:r>
              <a:rPr lang="en-US" sz="2000" i="1" dirty="0"/>
              <a:t>throughout </a:t>
            </a:r>
            <a:r>
              <a:rPr lang="en-US" sz="2000" dirty="0"/>
              <a:t>building – holistically</a:t>
            </a:r>
          </a:p>
          <a:p>
            <a:pPr marL="109728" indent="0">
              <a:buNone/>
            </a:pPr>
            <a:endParaRPr lang="en-US" sz="2000" dirty="0"/>
          </a:p>
          <a:p>
            <a:pPr lvl="0"/>
            <a:r>
              <a:rPr lang="en-US" sz="2000" dirty="0"/>
              <a:t>Technology driven activities will continue to expand and will eventually dominate library use</a:t>
            </a:r>
          </a:p>
          <a:p>
            <a:pPr marL="109728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0642" y="13153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Library Technology Infrastructure Planning Considerations</a:t>
            </a:r>
          </a:p>
        </p:txBody>
      </p:sp>
      <p:pic>
        <p:nvPicPr>
          <p:cNvPr id="4098" name="Picture 2" descr="https://encrypted-tbn3.gstatic.com/images?q=tbn:ANd9GcT1E-xR0bGg1BM-tJxVegOYq0kT6V6lfVWRvCxd5D-0hU2Ksj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7093" y="3588437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C8C693-23AA-5256-000F-E95E84A07D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1759" y="1690218"/>
            <a:ext cx="5314896" cy="3866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F8453D-5869-10E3-1794-09EF5FCBDA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607" y="3588437"/>
            <a:ext cx="3562195" cy="1809257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CC73CBA6-4804-9BFC-7F8F-C6DF58FA429D}"/>
              </a:ext>
            </a:extLst>
          </p:cNvPr>
          <p:cNvSpPr txBox="1">
            <a:spLocks/>
          </p:cNvSpPr>
          <p:nvPr/>
        </p:nvSpPr>
        <p:spPr>
          <a:xfrm>
            <a:off x="191247" y="5532437"/>
            <a:ext cx="36364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/>
              <a:t>High Data/Electrical Floors 2015</a:t>
            </a:r>
            <a:br>
              <a:rPr lang="en-US" sz="1600" dirty="0"/>
            </a:br>
            <a:r>
              <a:rPr lang="en-US" sz="1600" dirty="0"/>
              <a:t>Throughout Building (  </a:t>
            </a:r>
            <a:br>
              <a:rPr lang="en-US" sz="1600" dirty="0"/>
            </a:br>
            <a:r>
              <a:rPr lang="en-US" sz="1600" dirty="0"/>
              <a:t>(Technological Reconfigurability)</a:t>
            </a:r>
            <a:br>
              <a:rPr lang="en-US" sz="1600" dirty="0"/>
            </a:br>
            <a:r>
              <a:rPr lang="en-US" sz="1600" dirty="0">
                <a:hlinkClick r:id="rId5"/>
              </a:rPr>
              <a:t>Learning Commons Floor Video</a:t>
            </a:r>
            <a:r>
              <a:rPr lang="en-US" sz="1600" dirty="0"/>
              <a:t> (DIRRT)</a:t>
            </a:r>
            <a:br>
              <a:rPr lang="en-US" sz="1600" dirty="0"/>
            </a:br>
            <a:br>
              <a:rPr lang="en-US" sz="1600" dirty="0"/>
            </a:br>
            <a:endParaRPr lang="en-US" sz="1600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DB4C3CEA-DFCC-ABCF-9A94-BB07DB956593}"/>
              </a:ext>
            </a:extLst>
          </p:cNvPr>
          <p:cNvSpPr txBox="1">
            <a:spLocks/>
          </p:cNvSpPr>
          <p:nvPr/>
        </p:nvSpPr>
        <p:spPr>
          <a:xfrm>
            <a:off x="3827740" y="5520306"/>
            <a:ext cx="3455252" cy="67329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br>
              <a:rPr lang="en-US" dirty="0">
                <a:hlinkClick r:id="rId5"/>
              </a:rPr>
            </a:br>
            <a:r>
              <a:rPr lang="en-US" sz="4400" dirty="0"/>
              <a:t>Texas State University (2012)</a:t>
            </a:r>
            <a:br>
              <a:rPr lang="en-US" sz="4400" dirty="0"/>
            </a:br>
            <a:br>
              <a:rPr lang="en-US" sz="4400" dirty="0"/>
            </a:br>
            <a:br>
              <a:rPr lang="en-US" sz="4400" dirty="0">
                <a:hlinkClick r:id="rId5"/>
              </a:rPr>
            </a:br>
            <a:endParaRPr lang="en-US" sz="4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BADC6A-6B7A-4780-87A6-119107AA752A}"/>
              </a:ext>
            </a:extLst>
          </p:cNvPr>
          <p:cNvSpPr txBox="1"/>
          <p:nvPr/>
        </p:nvSpPr>
        <p:spPr>
          <a:xfrm>
            <a:off x="7804906" y="5670436"/>
            <a:ext cx="402687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University of West Florida </a:t>
            </a:r>
            <a:r>
              <a:rPr lang="en-US" b="1" dirty="0" err="1"/>
              <a:t>Sklylab</a:t>
            </a:r>
            <a:r>
              <a:rPr lang="en-US" b="1" dirty="0"/>
              <a:t> (2010)</a:t>
            </a:r>
            <a:br>
              <a:rPr lang="en-US" dirty="0"/>
            </a:br>
            <a:r>
              <a:rPr lang="en-US" dirty="0"/>
              <a:t>Data Ports  and Electrical Outlets for Students, Faculty and Patrons</a:t>
            </a:r>
          </a:p>
        </p:txBody>
      </p:sp>
    </p:spTree>
    <p:extLst>
      <p:ext uri="{BB962C8B-B14F-4D97-AF65-F5344CB8AC3E}">
        <p14:creationId xmlns:p14="http://schemas.microsoft.com/office/powerpoint/2010/main" val="2530750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88919" y="1391143"/>
            <a:ext cx="10161987" cy="4525963"/>
          </a:xfrm>
        </p:spPr>
        <p:txBody>
          <a:bodyPr>
            <a:normAutofit/>
          </a:bodyPr>
          <a:lstStyle/>
          <a:p>
            <a:pPr lvl="0"/>
            <a:r>
              <a:rPr lang="en-US" sz="2400" dirty="0"/>
              <a:t>Planning associated with technologies should not be constrained based on current technology equipment or practices as technology and practices will change </a:t>
            </a:r>
          </a:p>
          <a:p>
            <a:pPr lvl="0"/>
            <a:r>
              <a:rPr lang="en-US" sz="2400" dirty="0"/>
              <a:t>Library planning should anticipate technologies we don’t expect to see in the library, and our current expectation of </a:t>
            </a:r>
            <a:r>
              <a:rPr lang="en-US" sz="2400" i="1" dirty="0"/>
              <a:t>more </a:t>
            </a:r>
            <a:r>
              <a:rPr lang="en-US" sz="2400" dirty="0"/>
              <a:t>technology is probably an underestimate.</a:t>
            </a:r>
          </a:p>
          <a:p>
            <a:pPr marL="109728" indent="0">
              <a:buNone/>
            </a:pPr>
            <a:endParaRPr lang="en-US" dirty="0"/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483" y="6558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 </a:t>
            </a:r>
            <a:r>
              <a:rPr lang="en-US" sz="3200" b="1" dirty="0"/>
              <a:t>Library Technology Space Planning Considerations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58D106-BCC6-8A91-82C0-F757AF4711B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814" y="3765494"/>
            <a:ext cx="3588371" cy="24054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926C174-6B2C-41AB-35EA-41A69A0791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1608" y="3868668"/>
            <a:ext cx="4033772" cy="21990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9BC8A8-CAE8-60E5-2E4C-3495B10D55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03" y="3765494"/>
            <a:ext cx="3608169" cy="24054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7353274-BDAE-2C28-24E6-DE3A335FFAF7}"/>
              </a:ext>
            </a:extLst>
          </p:cNvPr>
          <p:cNvSpPr txBox="1"/>
          <p:nvPr/>
        </p:nvSpPr>
        <p:spPr>
          <a:xfrm>
            <a:off x="425603" y="6314090"/>
            <a:ext cx="737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Alkek One Immersion Studio,           Learning Commons Instant Theatre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301C38E-5A0D-27C0-9350-2E7D4B133814}"/>
              </a:ext>
            </a:extLst>
          </p:cNvPr>
          <p:cNvSpPr txBox="1"/>
          <p:nvPr/>
        </p:nvSpPr>
        <p:spPr>
          <a:xfrm>
            <a:off x="7850599" y="6314090"/>
            <a:ext cx="4493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AI Lab &amp; Data Visualization Wall MSU, 2023+)</a:t>
            </a:r>
          </a:p>
        </p:txBody>
      </p:sp>
    </p:spTree>
    <p:extLst>
      <p:ext uri="{BB962C8B-B14F-4D97-AF65-F5344CB8AC3E}">
        <p14:creationId xmlns:p14="http://schemas.microsoft.com/office/powerpoint/2010/main" val="2500684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037A2E-E4CB-9EB0-C95D-4451E0CB2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297" y="-37286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b="1" dirty="0"/>
            </a:br>
            <a:r>
              <a:rPr lang="en-US" sz="3600" b="1" dirty="0"/>
              <a:t>Technology, Space and Learning Possibilities for Libraries</a:t>
            </a:r>
            <a:br>
              <a:rPr lang="en-US" sz="2700" dirty="0"/>
            </a:br>
            <a:r>
              <a:rPr lang="en-US" sz="3600" b="1" dirty="0"/>
              <a:t>Vision, Imagination, Reimagination</a:t>
            </a:r>
            <a:br>
              <a:rPr lang="en-US" sz="4400" b="1" dirty="0"/>
            </a:b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769FE8-4A28-00A1-594A-0684529F4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171" y="1453180"/>
            <a:ext cx="2864871" cy="20165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5DFA75-F49F-6CD1-2E8E-49A5FDA1DD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970" y="1420791"/>
            <a:ext cx="4213185" cy="23699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2FF53E-E764-88C6-086E-F8F9AD3551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499" y="4104038"/>
            <a:ext cx="3772126" cy="24067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4F151F-6704-9A05-C83F-33444A4DB6D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0610" y="4211616"/>
            <a:ext cx="3196314" cy="21916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46BB4A8-A4A5-9C74-EF76-A18A8EA4BF5E}"/>
              </a:ext>
            </a:extLst>
          </p:cNvPr>
          <p:cNvSpPr txBox="1"/>
          <p:nvPr/>
        </p:nvSpPr>
        <p:spPr>
          <a:xfrm>
            <a:off x="297038" y="1336062"/>
            <a:ext cx="3181453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Four US Academic &amp; Teaching University Libraries</a:t>
            </a:r>
            <a:br>
              <a:rPr lang="en-US" b="1" dirty="0"/>
            </a:br>
            <a:br>
              <a:rPr lang="en-US" sz="1400" b="1" dirty="0"/>
            </a:br>
            <a:br>
              <a:rPr lang="en-US" sz="1400" b="1" dirty="0"/>
            </a:br>
            <a:r>
              <a:rPr lang="en-US" sz="1600" b="1" dirty="0"/>
              <a:t>University of West Florida </a:t>
            </a:r>
            <a:br>
              <a:rPr lang="en-US" sz="1600" dirty="0"/>
            </a:br>
            <a:r>
              <a:rPr lang="en-US" sz="1600" dirty="0"/>
              <a:t>John Pace Library, 2006-2010</a:t>
            </a:r>
            <a:br>
              <a:rPr lang="en-US" sz="1600" dirty="0"/>
            </a:br>
            <a:r>
              <a:rPr lang="en-US" sz="1600" b="1" dirty="0"/>
              <a:t>Texas State University </a:t>
            </a:r>
            <a:br>
              <a:rPr lang="en-US" sz="1600" dirty="0"/>
            </a:br>
            <a:r>
              <a:rPr lang="en-US" sz="1600" dirty="0"/>
              <a:t>Albert Alkek Library, 2014-2021</a:t>
            </a:r>
            <a:br>
              <a:rPr lang="en-US" sz="1600" dirty="0"/>
            </a:br>
            <a:r>
              <a:rPr lang="en-US" sz="1600" b="1" dirty="0"/>
              <a:t>University of Miami </a:t>
            </a:r>
            <a:br>
              <a:rPr lang="en-US" sz="1600" b="1" dirty="0"/>
            </a:br>
            <a:r>
              <a:rPr lang="en-US" sz="1600" dirty="0"/>
              <a:t>Otto Richter Library, 2003-2006 </a:t>
            </a:r>
            <a:br>
              <a:rPr lang="en-US" sz="1600" dirty="0"/>
            </a:br>
            <a:r>
              <a:rPr lang="en-US" sz="1600" b="1" dirty="0"/>
              <a:t>Mississippi State University </a:t>
            </a:r>
            <a:br>
              <a:rPr lang="en-US" sz="1600" dirty="0"/>
            </a:br>
            <a:r>
              <a:rPr lang="en-US" sz="1600" dirty="0"/>
              <a:t>Mitchell Memorial Library , 2023+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/>
              <a:t>Small, Medium, Large and XL Library &amp; Project Sizes</a:t>
            </a:r>
            <a:br>
              <a:rPr lang="en-US" sz="1400" b="1" dirty="0"/>
            </a:br>
            <a:br>
              <a:rPr lang="en-US" sz="1400" b="1" dirty="0"/>
            </a:br>
            <a:r>
              <a:rPr lang="en-US" sz="1600" b="1" dirty="0"/>
              <a:t>Enhanced Technology/Space Projects,  20 + Years</a:t>
            </a:r>
            <a:r>
              <a:rPr lang="en-US" sz="1600" dirty="0"/>
              <a:t>,</a:t>
            </a:r>
            <a:br>
              <a:rPr lang="en-US" sz="1600" b="1" dirty="0"/>
            </a:br>
            <a:br>
              <a:rPr lang="en-US" sz="1400" b="1" dirty="0"/>
            </a:br>
            <a:br>
              <a:rPr lang="en-US" sz="3600" dirty="0"/>
            </a:br>
            <a:br>
              <a:rPr lang="en-US" sz="1400" dirty="0"/>
            </a:br>
            <a:br>
              <a:rPr lang="en-US" sz="1400" b="1" dirty="0"/>
            </a:br>
            <a:endParaRPr lang="en-US" sz="1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B018C-E210-771A-8ACD-C042DFA68BA7}"/>
              </a:ext>
            </a:extLst>
          </p:cNvPr>
          <p:cNvSpPr txBox="1"/>
          <p:nvPr/>
        </p:nvSpPr>
        <p:spPr>
          <a:xfrm>
            <a:off x="4749034" y="3565285"/>
            <a:ext cx="25370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UM Information Commons </a:t>
            </a:r>
            <a:br>
              <a:rPr lang="en-US" sz="1400" dirty="0"/>
            </a:br>
            <a:r>
              <a:rPr lang="en-US" sz="1400" dirty="0"/>
              <a:t>&amp; Multimedia Lab (2003-2006</a:t>
            </a:r>
            <a:r>
              <a:rPr lang="en-US" sz="1200" dirty="0"/>
              <a:t>)</a:t>
            </a:r>
            <a:br>
              <a:rPr lang="en-US" sz="1200" dirty="0"/>
            </a:br>
            <a:endParaRPr lang="en-US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B19C6B-2518-4EF5-5F08-E057FC1FB840}"/>
              </a:ext>
            </a:extLst>
          </p:cNvPr>
          <p:cNvSpPr txBox="1"/>
          <p:nvPr/>
        </p:nvSpPr>
        <p:spPr>
          <a:xfrm>
            <a:off x="8676498" y="6543563"/>
            <a:ext cx="25170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UWF Skylab (2006-2010)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08C2203-7532-58CD-225B-B31819298771}"/>
              </a:ext>
            </a:extLst>
          </p:cNvPr>
          <p:cNvSpPr txBox="1"/>
          <p:nvPr/>
        </p:nvSpPr>
        <p:spPr>
          <a:xfrm>
            <a:off x="7607698" y="3790707"/>
            <a:ext cx="7386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Texas State Learning Commons/Alkek One 2014-2021)</a:t>
            </a:r>
            <a:br>
              <a:rPr lang="en-US" sz="1400" dirty="0"/>
            </a:br>
            <a:endParaRPr lang="en-US" sz="1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9AE6B-2AD9-1DB4-4175-CA228964FC99}"/>
              </a:ext>
            </a:extLst>
          </p:cNvPr>
          <p:cNvSpPr txBox="1"/>
          <p:nvPr/>
        </p:nvSpPr>
        <p:spPr>
          <a:xfrm>
            <a:off x="4411385" y="6403247"/>
            <a:ext cx="31963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MSU Library Transformation Project 2023</a:t>
            </a:r>
            <a:br>
              <a:rPr lang="en-US" sz="1400" dirty="0"/>
            </a:b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37586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2996" y="93518"/>
            <a:ext cx="2144138" cy="66709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6357" y="370215"/>
            <a:ext cx="8229600" cy="7620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From Book Warehouse to Learning Commons</a:t>
            </a:r>
            <a:br>
              <a:rPr lang="en-US" sz="2700" dirty="0"/>
            </a:br>
            <a:r>
              <a:rPr lang="en-US" sz="1600" dirty="0"/>
              <a:t>Offsite Repository, Archival Research Center, Texas State, 2015-17 , 1 Million Books</a:t>
            </a:r>
            <a:br>
              <a:rPr lang="en-US" dirty="0"/>
            </a:b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40" y="923733"/>
            <a:ext cx="4932406" cy="582997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4359" y="4064765"/>
            <a:ext cx="2835556" cy="27932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EA9532C-C2D5-8A2F-B25A-4BB868F8582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285" y="1124695"/>
            <a:ext cx="4224097" cy="281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037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B4CB40D-48E8-4432-A7FB-B92F13398BAB}"/>
              </a:ext>
            </a:extLst>
          </p:cNvPr>
          <p:cNvSpPr txBox="1"/>
          <p:nvPr/>
        </p:nvSpPr>
        <p:spPr>
          <a:xfrm>
            <a:off x="8770089" y="3711215"/>
            <a:ext cx="311816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Circulating Holdings (Monographs)</a:t>
            </a:r>
          </a:p>
          <a:p>
            <a:r>
              <a:rPr lang="en-US" sz="1400" dirty="0"/>
              <a:t>3</a:t>
            </a:r>
            <a:r>
              <a:rPr lang="en-US" sz="1400" baseline="30000" dirty="0"/>
              <a:t>rd</a:t>
            </a:r>
            <a:r>
              <a:rPr lang="en-US" sz="1400" dirty="0"/>
              <a:t> Floor: A-M: 257,000</a:t>
            </a:r>
          </a:p>
          <a:p>
            <a:r>
              <a:rPr lang="en-US" sz="1400" dirty="0"/>
              <a:t>P-S: 194,000</a:t>
            </a:r>
            <a:br>
              <a:rPr lang="en-US" sz="1400" dirty="0"/>
            </a:br>
            <a:r>
              <a:rPr lang="en-US" sz="1400" dirty="0"/>
              <a:t>4</a:t>
            </a:r>
            <a:r>
              <a:rPr lang="en-US" sz="1400" baseline="30000" dirty="0"/>
              <a:t>th</a:t>
            </a:r>
            <a:r>
              <a:rPr lang="en-US" sz="1400" dirty="0"/>
              <a:t> </a:t>
            </a:r>
            <a:r>
              <a:rPr lang="en-US" sz="1400" dirty="0" err="1"/>
              <a:t>Floor:T-Z</a:t>
            </a:r>
            <a:r>
              <a:rPr lang="en-US" sz="1400" dirty="0"/>
              <a:t>: 42,000</a:t>
            </a:r>
            <a:br>
              <a:rPr lang="en-US" sz="1400" dirty="0"/>
            </a:br>
            <a:r>
              <a:rPr lang="en-US" sz="1400" dirty="0"/>
              <a:t>Total ~500,000</a:t>
            </a:r>
            <a:br>
              <a:rPr lang="en-US" sz="1400" dirty="0"/>
            </a:br>
            <a:br>
              <a:rPr lang="en-US" sz="2400" dirty="0"/>
            </a:br>
            <a:r>
              <a:rPr lang="en-US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EB199C-369B-4015-B793-84C0C1D7C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" y="846886"/>
            <a:ext cx="8764223" cy="60111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D48E40-4ACC-155C-521E-99FAF8F9DF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4223" y="338890"/>
            <a:ext cx="3129895" cy="19136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3D91B1-5442-0927-6C11-E828B2C4738B}"/>
              </a:ext>
            </a:extLst>
          </p:cNvPr>
          <p:cNvSpPr txBox="1"/>
          <p:nvPr/>
        </p:nvSpPr>
        <p:spPr>
          <a:xfrm>
            <a:off x="8775957" y="2346161"/>
            <a:ext cx="28184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br>
              <a:rPr lang="en-US" b="1" dirty="0"/>
            </a:br>
            <a:r>
              <a:rPr lang="en-US" b="1" dirty="0"/>
              <a:t>Five Floor Academic Library</a:t>
            </a:r>
            <a:br>
              <a:rPr lang="en-US" dirty="0"/>
            </a:br>
            <a:r>
              <a:rPr lang="en-US" dirty="0"/>
              <a:t>Approximately 70,000 sq ft. </a:t>
            </a:r>
            <a:br>
              <a:rPr lang="en-US" dirty="0"/>
            </a:br>
            <a:r>
              <a:rPr lang="en-US" dirty="0"/>
              <a:t>Space to be Freed 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676DA-AF36-962C-AB38-032D04ADDA43}"/>
              </a:ext>
            </a:extLst>
          </p:cNvPr>
          <p:cNvSpPr txBox="1"/>
          <p:nvPr/>
        </p:nvSpPr>
        <p:spPr>
          <a:xfrm>
            <a:off x="226369" y="115835"/>
            <a:ext cx="776061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Mitchell Memorial Library, Mississippi State University (2023)</a:t>
            </a:r>
          </a:p>
        </p:txBody>
      </p:sp>
    </p:spTree>
    <p:extLst>
      <p:ext uri="{BB962C8B-B14F-4D97-AF65-F5344CB8AC3E}">
        <p14:creationId xmlns:p14="http://schemas.microsoft.com/office/powerpoint/2010/main" val="3685774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5ACF3-4BD6-9BA2-F280-B2DA7AA7E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2855" y="18934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Conversion to Digital Resources, Other Space Possibilities, JSTOR, IEEE Backfiles,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A147BF-46A1-1B2A-4E5E-ACCB0762FCE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27" y="1926519"/>
            <a:ext cx="7321154" cy="4742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9B3FF2-714D-288A-6454-A21AE2D8A917}"/>
              </a:ext>
            </a:extLst>
          </p:cNvPr>
          <p:cNvSpPr txBox="1"/>
          <p:nvPr/>
        </p:nvSpPr>
        <p:spPr>
          <a:xfrm>
            <a:off x="7716644" y="1743050"/>
            <a:ext cx="423002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Replacing Monographs into Bound Journals and placing Remaining Print Journals into Offsite Rented or University </a:t>
            </a:r>
            <a:br>
              <a:rPr lang="en-US" dirty="0"/>
            </a:br>
            <a:r>
              <a:rPr lang="en-US" dirty="0"/>
              <a:t>owned Facility</a:t>
            </a:r>
            <a:br>
              <a:rPr lang="en-US" dirty="0"/>
            </a:br>
            <a:br>
              <a:rPr lang="en-US" dirty="0"/>
            </a:br>
            <a:r>
              <a:rPr lang="en-US" b="1" dirty="0"/>
              <a:t>Digital Resource Conversion, 2023+</a:t>
            </a:r>
            <a:br>
              <a:rPr lang="en-US" dirty="0"/>
            </a:br>
            <a:r>
              <a:rPr lang="en-US" dirty="0"/>
              <a:t>IEEE Digital Backfiles</a:t>
            </a:r>
            <a:br>
              <a:rPr lang="en-US" dirty="0"/>
            </a:br>
            <a:r>
              <a:rPr lang="en-US" dirty="0"/>
              <a:t>JSTOR Digital Backfiles</a:t>
            </a:r>
            <a:br>
              <a:rPr lang="en-US" dirty="0"/>
            </a:br>
            <a:r>
              <a:rPr lang="en-US" dirty="0"/>
              <a:t>Weeding Print Copies</a:t>
            </a:r>
            <a:br>
              <a:rPr lang="en-US" dirty="0"/>
            </a:br>
            <a:r>
              <a:rPr lang="en-US" dirty="0"/>
              <a:t>Bindery Becoming Digitization Lab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BA872-EDCA-2795-5A56-E08AD5EB5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2492" y="4833513"/>
            <a:ext cx="2383743" cy="17862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ECBEE-AD2E-2476-7EE0-5338B35737C6}"/>
              </a:ext>
            </a:extLst>
          </p:cNvPr>
          <p:cNvSpPr txBox="1"/>
          <p:nvPr/>
        </p:nvSpPr>
        <p:spPr>
          <a:xfrm>
            <a:off x="2155902" y="1590159"/>
            <a:ext cx="36427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1st Floor Bound Journals ~300,000</a:t>
            </a:r>
            <a:br>
              <a:rPr lang="en-US" sz="1600" dirty="0"/>
            </a:br>
            <a:r>
              <a:rPr lang="en-US" sz="1600" dirty="0"/>
              <a:t>1st Floor Government Docs ~100,000</a:t>
            </a:r>
            <a:br>
              <a:rPr lang="en-US" sz="1600" dirty="0"/>
            </a:br>
            <a:r>
              <a:rPr lang="en-US" sz="1600" b="1" dirty="0"/>
              <a:t>Total: ~400,000</a:t>
            </a:r>
          </a:p>
        </p:txBody>
      </p:sp>
    </p:spTree>
    <p:extLst>
      <p:ext uri="{BB962C8B-B14F-4D97-AF65-F5344CB8AC3E}">
        <p14:creationId xmlns:p14="http://schemas.microsoft.com/office/powerpoint/2010/main" val="18663055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C8412-DBCE-F4DC-3A8F-289BF9929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583" y="-93576"/>
            <a:ext cx="4154199" cy="1317411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Funding and Donors, </a:t>
            </a:r>
            <a:br>
              <a:rPr lang="en-US" sz="3600" dirty="0"/>
            </a:br>
            <a:r>
              <a:rPr lang="en-US" sz="2400" dirty="0"/>
              <a:t>Vision and Reality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7908A-5A91-C64A-5A3A-00D6369F2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64865" y="1439218"/>
            <a:ext cx="3127135" cy="1786878"/>
          </a:xfrm>
        </p:spPr>
        <p:txBody>
          <a:bodyPr>
            <a:normAutofit fontScale="25000" lnSpcReduction="20000"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MSU Digitization Lab, 2023 +</a:t>
            </a:r>
            <a:endParaRPr lang="en-US" sz="7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base">
              <a:lnSpc>
                <a:spcPct val="107000"/>
              </a:lnSpc>
              <a:spcBef>
                <a:spcPts val="0"/>
              </a:spcBef>
            </a:pPr>
            <a:br>
              <a:rPr lang="en-US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Purpose:  </a:t>
            </a:r>
            <a:r>
              <a:rPr lang="en-US" sz="5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Enabling Research Faculty, Students and Community with National Level Digitization Lab and Online Multimedia Digital Library/Archives Possibilities</a:t>
            </a:r>
            <a:br>
              <a:rPr lang="en-US" sz="56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72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Immediate Needs $4.75M</a:t>
            </a:r>
            <a:endParaRPr lang="en-US" sz="7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6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b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A4A23D-ACD7-DE14-9217-7BE79247AB6A}"/>
              </a:ext>
            </a:extLst>
          </p:cNvPr>
          <p:cNvSpPr txBox="1"/>
          <p:nvPr/>
        </p:nvSpPr>
        <p:spPr>
          <a:xfrm>
            <a:off x="65034" y="1274377"/>
            <a:ext cx="3654960" cy="22928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MSU Libraries Research Data Visualization/AI Center, 2023</a:t>
            </a:r>
            <a:b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Purpose </a:t>
            </a:r>
            <a:r>
              <a:rPr lang="en-US" sz="1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Enabling Research faculty and grad students with their research and research data through Data Visualization and AI Possibilities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Immediate Needs, $5.75M</a:t>
            </a:r>
            <a:b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0FCDD0-BBB1-6EBD-65EA-14725501BF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34" y="5111716"/>
            <a:ext cx="2858253" cy="1650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96D617-A17B-C7AB-4F6D-50E3AC874D5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1220" y="5462763"/>
            <a:ext cx="1504774" cy="11305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C8B2BF-2F60-D26A-D00D-BD5422FCED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05" y="1456475"/>
            <a:ext cx="2375579" cy="1673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E47063-B4A3-2B17-2ABE-A0E60E68D6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5317" y="1410719"/>
            <a:ext cx="2546607" cy="16730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5827B65-675B-9147-3FB2-03E43E37F7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0205" y="3754068"/>
            <a:ext cx="1728414" cy="21744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13D603F-BB47-9F36-DBDB-7387DF0992BC}"/>
              </a:ext>
            </a:extLst>
          </p:cNvPr>
          <p:cNvSpPr txBox="1"/>
          <p:nvPr/>
        </p:nvSpPr>
        <p:spPr>
          <a:xfrm>
            <a:off x="3503656" y="3247119"/>
            <a:ext cx="51060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University of Miami Libraries Information Commons 2003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55B738-FBB0-D1DC-CF61-E29C184F126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0549" y="3803090"/>
            <a:ext cx="1802256" cy="18022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077040-E9F0-4ACF-FD75-431C63E026A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347" y="3784942"/>
            <a:ext cx="1802257" cy="180225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0040F9D-D0FE-24B9-0A35-8A8086B3E0D0}"/>
              </a:ext>
            </a:extLst>
          </p:cNvPr>
          <p:cNvSpPr txBox="1"/>
          <p:nvPr/>
        </p:nvSpPr>
        <p:spPr>
          <a:xfrm>
            <a:off x="3037015" y="6115408"/>
            <a:ext cx="22337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University of Miami Libraries</a:t>
            </a:r>
            <a:br>
              <a:rPr lang="en-US" sz="1200" dirty="0"/>
            </a:br>
            <a:r>
              <a:rPr lang="en-US" sz="1200" dirty="0"/>
              <a:t>Architectural Renderings, 2003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D4A5BC-86AF-EB61-576C-B0C3C7BBCBA2}"/>
              </a:ext>
            </a:extLst>
          </p:cNvPr>
          <p:cNvSpPr txBox="1"/>
          <p:nvPr/>
        </p:nvSpPr>
        <p:spPr>
          <a:xfrm flipH="1">
            <a:off x="5444901" y="5690952"/>
            <a:ext cx="33879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Stable Diffusion &amp; Photoshop Generative AI, Student Library Study Spaces and Library Stacks, 2023</a:t>
            </a:r>
          </a:p>
        </p:txBody>
      </p:sp>
      <p:pic>
        <p:nvPicPr>
          <p:cNvPr id="16" name="Picture 15" descr="A person sitting at a desk in a room with lights&#10;&#10;Description automatically generated with low confidence">
            <a:extLst>
              <a:ext uri="{FF2B5EF4-FFF2-40B4-BE49-F238E27FC236}">
                <a16:creationId xmlns:a16="http://schemas.microsoft.com/office/drawing/2014/main" id="{A0DB5114-0695-8FA6-E055-DCA21DE3FDF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930" y="5448783"/>
            <a:ext cx="1509148" cy="1128290"/>
          </a:xfrm>
          <a:prstGeom prst="rect">
            <a:avLst/>
          </a:prstGeom>
        </p:spPr>
      </p:pic>
      <p:pic>
        <p:nvPicPr>
          <p:cNvPr id="21" name="Picture 20" descr="A group of people using laptops&#10;&#10;Description automatically generated with medium confidence">
            <a:extLst>
              <a:ext uri="{FF2B5EF4-FFF2-40B4-BE49-F238E27FC236}">
                <a16:creationId xmlns:a16="http://schemas.microsoft.com/office/drawing/2014/main" id="{CA02AAC1-DFAA-8230-FACA-99E2F62621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34" y="3554896"/>
            <a:ext cx="2729982" cy="1510590"/>
          </a:xfrm>
          <a:prstGeom prst="rect">
            <a:avLst/>
          </a:prstGeom>
        </p:spPr>
      </p:pic>
      <p:pic>
        <p:nvPicPr>
          <p:cNvPr id="23" name="Picture 22" descr="A picture containing indoor, furniture, floor, desk">
            <a:extLst>
              <a:ext uri="{FF2B5EF4-FFF2-40B4-BE49-F238E27FC236}">
                <a16:creationId xmlns:a16="http://schemas.microsoft.com/office/drawing/2014/main" id="{CC06496F-EDE6-8936-B34A-5ADA72E9F5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7470" y="3429000"/>
            <a:ext cx="2989216" cy="198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75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A7234FB-843C-4520-A0B5-4F6491205B6E}"/>
              </a:ext>
            </a:extLst>
          </p:cNvPr>
          <p:cNvSpPr txBox="1">
            <a:spLocks/>
          </p:cNvSpPr>
          <p:nvPr/>
        </p:nvSpPr>
        <p:spPr>
          <a:xfrm>
            <a:off x="6636747" y="1964773"/>
            <a:ext cx="6004146" cy="6036187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alpha val="7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5100" b="1" dirty="0">
                <a:solidFill>
                  <a:schemeClr val="tx1"/>
                </a:solidFill>
              </a:rPr>
              <a:t>Digital Libraries  1995 – 2023 +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tx1"/>
                </a:solidFill>
              </a:rPr>
              <a:t>Cognitive Cartography/Multimedia Archives 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(Video, Text, GIS, Images, Field Notes)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Dick </a:t>
            </a:r>
            <a:r>
              <a:rPr lang="en-US" sz="2600" dirty="0" err="1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Reavis</a:t>
            </a:r>
            <a:r>
              <a:rPr lang="en-US" sz="2600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National Tour of Texas</a:t>
            </a:r>
            <a:br>
              <a:rPr lang="en-US" dirty="0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Multimedia, Digital Archives/</a:t>
            </a:r>
            <a:r>
              <a:rPr lang="en-US" sz="3400" b="1" dirty="0" err="1">
                <a:solidFill>
                  <a:schemeClr val="tx1"/>
                </a:solidFill>
              </a:rPr>
              <a:t>Consortial</a:t>
            </a:r>
            <a:r>
              <a:rPr lang="en-US" sz="3400" b="1" dirty="0">
                <a:solidFill>
                  <a:schemeClr val="tx1"/>
                </a:solidFill>
              </a:rPr>
              <a:t> ETD Projects </a:t>
            </a:r>
            <a:br>
              <a:rPr lang="en-US" sz="29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(Digital video, online exhibit images, text, digital archives)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600" dirty="0" err="1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Severo</a:t>
            </a:r>
            <a:r>
              <a:rPr lang="en-US" sz="26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Perez: And the Earth Did not Swallow Them </a:t>
            </a:r>
            <a:br>
              <a:rPr lang="en-US" sz="2600" dirty="0">
                <a:solidFill>
                  <a:schemeClr val="tx1"/>
                </a:solidFill>
              </a:rPr>
            </a:br>
            <a:br>
              <a:rPr lang="en-US" sz="2900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Online Exhibits/Digital Archives/ Online Academic Journals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(images and text, </a:t>
            </a:r>
            <a:r>
              <a:rPr lang="en-US" sz="2000" dirty="0" err="1">
                <a:solidFill>
                  <a:schemeClr val="tx1"/>
                </a:solidFill>
              </a:rPr>
              <a:t>Omeka</a:t>
            </a:r>
            <a:r>
              <a:rPr lang="en-US" sz="2000" dirty="0">
                <a:solidFill>
                  <a:schemeClr val="tx1"/>
                </a:solidFill>
              </a:rPr>
              <a:t> front end/Database back end, IIIF)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Cabeza de </a:t>
            </a:r>
            <a:r>
              <a:rPr lang="en-US" sz="20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Vaca</a:t>
            </a:r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La </a:t>
            </a:r>
            <a:r>
              <a:rPr lang="en-US" sz="2000" dirty="0" err="1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Relacion</a:t>
            </a:r>
            <a:r>
              <a:rPr lang="en-US" sz="20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Digitization</a:t>
            </a:r>
            <a:br>
              <a:rPr lang="en-US" sz="20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6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Santiago </a:t>
            </a:r>
            <a:r>
              <a:rPr lang="en-US" sz="2600" dirty="0" err="1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Tafolla</a:t>
            </a:r>
            <a:r>
              <a:rPr lang="en-US" sz="26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Mexican Amer. Confederate Soldier</a:t>
            </a:r>
            <a:br>
              <a:rPr lang="en-US" sz="2300" dirty="0">
                <a:solidFill>
                  <a:schemeClr val="tx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br>
              <a:rPr lang="en-US" sz="2300" dirty="0">
                <a:solidFill>
                  <a:schemeClr val="tx1"/>
                </a:solidFill>
              </a:rPr>
            </a:br>
            <a:r>
              <a:rPr lang="en-US" sz="3400" b="1" dirty="0">
                <a:solidFill>
                  <a:schemeClr val="tx1"/>
                </a:solidFill>
              </a:rPr>
              <a:t>Interactive Image Archives/</a:t>
            </a:r>
            <a:r>
              <a:rPr lang="en-US" sz="3400" b="1" dirty="0" err="1">
                <a:solidFill>
                  <a:schemeClr val="tx1"/>
                </a:solidFill>
              </a:rPr>
              <a:t>Consortial</a:t>
            </a:r>
            <a:r>
              <a:rPr lang="en-US" sz="3400" b="1" dirty="0">
                <a:solidFill>
                  <a:schemeClr val="tx1"/>
                </a:solidFill>
              </a:rPr>
              <a:t> Data Research Projects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(Image libraries, Interactive Commenting/Metadata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Texas State Flickr Commons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400" b="1" dirty="0">
                <a:solidFill>
                  <a:schemeClr val="tx1"/>
                </a:solidFill>
              </a:rPr>
              <a:t>Digital Libraries Archiving &amp; Documentation Projects</a:t>
            </a:r>
            <a:br>
              <a:rPr lang="en-US" sz="3400" b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(Text, Metadata, OCR, Search, Zoom ability, Page Turning)</a:t>
            </a:r>
            <a:br>
              <a:rPr lang="en-US" sz="20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100" dirty="0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100" dirty="0" err="1">
                <a:solidFill>
                  <a:schemeClr val="tx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Pedagogs</a:t>
            </a:r>
            <a:r>
              <a:rPr lang="en-US" sz="2100" dirty="0">
                <a:solidFill>
                  <a:schemeClr val="tx1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University Yearbooks</a:t>
            </a:r>
            <a:br>
              <a:rPr lang="en-US" sz="16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2000" dirty="0">
                <a:solidFill>
                  <a:schemeClr val="tx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Faculty Digitization Proposals/Partnerships  </a:t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D513BA73-B619-42EF-85C2-01BAA01541F8}"/>
              </a:ext>
            </a:extLst>
          </p:cNvPr>
          <p:cNvSpPr/>
          <p:nvPr/>
        </p:nvSpPr>
        <p:spPr>
          <a:xfrm rot="10800000">
            <a:off x="281833" y="1010666"/>
            <a:ext cx="6659788" cy="5802922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CF0DE3-91A6-41C3-A562-A4DC767B3AB3}"/>
              </a:ext>
            </a:extLst>
          </p:cNvPr>
          <p:cNvSpPr txBox="1"/>
          <p:nvPr/>
        </p:nvSpPr>
        <p:spPr>
          <a:xfrm>
            <a:off x="-77305" y="133754"/>
            <a:ext cx="743615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atin typeface="Calibri" panose="020F0502020204030204"/>
              </a:rPr>
              <a:t> </a:t>
            </a:r>
            <a:r>
              <a:rPr lang="en-US" sz="2400" b="1" dirty="0">
                <a:latin typeface="Calibri" panose="020F0502020204030204"/>
              </a:rPr>
              <a:t>Building  and Developing New Models </a:t>
            </a:r>
            <a:br>
              <a:rPr lang="en-US" sz="2400" b="1" dirty="0">
                <a:latin typeface="Calibri" panose="020F0502020204030204"/>
              </a:rPr>
            </a:br>
            <a:r>
              <a:rPr lang="en-US" sz="2400" b="1" dirty="0">
                <a:latin typeface="Calibri" panose="020F0502020204030204"/>
              </a:rPr>
              <a:t>Integrating, New Technology &amp; Learning Spaces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(Mobile, VR, AR,  XR, </a:t>
            </a:r>
            <a:r>
              <a:rPr lang="en-US" sz="2400" b="1" dirty="0">
                <a:latin typeface="Calibri" panose="020F0502020204030204"/>
              </a:rPr>
              <a:t>Research Ecosystems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AI)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A37942B-A043-4B12-9D2C-03947E25FD2D}"/>
              </a:ext>
            </a:extLst>
          </p:cNvPr>
          <p:cNvCxnSpPr>
            <a:cxnSpLocks/>
          </p:cNvCxnSpPr>
          <p:nvPr/>
        </p:nvCxnSpPr>
        <p:spPr>
          <a:xfrm flipV="1">
            <a:off x="3640772" y="4553077"/>
            <a:ext cx="7641" cy="208728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5517FDE-4185-4008-B16A-1E16A9C2F053}"/>
              </a:ext>
            </a:extLst>
          </p:cNvPr>
          <p:cNvSpPr txBox="1"/>
          <p:nvPr/>
        </p:nvSpPr>
        <p:spPr>
          <a:xfrm>
            <a:off x="2983321" y="5170876"/>
            <a:ext cx="1234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E75CA-A618-4C32-9DDE-76EC46C539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7218" y="2858815"/>
            <a:ext cx="1539356" cy="1114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B0A579-83A5-477D-B217-A0068DA8246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2071" y="2888468"/>
            <a:ext cx="1549193" cy="1032795"/>
          </a:xfrm>
          <a:prstGeom prst="rect">
            <a:avLst/>
          </a:prstGeom>
        </p:spPr>
      </p:pic>
      <p:pic>
        <p:nvPicPr>
          <p:cNvPr id="5" name="Picture 4" descr="Microsoft HoloLens 2工業版帶動科技產業生產力的躍升- DIGITIMES 智慧應用">
            <a:extLst>
              <a:ext uri="{FF2B5EF4-FFF2-40B4-BE49-F238E27FC236}">
                <a16:creationId xmlns:a16="http://schemas.microsoft.com/office/drawing/2014/main" id="{C7F01469-D669-4271-9FB9-821CB6BD9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6341" y="1382794"/>
            <a:ext cx="1617832" cy="107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734E58-0783-446E-A57D-CCC7083BF55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4173" y="1407135"/>
            <a:ext cx="1617832" cy="1062756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C86A3A8-4958-42DC-9731-298FDA6A9BA9}"/>
              </a:ext>
            </a:extLst>
          </p:cNvPr>
          <p:cNvCxnSpPr>
            <a:cxnSpLocks/>
          </p:cNvCxnSpPr>
          <p:nvPr/>
        </p:nvCxnSpPr>
        <p:spPr>
          <a:xfrm flipV="1">
            <a:off x="6362560" y="2674978"/>
            <a:ext cx="17069" cy="387705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Global Mobile Augmented Reality Market, Global Mobile Augmented Reality  Industry, Mobile Augmented Reality Market Research Report - Ken Research">
            <a:extLst>
              <a:ext uri="{FF2B5EF4-FFF2-40B4-BE49-F238E27FC236}">
                <a16:creationId xmlns:a16="http://schemas.microsoft.com/office/drawing/2014/main" id="{D538261B-C639-4A66-951A-E50DA71B9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28807" y="1448486"/>
            <a:ext cx="1767193" cy="104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DF52E9-B3C9-4265-B5CF-8062A9DED5BE}"/>
              </a:ext>
            </a:extLst>
          </p:cNvPr>
          <p:cNvSpPr txBox="1"/>
          <p:nvPr/>
        </p:nvSpPr>
        <p:spPr>
          <a:xfrm>
            <a:off x="2669609" y="3881445"/>
            <a:ext cx="21642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Digital Libraries</a:t>
            </a:r>
            <a:br>
              <a:rPr lang="en-US" sz="2000" b="1" dirty="0"/>
            </a:br>
            <a:r>
              <a:rPr lang="en-US" sz="2000" b="1" dirty="0"/>
              <a:t>2023 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700B69-3894-83E3-8D4B-EAFF66043A77}"/>
              </a:ext>
            </a:extLst>
          </p:cNvPr>
          <p:cNvSpPr txBox="1"/>
          <p:nvPr/>
        </p:nvSpPr>
        <p:spPr>
          <a:xfrm>
            <a:off x="56143" y="5450865"/>
            <a:ext cx="30990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Focused on Student &amp; Faculty Learning and Research Success:</a:t>
            </a:r>
            <a:br>
              <a:rPr lang="en-US" dirty="0"/>
            </a:br>
            <a:r>
              <a:rPr lang="en-US" dirty="0">
                <a:hlinkClick r:id="rId15"/>
              </a:rPr>
              <a:t>https://www.youtube.com/watch?v=1c2zd-P69QU</a:t>
            </a:r>
            <a:endParaRPr lang="en-US" dirty="0"/>
          </a:p>
          <a:p>
            <a:r>
              <a:rPr lang="en-US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CFA8DA-BAED-9AD6-3BF6-775EDA121181}"/>
              </a:ext>
            </a:extLst>
          </p:cNvPr>
          <p:cNvSpPr txBox="1"/>
          <p:nvPr/>
        </p:nvSpPr>
        <p:spPr>
          <a:xfrm>
            <a:off x="3798015" y="6405416"/>
            <a:ext cx="906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1995</a:t>
            </a:r>
          </a:p>
        </p:txBody>
      </p:sp>
    </p:spTree>
    <p:extLst>
      <p:ext uri="{BB962C8B-B14F-4D97-AF65-F5344CB8AC3E}">
        <p14:creationId xmlns:p14="http://schemas.microsoft.com/office/powerpoint/2010/main" val="3884581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1B0744-2782-9C2B-CA3D-D5FA8F432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US" sz="3000"/>
              <a:t>Library Spaces and Technology Initiatives Bibliography </a:t>
            </a:r>
            <a:br>
              <a:rPr lang="en-US" sz="3000"/>
            </a:br>
            <a:r>
              <a:rPr lang="en-US" sz="3000"/>
              <a:t>Papers, Presentations, Architectural and Technology Planning Documents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2EE97-EB5C-A37D-E89F-F2DD52501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2" y="2071316"/>
            <a:ext cx="8364773" cy="485427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900" b="1"/>
              <a:t>Articles, Book Chapters and Interviews</a:t>
            </a:r>
          </a:p>
          <a:p>
            <a:r>
              <a:rPr lang="en-US" sz="900"/>
              <a:t>Uzwyshyn, R (2019).  “Choosing What Technology Goes Into a Learning Commons (Interview).  In Lynn D. Lampert and Colleen Meyers-Martin (Eds.). </a:t>
            </a:r>
            <a:r>
              <a:rPr lang="en-US" sz="900" b="0" i="1">
                <a:effectLst/>
                <a:latin typeface="Verdana" panose="020B0604030504040204" pitchFamily="34" charset="0"/>
              </a:rPr>
              <a:t>Creating a Learning Commons: A Practical Guide for Librarians</a:t>
            </a:r>
            <a:r>
              <a:rPr lang="en-US" sz="900" b="0" i="0">
                <a:effectLst/>
                <a:latin typeface="Verdana" panose="020B0604030504040204" pitchFamily="34" charset="0"/>
              </a:rPr>
              <a:t> (Ch. 6, pp. 75-90)</a:t>
            </a:r>
            <a:r>
              <a:rPr lang="en-US" sz="900" b="0" i="1">
                <a:effectLst/>
                <a:latin typeface="Verdana" panose="020B0604030504040204" pitchFamily="34" charset="0"/>
              </a:rPr>
              <a:t>.</a:t>
            </a:r>
            <a:r>
              <a:rPr lang="en-US" sz="900" b="0" i="0">
                <a:effectLst/>
                <a:latin typeface="Verdana" panose="020B0604030504040204" pitchFamily="34" charset="0"/>
              </a:rPr>
              <a:t> London: Rowman and Littlefield, 2019.</a:t>
            </a:r>
          </a:p>
          <a:p>
            <a:r>
              <a:rPr lang="en-US" sz="900">
                <a:latin typeface="Verdana" panose="020B0604030504040204" pitchFamily="34" charset="0"/>
              </a:rPr>
              <a:t>Uzwyshyn,R(2018). </a:t>
            </a:r>
            <a:r>
              <a:rPr lang="en-US" sz="900" b="0" i="0">
                <a:effectLst/>
                <a:latin typeface="Lucida Grande"/>
                <a:hlinkClick r:id="rId2"/>
              </a:rPr>
              <a:t>Academic Libraries and Technology: An Environmental Scan Towards Future Possibility</a:t>
            </a:r>
            <a:r>
              <a:rPr lang="en-US" sz="900" b="0" i="0">
                <a:effectLst/>
                <a:latin typeface="Verdana" panose="020B0604030504040204" pitchFamily="34" charset="0"/>
              </a:rPr>
              <a:t>, </a:t>
            </a:r>
            <a:r>
              <a:rPr lang="en-US" sz="900" b="0" i="0">
                <a:effectLst/>
                <a:latin typeface="Lucida Grande"/>
                <a:hlinkClick r:id="rId3"/>
              </a:rPr>
              <a:t>Proofs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In J. G. Holbrook (Ed.),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Academic and Digital Libraries: Emerging Directions and Trends</a:t>
            </a:r>
            <a:r>
              <a:rPr lang="en-US" sz="900" b="0" i="0">
                <a:effectLst/>
                <a:latin typeface="Verdana" panose="020B0604030504040204" pitchFamily="34" charset="0"/>
              </a:rPr>
              <a:t> (pp. 63-86). New York: Nova Publishers, 2018.</a:t>
            </a:r>
          </a:p>
          <a:p>
            <a:r>
              <a:rPr lang="en-US" sz="900" b="0" i="0">
                <a:effectLst/>
                <a:latin typeface="Verdana" panose="020B0604030504040204" pitchFamily="34" charset="0"/>
              </a:rPr>
              <a:t>Uzwyshyn</a:t>
            </a:r>
            <a:r>
              <a:rPr lang="en-US" sz="900">
                <a:latin typeface="Verdana" panose="020B0604030504040204" pitchFamily="34" charset="0"/>
              </a:rPr>
              <a:t>, R (October 2016). </a:t>
            </a:r>
            <a:r>
              <a:rPr lang="en-US" sz="900" b="0" i="0">
                <a:effectLst/>
                <a:latin typeface="Lucida Grande"/>
                <a:hlinkClick r:id="rId4"/>
              </a:rPr>
              <a:t>Back to the Future: From Book Warehouse to Library Learning Commons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</a:t>
            </a:r>
            <a:r>
              <a:rPr lang="en-US" sz="900" b="0" i="1">
                <a:effectLst/>
                <a:latin typeface="Verdana" panose="020B0604030504040204" pitchFamily="34" charset="0"/>
              </a:rPr>
              <a:t> Informed Librarian</a:t>
            </a:r>
            <a:r>
              <a:rPr lang="en-US" sz="900" b="0" i="0">
                <a:effectLst/>
                <a:latin typeface="Verdana" panose="020B0604030504040204" pitchFamily="34" charset="0"/>
              </a:rPr>
              <a:t>, October 2016.</a:t>
            </a:r>
          </a:p>
          <a:p>
            <a:r>
              <a:rPr lang="en-US" sz="900">
                <a:latin typeface="Verdana" panose="020B0604030504040204" pitchFamily="34" charset="0"/>
              </a:rPr>
              <a:t>Uzwyshyn, R. (2015). </a:t>
            </a:r>
            <a:r>
              <a:rPr lang="en-US" sz="900" b="0" i="0">
                <a:effectLst/>
                <a:latin typeface="Lucida Grande"/>
                <a:hlinkClick r:id="rId5"/>
              </a:rPr>
              <a:t>One Size May Not Fit All: Pragmatic Reflections on 3D Printers for Academic Learning Environments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Computers in Libraries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Special Issue on Innovation. 35:10, December 2015. pp. 4-8.</a:t>
            </a:r>
            <a:endParaRPr lang="en-US" sz="900">
              <a:latin typeface="Verdana" panose="020B0604030504040204" pitchFamily="34" charset="0"/>
            </a:endParaRPr>
          </a:p>
          <a:p>
            <a:r>
              <a:rPr lang="en-US" sz="900" b="0" i="0">
                <a:effectLst/>
                <a:latin typeface="Verdana" panose="020B0604030504040204" pitchFamily="34" charset="0"/>
              </a:rPr>
              <a:t>Uzwyshyn, R (2003).  "</a:t>
            </a:r>
            <a:r>
              <a:rPr lang="en-US" sz="900" b="0" i="0">
                <a:effectLst/>
                <a:latin typeface="Lucida Grande"/>
                <a:hlinkClick r:id="rId6"/>
              </a:rPr>
              <a:t>Teaching Vermeer in Miami: Interdisciplinarity, Visual Information and a Visual Thinking Strategies Institute</a:t>
            </a:r>
            <a:r>
              <a:rPr lang="en-US" sz="900" b="0" i="0">
                <a:effectLst/>
                <a:latin typeface="Verdana" panose="020B0604030504040204" pitchFamily="34" charset="0"/>
              </a:rPr>
              <a:t>"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Books and Bytes: The University of Miami Libraries Journal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Volume 2, Issue 2, Winter, 2003.</a:t>
            </a:r>
          </a:p>
          <a:p>
            <a:r>
              <a:rPr lang="en-US" sz="900" b="0" i="0">
                <a:effectLst/>
                <a:latin typeface="Verdana" panose="020B0604030504040204" pitchFamily="34" charset="0"/>
              </a:rPr>
              <a:t>Uzwyshyn, R. (2016).  </a:t>
            </a:r>
            <a:r>
              <a:rPr lang="en-US" sz="900" b="0" i="0">
                <a:effectLst/>
                <a:latin typeface="Lucida Grande"/>
                <a:hlinkClick r:id="rId7"/>
              </a:rPr>
              <a:t>How to Build a 3D Printing Center: Experts Share Their Advice for Setting up a Campus 3D Printing Lab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Weldon, D.</a:t>
            </a:r>
            <a:r>
              <a:rPr lang="en-US" sz="900" b="0" i="1">
                <a:effectLst/>
                <a:latin typeface="Verdana" panose="020B0604030504040204" pitchFamily="34" charset="0"/>
              </a:rPr>
              <a:t> CampusTechnology Interveiw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October 27, 2016.</a:t>
            </a:r>
          </a:p>
          <a:p>
            <a:r>
              <a:rPr lang="en-US" sz="900" b="0" i="0">
                <a:effectLst/>
                <a:latin typeface="Verdana" panose="020B0604030504040204" pitchFamily="34" charset="0"/>
              </a:rPr>
              <a:t>Uzwyshyn, R (2010). "</a:t>
            </a:r>
            <a:r>
              <a:rPr lang="en-US" sz="900" b="0" i="0">
                <a:effectLst/>
                <a:latin typeface="Lucida Grande"/>
                <a:hlinkClick r:id="rId8"/>
              </a:rPr>
              <a:t>Envisioning the Skylab: The New University of West Florida Libraries 21st Century Learning Space</a:t>
            </a:r>
            <a:r>
              <a:rPr lang="en-US" sz="900" b="0" i="0">
                <a:effectLst/>
                <a:latin typeface="Verdana" panose="020B0604030504040204" pitchFamily="34" charset="0"/>
              </a:rPr>
              <a:t>"(</a:t>
            </a:r>
            <a:r>
              <a:rPr lang="en-US" sz="900" b="0" i="0">
                <a:effectLst/>
                <a:latin typeface="Lucida Grande"/>
                <a:hlinkClick r:id="rId9"/>
              </a:rPr>
              <a:t>Panel Presentation</a:t>
            </a:r>
            <a:r>
              <a:rPr lang="en-US" sz="900" b="0" i="0">
                <a:effectLst/>
                <a:latin typeface="Verdana" panose="020B0604030504040204" pitchFamily="34" charset="0"/>
              </a:rPr>
              <a:t>). For </a:t>
            </a:r>
            <a:r>
              <a:rPr lang="en-US" sz="900" b="0" i="0">
                <a:effectLst/>
                <a:latin typeface="Lucida Grande"/>
                <a:hlinkClick r:id="rId10"/>
              </a:rPr>
              <a:t>Academic Learning Spaces Conference: Invention, (Re)Invention and Innovation</a:t>
            </a:r>
            <a:r>
              <a:rPr lang="en-US" sz="900" b="0" i="0">
                <a:effectLst/>
                <a:latin typeface="Verdana" panose="020B0604030504040204" pitchFamily="34" charset="0"/>
              </a:rPr>
              <a:t>, June 7 &amp; 8, 2010, Florida State University. (</a:t>
            </a:r>
            <a:r>
              <a:rPr lang="en-US" sz="900" b="0" i="0">
                <a:effectLst/>
                <a:latin typeface="Lucida Grande"/>
                <a:hlinkClick r:id="rId11"/>
              </a:rPr>
              <a:t>PDF</a:t>
            </a:r>
            <a:r>
              <a:rPr lang="en-US" sz="900" b="0" i="0">
                <a:effectLst/>
                <a:latin typeface="Verdana" panose="020B0604030504040204" pitchFamily="34" charset="0"/>
              </a:rPr>
              <a:t>), </a:t>
            </a:r>
            <a:r>
              <a:rPr lang="en-US" sz="900" b="0" i="0">
                <a:effectLst/>
                <a:latin typeface="Lucida Grande"/>
                <a:hlinkClick r:id="rId12"/>
              </a:rPr>
              <a:t>Books &amp; Bytes Article</a:t>
            </a:r>
            <a:r>
              <a:rPr lang="en-US" sz="900" b="0" i="0">
                <a:effectLst/>
                <a:latin typeface="Verdana" panose="020B0604030504040204" pitchFamily="34" charset="0"/>
              </a:rPr>
              <a:t>.</a:t>
            </a:r>
          </a:p>
          <a:p>
            <a:r>
              <a:rPr lang="en-US" sz="900">
                <a:latin typeface="Verdana" panose="020B0604030504040204" pitchFamily="34" charset="0"/>
              </a:rPr>
              <a:t>Uzwyshyn (2003). </a:t>
            </a:r>
            <a:r>
              <a:rPr lang="en-US" sz="900" b="0" i="0">
                <a:effectLst/>
                <a:latin typeface="Verdana" panose="020B0604030504040204" pitchFamily="34" charset="0"/>
              </a:rPr>
              <a:t>"</a:t>
            </a:r>
            <a:r>
              <a:rPr lang="en-US" sz="900" b="0" i="0">
                <a:effectLst/>
                <a:latin typeface="Lucida Grande"/>
                <a:hlinkClick r:id="rId6"/>
              </a:rPr>
              <a:t>Teaching Vermeer in Miami: Interdisciplinarity, Visual Information and a Visual Thinking Strategies Institute</a:t>
            </a:r>
            <a:r>
              <a:rPr lang="en-US" sz="900" b="0" i="0">
                <a:effectLst/>
                <a:latin typeface="Verdana" panose="020B0604030504040204" pitchFamily="34" charset="0"/>
              </a:rPr>
              <a:t>"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Books and Bytes: The University of Miami Libraries Journal</a:t>
            </a:r>
            <a:r>
              <a:rPr lang="en-US" sz="900" b="0" i="0">
                <a:effectLst/>
                <a:latin typeface="Verdana" panose="020B0604030504040204" pitchFamily="34" charset="0"/>
              </a:rPr>
              <a:t>. Volume 2, Issue 2, Winter, 2003.</a:t>
            </a:r>
          </a:p>
          <a:p>
            <a:pPr marL="0" indent="0">
              <a:buNone/>
            </a:pPr>
            <a:br>
              <a:rPr lang="en-US" sz="900">
                <a:latin typeface="Verdana" panose="020B0604030504040204" pitchFamily="34" charset="0"/>
              </a:rPr>
            </a:br>
            <a:r>
              <a:rPr lang="en-US" sz="900" b="1">
                <a:latin typeface="Verdana" panose="020B0604030504040204" pitchFamily="34" charset="0"/>
              </a:rPr>
              <a:t>Conference Presentations,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900">
                <a:latin typeface="Verdana" panose="020B0604030504040204" pitchFamily="34" charset="0"/>
              </a:rPr>
              <a:t>Uzwyshyn, R(2017). </a:t>
            </a:r>
            <a:r>
              <a:rPr lang="en-US" sz="900" b="0" i="0">
                <a:effectLst/>
                <a:latin typeface="Lucida Grande"/>
                <a:hlinkClick r:id="rId13"/>
              </a:rPr>
              <a:t>S, M, XL: Libraries &amp; Learning Commons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Campus Technology Annual Conference</a:t>
            </a:r>
            <a:r>
              <a:rPr lang="en-US" sz="900" b="0" i="0">
                <a:effectLst/>
                <a:latin typeface="Verdana" panose="020B0604030504040204" pitchFamily="34" charset="0"/>
              </a:rPr>
              <a:t>, Coffee Talk Conversations, Chicago, McCormick Convention Center, July 18, 2017. “</a:t>
            </a:r>
            <a:endParaRPr lang="en-US" sz="900">
              <a:latin typeface="Verdana" panose="020B060403050404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900">
                <a:latin typeface="Verdana" panose="020B0604030504040204" pitchFamily="34" charset="0"/>
              </a:rPr>
              <a:t>Uzwyshyn, R. (2016). </a:t>
            </a:r>
            <a:r>
              <a:rPr lang="en-US" sz="900" b="0" i="0">
                <a:effectLst/>
                <a:latin typeface="Lucida Grande"/>
                <a:hlinkClick r:id="rId14"/>
              </a:rPr>
              <a:t>From Zero to Hero: 3D Printer Infrastructures for College and University Campuses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Campus Technology Annual Conference,</a:t>
            </a:r>
            <a:r>
              <a:rPr lang="en-US" sz="900" b="0" i="0">
                <a:effectLst/>
                <a:latin typeface="Verdana" panose="020B0604030504040204" pitchFamily="34" charset="0"/>
              </a:rPr>
              <a:t> Boston, MA, August 1-4, 2016.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900">
                <a:latin typeface="Verdana" panose="020B0604030504040204" pitchFamily="34" charset="0"/>
              </a:rPr>
              <a:t>Uzwyshyn, R. (2016)</a:t>
            </a:r>
            <a:r>
              <a:rPr lang="en-US" sz="900" b="0" i="0">
                <a:effectLst/>
                <a:latin typeface="Lucida Grande"/>
                <a:hlinkClick r:id="rId15"/>
              </a:rPr>
              <a:t> Transforming Your University or College Library: From Book Warehouse to Innovation-Centered Learning Commons</a:t>
            </a:r>
            <a:r>
              <a:rPr lang="en-US" sz="900" b="0" i="0">
                <a:effectLst/>
                <a:latin typeface="Verdana" panose="020B0604030504040204" pitchFamily="34" charset="0"/>
              </a:rPr>
              <a:t>. </a:t>
            </a:r>
            <a:r>
              <a:rPr lang="en-US" sz="900" b="0" i="1">
                <a:effectLst/>
                <a:latin typeface="Verdana" panose="020B0604030504040204" pitchFamily="34" charset="0"/>
              </a:rPr>
              <a:t>For Transformational Technology in Higher Education: Thriving as a Connected Campus. </a:t>
            </a:r>
            <a:r>
              <a:rPr lang="en-US" sz="900" b="0" i="0">
                <a:effectLst/>
                <a:latin typeface="Lucida Grande"/>
                <a:hlinkClick r:id="rId16"/>
              </a:rPr>
              <a:t>Quick v</a:t>
            </a:r>
            <a:r>
              <a:rPr lang="en-US" sz="900" b="0" i="0">
                <a:effectLst/>
                <a:latin typeface="Verdana" panose="020B0604030504040204" pitchFamily="34" charset="0"/>
              </a:rPr>
              <a:t>., 2016.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700" dirty="0">
              <a:latin typeface="Verdana" panose="020B0604030504040204" pitchFamily="34" charset="0"/>
            </a:endParaRPr>
          </a:p>
        </p:txBody>
      </p:sp>
      <p:pic>
        <p:nvPicPr>
          <p:cNvPr id="5" name="Picture 4" descr="A group of people in a library&#10;&#10;Description automatically generated">
            <a:extLst>
              <a:ext uri="{FF2B5EF4-FFF2-40B4-BE49-F238E27FC236}">
                <a16:creationId xmlns:a16="http://schemas.microsoft.com/office/drawing/2014/main" id="{F6B592BF-9BF5-5176-5CBB-C283234085B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9124806" y="2071316"/>
            <a:ext cx="2611185" cy="2714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32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196341-CA38-59A7-EB94-54037FD02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Bibliography Continued</a:t>
            </a:r>
          </a:p>
        </p:txBody>
      </p:sp>
      <p:sp>
        <p:nvSpPr>
          <p:cNvPr id="1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BDFE2-47E8-D0C2-0E3A-458657E93395}"/>
              </a:ext>
            </a:extLst>
          </p:cNvPr>
          <p:cNvSpPr txBox="1"/>
          <p:nvPr/>
        </p:nvSpPr>
        <p:spPr>
          <a:xfrm>
            <a:off x="288054" y="2825760"/>
            <a:ext cx="7676984" cy="3811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Conference Presentations Continued 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Uzwyshyn, R (2016). </a:t>
            </a:r>
            <a:r>
              <a:rPr lang="en-US" sz="900" b="0" i="0" dirty="0">
                <a:effectLst/>
                <a:hlinkClick r:id="rId2"/>
              </a:rPr>
              <a:t>New Directions in Student Learning Spaces</a:t>
            </a:r>
            <a:r>
              <a:rPr lang="en-US" sz="900" b="0" i="0" dirty="0">
                <a:effectLst/>
              </a:rPr>
              <a:t>. (Panel Presentation). Transformational Technology in Higher Education. </a:t>
            </a:r>
            <a:r>
              <a:rPr lang="en-US" sz="900" b="0" i="0" dirty="0">
                <a:effectLst/>
                <a:hlinkClick r:id="rId3"/>
              </a:rPr>
              <a:t>Quick v.</a:t>
            </a:r>
            <a:r>
              <a:rPr lang="en-US" sz="900" b="0" i="0" dirty="0">
                <a:effectLst/>
              </a:rPr>
              <a:t>, 2016.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900" b="0" i="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Uzwyshyn, R (2014).  </a:t>
            </a:r>
            <a:r>
              <a:rPr lang="en-US" sz="900" b="0" i="0" dirty="0">
                <a:effectLst/>
                <a:hlinkClick r:id="rId4"/>
              </a:rPr>
              <a:t>Makerspaces, </a:t>
            </a:r>
            <a:r>
              <a:rPr lang="en-US" sz="900" b="0" i="0" dirty="0" err="1">
                <a:effectLst/>
                <a:hlinkClick r:id="rId4"/>
              </a:rPr>
              <a:t>Vizualization</a:t>
            </a:r>
            <a:r>
              <a:rPr lang="en-US" sz="900" b="0" i="0" dirty="0">
                <a:effectLst/>
                <a:hlinkClick r:id="rId4"/>
              </a:rPr>
              <a:t> Walls and Imagineering Design for Learning Commons</a:t>
            </a:r>
            <a:r>
              <a:rPr lang="en-US" sz="900" b="0" i="0" dirty="0">
                <a:effectLst/>
              </a:rPr>
              <a:t> (PPT), 2014.</a:t>
            </a:r>
            <a:br>
              <a:rPr lang="en-US" sz="900" b="0" i="0" dirty="0">
                <a:effectLst/>
              </a:rPr>
            </a:br>
            <a:endParaRPr lang="en-US" sz="900" b="0" i="0" dirty="0">
              <a:effectLst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b="0" i="0" dirty="0">
                <a:effectLst/>
              </a:rPr>
              <a:t>Uzwyshyn, R (2010). "</a:t>
            </a:r>
            <a:r>
              <a:rPr lang="en-US" sz="900" b="0" i="0" dirty="0">
                <a:effectLst/>
                <a:hlinkClick r:id="rId5"/>
              </a:rPr>
              <a:t>Envisioning the Skylab: The New University of West Florida Libraries 21st Century Learning Space</a:t>
            </a:r>
            <a:r>
              <a:rPr lang="en-US" sz="900" b="0" i="0" dirty="0">
                <a:effectLst/>
              </a:rPr>
              <a:t>"(</a:t>
            </a:r>
            <a:r>
              <a:rPr lang="en-US" sz="900" b="0" i="0" dirty="0">
                <a:effectLst/>
                <a:hlinkClick r:id="rId6"/>
              </a:rPr>
              <a:t>Panel Presentation</a:t>
            </a:r>
            <a:r>
              <a:rPr lang="en-US" sz="900" b="0" i="0" dirty="0">
                <a:effectLst/>
              </a:rPr>
              <a:t>). For </a:t>
            </a:r>
            <a:r>
              <a:rPr lang="en-US" sz="900" b="0" i="0" dirty="0">
                <a:effectLst/>
                <a:hlinkClick r:id="rId7"/>
              </a:rPr>
              <a:t>Academic Learning Spaces Conference: Invention, (Re)Invention and Innovation</a:t>
            </a:r>
            <a:r>
              <a:rPr lang="en-US" sz="900" b="0" i="0" dirty="0">
                <a:effectLst/>
              </a:rPr>
              <a:t>, June 7 &amp; 8, 2010, Florida State University. (</a:t>
            </a:r>
            <a:r>
              <a:rPr lang="en-US" sz="900" b="0" i="0" dirty="0">
                <a:effectLst/>
                <a:hlinkClick r:id="rId8"/>
              </a:rPr>
              <a:t>PDF</a:t>
            </a:r>
            <a:r>
              <a:rPr lang="en-US" sz="900" b="0" i="0" dirty="0">
                <a:effectLst/>
              </a:rPr>
              <a:t>), </a:t>
            </a:r>
            <a:r>
              <a:rPr lang="en-US" sz="900" b="0" i="0" dirty="0">
                <a:effectLst/>
                <a:hlinkClick r:id="rId9"/>
              </a:rPr>
              <a:t>Books &amp; Bytes Article</a:t>
            </a:r>
            <a:r>
              <a:rPr lang="en-US" sz="900" b="0" i="0" dirty="0">
                <a:effectLst/>
              </a:rPr>
              <a:t>.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900" b="1" dirty="0"/>
          </a:p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Internal Presentations, White Papers and Planning Documents</a:t>
            </a:r>
          </a:p>
          <a:p>
            <a:pPr marL="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1714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b="0" i="0" dirty="0">
                <a:effectLst/>
              </a:rPr>
              <a:t>Keith, J., Pankl, L &amp; Uzwyshyn, R. (2023).  Mississippi State University Exploration, Research and Learning Environment Proposal: The ERLE.  (</a:t>
            </a:r>
            <a:r>
              <a:rPr lang="en-US" sz="900" b="0" i="0" dirty="0">
                <a:effectLst/>
                <a:hlinkClick r:id="rId10"/>
              </a:rPr>
              <a:t>PDF</a:t>
            </a:r>
            <a:r>
              <a:rPr lang="en-US" sz="900" b="0" i="0" dirty="0">
                <a:effectLst/>
              </a:rPr>
              <a:t>, </a:t>
            </a:r>
            <a:r>
              <a:rPr lang="en-US" sz="900" b="0" i="0" dirty="0">
                <a:effectLst/>
                <a:hlinkClick r:id="rId11"/>
              </a:rPr>
              <a:t>PPT</a:t>
            </a:r>
            <a:r>
              <a:rPr lang="en-US" sz="900" b="0" i="0" dirty="0">
                <a:effectLst/>
              </a:rPr>
              <a:t>). 2023.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b="0" i="0" dirty="0">
                <a:effectLst/>
              </a:rPr>
              <a:t> </a:t>
            </a:r>
            <a:endParaRPr lang="en-US" sz="900" dirty="0"/>
          </a:p>
          <a:p>
            <a:pPr marL="1714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dirty="0"/>
              <a:t>Uzwyshyn, R (2023).  </a:t>
            </a:r>
            <a:r>
              <a:rPr lang="en-US" sz="900" b="0" i="0" dirty="0">
                <a:effectLst/>
                <a:hlinkClick r:id="rId12"/>
              </a:rPr>
              <a:t>Research Data Repository and AI Learning Center Proposal. 2023</a:t>
            </a:r>
            <a:r>
              <a:rPr lang="en-US" sz="900" b="0" i="0" dirty="0">
                <a:effectLst/>
              </a:rPr>
              <a:t>.  Mississippi State University. 2023.  </a:t>
            </a:r>
            <a:br>
              <a:rPr lang="en-US" sz="900" b="0" i="0" dirty="0">
                <a:effectLst/>
              </a:rPr>
            </a:br>
            <a:endParaRPr lang="en-US" sz="900" b="0" i="0" dirty="0">
              <a:effectLst/>
            </a:endParaRPr>
          </a:p>
          <a:p>
            <a:pPr marL="17145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900" b="0" i="0" dirty="0">
                <a:effectLst/>
              </a:rPr>
              <a:t>Uzwyshyn, R. (2023) </a:t>
            </a:r>
            <a:r>
              <a:rPr lang="en-US" sz="900" b="0" i="0" dirty="0">
                <a:effectLst/>
                <a:hlinkClick r:id="rId13"/>
              </a:rPr>
              <a:t>MSU Digitization Lab, Digital Media Center and AI/Data Center Donor Funding Proposal</a:t>
            </a:r>
            <a:r>
              <a:rPr lang="en-US" sz="900" b="0" i="0" dirty="0">
                <a:effectLst/>
              </a:rPr>
              <a:t>, 2023. </a:t>
            </a:r>
            <a:endParaRPr kumimoji="0" lang="en-US" sz="900" b="1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Uzwyshyn, R (2014).  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4"/>
              </a:rPr>
              <a:t>Makerspaces, </a:t>
            </a:r>
            <a:r>
              <a:rPr kumimoji="0" lang="en-US" sz="9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hlinkClick r:id="rId4"/>
              </a:rPr>
              <a:t>Vizualization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4"/>
              </a:rPr>
              <a:t> Walls and Imagineering Design for Learning Commons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(PPT), 2014.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Uzwyshyn, R (2010). 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4"/>
              </a:rPr>
              <a:t>Skylab Information Commons 2010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(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5"/>
              </a:rPr>
              <a:t>Award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 equipment/space,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6"/>
              </a:rPr>
              <a:t>Skylab Manager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).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Uzwyshyn, R. (2010) 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7"/>
              </a:rPr>
              <a:t>UWF Libraries Digital Literacy Studio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Uzwyshyn, R (2008). 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8"/>
              </a:rPr>
              <a:t>UWF Libraries Learning Commons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: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19"/>
              </a:rPr>
              <a:t>White Paper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;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0"/>
              </a:rPr>
              <a:t>Library Digital Initiatives Program and Literacy Studio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;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1"/>
              </a:rPr>
              <a:t>IT Departmental Space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1"/>
              </a:rPr>
              <a:t>Human Resources Needs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; 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2"/>
              </a:rPr>
              <a:t>University Libraries New Media Centre.</a:t>
            </a:r>
            <a:endParaRPr kumimoji="0" lang="en-US" sz="9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0" indent="-22860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Uzwyshyn, R (2006). </a:t>
            </a:r>
            <a: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hlinkClick r:id="rId23"/>
              </a:rPr>
              <a:t>Library Digital Literacy Studio/Laboratory Proposal (PDF).</a:t>
            </a:r>
            <a:b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br>
              <a:rPr kumimoji="0" lang="en-US" sz="9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</a:br>
            <a:endParaRPr kumimoji="0" lang="en-US" sz="900" b="0" i="0" u="none" strike="noStrike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 descr="A group of people in a library&#10;&#10;Description automatically generated">
            <a:extLst>
              <a:ext uri="{FF2B5EF4-FFF2-40B4-BE49-F238E27FC236}">
                <a16:creationId xmlns:a16="http://schemas.microsoft.com/office/drawing/2014/main" id="{55FCC7B9-39E2-0518-7DD6-07C19D61127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3092" y="0"/>
            <a:ext cx="3935860" cy="3923968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19163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CCBCD4-A447-5D39-02F1-C447A42CC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87" y="17566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DCFB2F-E37A-EC95-4A4C-049BE2C38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7262" y="2947742"/>
            <a:ext cx="4386259" cy="962516"/>
          </a:xfrm>
        </p:spPr>
        <p:txBody>
          <a:bodyPr>
            <a:normAutofit/>
          </a:bodyPr>
          <a:lstStyle/>
          <a:p>
            <a:pPr marL="0" indent="0" defTabSz="1024128">
              <a:spcBef>
                <a:spcPts val="1120"/>
              </a:spcBef>
              <a:buNone/>
            </a:pPr>
            <a:r>
              <a:rPr lang="en-US" sz="313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Questions and Comments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B0683-9A19-516E-62DA-32DBDF7545C1}"/>
              </a:ext>
            </a:extLst>
          </p:cNvPr>
          <p:cNvSpPr txBox="1"/>
          <p:nvPr/>
        </p:nvSpPr>
        <p:spPr>
          <a:xfrm>
            <a:off x="3962766" y="5278147"/>
            <a:ext cx="4482386" cy="13520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24128">
              <a:spcAft>
                <a:spcPts val="600"/>
              </a:spcAft>
            </a:pP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Ray Uzwyshyn, Ph.D. MBA MLIS</a:t>
            </a:r>
            <a:b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Associate Dean, Collections and Strategy</a:t>
            </a:r>
            <a:b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Mississippi State University, USA</a:t>
            </a:r>
            <a:b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2"/>
              </a:rPr>
              <a:t>ruzwyshyn@gmail.com</a:t>
            </a:r>
            <a:r>
              <a:rPr lang="en-US" sz="2016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pic>
        <p:nvPicPr>
          <p:cNvPr id="8" name="Picture 7" descr="A group of women in a library&#10;&#10;Description automatically generated">
            <a:extLst>
              <a:ext uri="{FF2B5EF4-FFF2-40B4-BE49-F238E27FC236}">
                <a16:creationId xmlns:a16="http://schemas.microsoft.com/office/drawing/2014/main" id="{6EEC39EF-C8B8-550B-38F2-1CCCA41FC4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005" y="1114470"/>
            <a:ext cx="1726318" cy="1726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796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96341-CA38-59A7-EB94-54037FD02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6625D-05E3-89BC-5DB5-0D3E3959EF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986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FB1E98-EF6E-4BAD-A54D-B3095C05A6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" y="90435"/>
            <a:ext cx="12191999" cy="68579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B7309E1-1801-D544-9CA8-3ED1CD687A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D9562D9C-8334-8CB5-345E-34E6705051A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16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>
            <a:extLst>
              <a:ext uri="{FF2B5EF4-FFF2-40B4-BE49-F238E27FC236}">
                <a16:creationId xmlns:a16="http://schemas.microsoft.com/office/drawing/2014/main" id="{BDA7C9DA-B68C-8C11-2106-898F7892B9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sp>
        <p:nvSpPr>
          <p:cNvPr id="4100" name="Title 1">
            <a:extLst>
              <a:ext uri="{FF2B5EF4-FFF2-40B4-BE49-F238E27FC236}">
                <a16:creationId xmlns:a16="http://schemas.microsoft.com/office/drawing/2014/main" id="{13A61D56-C8B9-1170-3ECA-27C1724E3FEC}"/>
              </a:ext>
            </a:extLst>
          </p:cNvPr>
          <p:cNvSpPr txBox="1">
            <a:spLocks/>
          </p:cNvSpPr>
          <p:nvPr/>
        </p:nvSpPr>
        <p:spPr bwMode="auto">
          <a:xfrm>
            <a:off x="203200" y="846667"/>
            <a:ext cx="10972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dirty="0"/>
              <a:t>University of West Florida  Skylab</a:t>
            </a:r>
            <a:br>
              <a:rPr lang="en-US" altLang="en-US" sz="4800" dirty="0"/>
            </a:br>
            <a:r>
              <a:rPr lang="en-US" altLang="en-US" sz="4800" b="1" dirty="0"/>
              <a:t>2006-2010 </a:t>
            </a:r>
            <a:r>
              <a:rPr lang="en-US" altLang="en-US" sz="4400" b="1" dirty="0"/>
              <a:t>(~1M USD)</a:t>
            </a:r>
            <a:br>
              <a:rPr lang="en-US" altLang="en-US" sz="4400" b="1" dirty="0"/>
            </a:br>
            <a:endParaRPr lang="en-US" altLang="en-US" sz="4400" b="1" dirty="0"/>
          </a:p>
        </p:txBody>
      </p:sp>
      <p:graphicFrame>
        <p:nvGraphicFramePr>
          <p:cNvPr id="4108" name="Content Placeholder 2">
            <a:extLst>
              <a:ext uri="{FF2B5EF4-FFF2-40B4-BE49-F238E27FC236}">
                <a16:creationId xmlns:a16="http://schemas.microsoft.com/office/drawing/2014/main" id="{8B38B51A-CA7E-FD1E-8399-C0941BDF68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1325923"/>
              </p:ext>
            </p:extLst>
          </p:nvPr>
        </p:nvGraphicFramePr>
        <p:xfrm>
          <a:off x="2401078" y="1993475"/>
          <a:ext cx="5229684" cy="2157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103" name="Picture 6">
            <a:extLst>
              <a:ext uri="{FF2B5EF4-FFF2-40B4-BE49-F238E27FC236}">
                <a16:creationId xmlns:a16="http://schemas.microsoft.com/office/drawing/2014/main" id="{79DEDB6A-FD72-D8DE-86F3-0208C8B2FD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320282"/>
            <a:ext cx="3786996" cy="253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Box 8">
            <a:extLst>
              <a:ext uri="{FF2B5EF4-FFF2-40B4-BE49-F238E27FC236}">
                <a16:creationId xmlns:a16="http://schemas.microsoft.com/office/drawing/2014/main" id="{825FF95D-430B-DD5C-1BC3-6728998F6F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315" y="1993475"/>
            <a:ext cx="3036498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dirty="0"/>
              <a:t>Unifying Theme:</a:t>
            </a:r>
            <a:br>
              <a:rPr lang="en-US" altLang="en-US" dirty="0"/>
            </a:br>
            <a:r>
              <a:rPr lang="en-US" altLang="en-US" b="1" dirty="0"/>
              <a:t>Digital Literacy</a:t>
            </a:r>
          </a:p>
          <a:p>
            <a:r>
              <a:rPr lang="en-US" altLang="en-US" sz="1400" dirty="0"/>
              <a:t>University of West Florida, ~12000 FTE</a:t>
            </a:r>
          </a:p>
          <a:p>
            <a:r>
              <a:rPr lang="en-US" altLang="en-US" sz="1400" dirty="0"/>
              <a:t>1M Project, 600k architecture/design, 350k Technology </a:t>
            </a:r>
            <a:br>
              <a:rPr lang="en-US" altLang="en-US" sz="1400" dirty="0"/>
            </a:br>
            <a:r>
              <a:rPr lang="en-US" altLang="en-US" sz="1400" dirty="0"/>
              <a:t>Envisioned 2006 - Completed 2010)</a:t>
            </a:r>
          </a:p>
        </p:txBody>
      </p:sp>
      <p:sp>
        <p:nvSpPr>
          <p:cNvPr id="4105" name="TextBox 9">
            <a:extLst>
              <a:ext uri="{FF2B5EF4-FFF2-40B4-BE49-F238E27FC236}">
                <a16:creationId xmlns:a16="http://schemas.microsoft.com/office/drawing/2014/main" id="{A4A613AA-1102-21E6-787D-87E3A79A8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889" y="6008206"/>
            <a:ext cx="4103111" cy="66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67" dirty="0">
                <a:hlinkClick r:id="rId8"/>
              </a:rPr>
              <a:t>Skylab Presentation</a:t>
            </a:r>
            <a:r>
              <a:rPr lang="en-US" altLang="en-US" sz="1867" dirty="0"/>
              <a:t>,</a:t>
            </a:r>
            <a:r>
              <a:rPr lang="en-US" altLang="en-US" sz="1867" dirty="0">
                <a:hlinkClick r:id="rId9"/>
              </a:rPr>
              <a:t> Video</a:t>
            </a:r>
            <a:endParaRPr lang="en-US" altLang="en-US" sz="1867" dirty="0"/>
          </a:p>
          <a:p>
            <a:r>
              <a:rPr lang="en-US" altLang="en-US" sz="1867" dirty="0"/>
              <a:t> </a:t>
            </a:r>
            <a:r>
              <a:rPr lang="en-US" altLang="en-US" sz="1867" dirty="0">
                <a:hlinkClick r:id="rId10"/>
              </a:rPr>
              <a:t>Skylab Original Overview White Paper</a:t>
            </a:r>
            <a:r>
              <a:rPr lang="en-US" altLang="en-US" sz="1867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828CE2-CF7A-1858-9D9A-CD887BF819B7}"/>
              </a:ext>
            </a:extLst>
          </p:cNvPr>
          <p:cNvSpPr txBox="1"/>
          <p:nvPr/>
        </p:nvSpPr>
        <p:spPr>
          <a:xfrm>
            <a:off x="4362103" y="6031210"/>
            <a:ext cx="281397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Industrial Revolution</a:t>
            </a:r>
            <a:br>
              <a:rPr lang="en-US" dirty="0"/>
            </a:br>
            <a:r>
              <a:rPr lang="en-US" dirty="0"/>
              <a:t>Classroom Space</a:t>
            </a: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9D7E22-B2CB-03F1-8417-441F1DBEAD2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76081" y="1690688"/>
            <a:ext cx="4920604" cy="332473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map, diagram&#10;&#10;Description automatically generated">
            <a:extLst>
              <a:ext uri="{FF2B5EF4-FFF2-40B4-BE49-F238E27FC236}">
                <a16:creationId xmlns:a16="http://schemas.microsoft.com/office/drawing/2014/main" id="{CB17289F-99D1-D537-1F0B-21C114FA3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42" y="955068"/>
            <a:ext cx="12102316" cy="4542737"/>
          </a:xfrm>
        </p:spPr>
      </p:pic>
    </p:spTree>
    <p:extLst>
      <p:ext uri="{BB962C8B-B14F-4D97-AF65-F5344CB8AC3E}">
        <p14:creationId xmlns:p14="http://schemas.microsoft.com/office/powerpoint/2010/main" val="2638922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0FD1B82-7F12-80FE-3968-995BA49588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556529"/>
              </p:ext>
            </p:extLst>
          </p:nvPr>
        </p:nvGraphicFramePr>
        <p:xfrm>
          <a:off x="453545" y="102603"/>
          <a:ext cx="10511821" cy="6326845"/>
        </p:xfrm>
        <a:graphic>
          <a:graphicData uri="http://schemas.openxmlformats.org/drawingml/2006/table">
            <a:tbl>
              <a:tblPr/>
              <a:tblGrid>
                <a:gridCol w="2089958">
                  <a:extLst>
                    <a:ext uri="{9D8B030D-6E8A-4147-A177-3AD203B41FA5}">
                      <a16:colId xmlns:a16="http://schemas.microsoft.com/office/drawing/2014/main" val="1384055283"/>
                    </a:ext>
                  </a:extLst>
                </a:gridCol>
                <a:gridCol w="3419118">
                  <a:extLst>
                    <a:ext uri="{9D8B030D-6E8A-4147-A177-3AD203B41FA5}">
                      <a16:colId xmlns:a16="http://schemas.microsoft.com/office/drawing/2014/main" val="2782052080"/>
                    </a:ext>
                  </a:extLst>
                </a:gridCol>
                <a:gridCol w="5002745">
                  <a:extLst>
                    <a:ext uri="{9D8B030D-6E8A-4147-A177-3AD203B41FA5}">
                      <a16:colId xmlns:a16="http://schemas.microsoft.com/office/drawing/2014/main" val="2284396794"/>
                    </a:ext>
                  </a:extLst>
                </a:gridCol>
              </a:tblGrid>
              <a:tr h="2006216">
                <a:tc>
                  <a:txBody>
                    <a:bodyPr/>
                    <a:lstStyle/>
                    <a:p>
                      <a:pPr fontAlgn="b"/>
                      <a:r>
                        <a:rPr lang="en-US" sz="1800" b="1" dirty="0">
                          <a:effectLst/>
                        </a:rPr>
                        <a:t>Characteristics of</a:t>
                      </a:r>
                      <a:br>
                        <a:rPr lang="en-US" sz="1800" b="1" dirty="0">
                          <a:effectLst/>
                        </a:rPr>
                      </a:br>
                      <a:r>
                        <a:rPr lang="en-US" sz="1800" b="1" dirty="0">
                          <a:effectLst/>
                        </a:rPr>
                        <a:t> Learning  Spaces</a:t>
                      </a:r>
                    </a:p>
                  </a:txBody>
                  <a:tcPr marL="18131" marR="18131" marT="9065" marB="9065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fontAlgn="b"/>
                      <a:endParaRPr lang="en-US" sz="1000" b="1" dirty="0">
                        <a:effectLst/>
                      </a:endParaRPr>
                    </a:p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effectLst/>
                        </a:rPr>
                        <a:t>19th Century Classroom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 (1st Industrial Revolution)</a:t>
                      </a:r>
                    </a:p>
                  </a:txBody>
                  <a:tcPr marL="18131" marR="18131" marT="9065" marB="9065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n-US" sz="1600" b="1" dirty="0">
                          <a:effectLst/>
                        </a:rPr>
                        <a:t>21st Century Classroom </a:t>
                      </a:r>
                      <a:br>
                        <a:rPr lang="en-US" sz="1600" b="1" dirty="0">
                          <a:effectLst/>
                        </a:rPr>
                      </a:br>
                      <a:r>
                        <a:rPr lang="en-US" sz="1600" b="1" dirty="0">
                          <a:effectLst/>
                        </a:rPr>
                        <a:t>(4th Industrial Revolution)</a:t>
                      </a:r>
                    </a:p>
                  </a:txBody>
                  <a:tcPr marL="18131" marR="18131" marT="9065" marB="9065" anchor="b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800972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Learning Methodology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Rote learning, focused on memorization and repetition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Active learning, emphasizing creativity, critical thinking, and problem-solving skills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8280458"/>
                  </a:ext>
                </a:extLst>
              </a:tr>
              <a:tr h="496985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Classroom Setting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Uniform grid-like Cartesian rows of desks, with teacher at the front; a "one-size-fits-all" approach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Flexible and varied layouts that promote collaboration and adaptability; personalized learning environments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4138592"/>
                  </a:ext>
                </a:extLst>
              </a:tr>
              <a:tr h="31807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Teaching Role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Teacher-centered instruction, with teachers as the primary source of information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Student-centered instruction, with teachers as guides and facilitators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654610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Resource Availability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Limited resources - primarily textbooks and physical materials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Abundance of resources - digital textbooks, online materials, multimedia resources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332226"/>
                  </a:ext>
                </a:extLst>
              </a:tr>
              <a:tr h="556623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Technology Usage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Little to no technology in classrooms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Integration of advanced technologies (,</a:t>
                      </a:r>
                      <a:r>
                        <a:rPr lang="en-US" sz="1000" dirty="0" err="1">
                          <a:effectLst/>
                        </a:rPr>
                        <a:t>aptops</a:t>
                      </a:r>
                      <a:r>
                        <a:rPr lang="en-US" sz="1000" dirty="0">
                          <a:effectLst/>
                        </a:rPr>
                        <a:t>/tablets, phones learning management systems online library catalogs digital whiteboards, multimedia enabled PC’s)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9568771"/>
                  </a:ext>
                </a:extLst>
              </a:tr>
              <a:tr h="496985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Collaboration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Individual-focused tasks and desks, with limited group work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Emphasis on teamwork and collaborative projects, both within and beyond the classroom (including global internet enabled collaborations)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9849837"/>
                  </a:ext>
                </a:extLst>
              </a:tr>
              <a:tr h="377709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Student Engagement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Passive receipt of information, limited student engagement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Active student engagement via interactive and </a:t>
                      </a:r>
                      <a:r>
                        <a:rPr lang="en-US" sz="1000" dirty="0" err="1">
                          <a:effectLst/>
                        </a:rPr>
                        <a:t>particpantory</a:t>
                      </a:r>
                      <a:r>
                        <a:rPr lang="en-US" sz="1000" dirty="0">
                          <a:effectLst/>
                        </a:rPr>
                        <a:t> learning technologies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351277"/>
                  </a:ext>
                </a:extLst>
              </a:tr>
              <a:tr h="305418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Access to Information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Limited access to information, confined to school hours and materials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Anytime, anywhere access to information due to digital connectivity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6398748"/>
                  </a:ext>
                </a:extLst>
              </a:tr>
              <a:tr h="496985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Skills Emphasis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Focus on basic literacy and numerical skills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Emphasis on 21st century digital, information and algorithmic literacy, creativity, critical thinking, problem-solving, communication, collaboration)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157152"/>
                  </a:ext>
                </a:extLst>
              </a:tr>
              <a:tr h="318070">
                <a:tc>
                  <a:txBody>
                    <a:bodyPr/>
                    <a:lstStyle/>
                    <a:p>
                      <a:pPr fontAlgn="base"/>
                      <a:r>
                        <a:rPr lang="en-US" sz="1400" b="1" dirty="0">
                          <a:effectLst/>
                        </a:rPr>
                        <a:t>Learning Pace</a:t>
                      </a:r>
                      <a:endParaRPr lang="en-US" sz="1400" dirty="0">
                        <a:effectLst/>
                      </a:endParaRP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>
                          <a:effectLst/>
                        </a:rPr>
                        <a:t>Uniform pace of instruction for all students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en-US" sz="1000" dirty="0">
                          <a:effectLst/>
                        </a:rPr>
                        <a:t>Personalized learning pace, enabled by adaptive learning technologies</a:t>
                      </a:r>
                    </a:p>
                  </a:txBody>
                  <a:tcPr marL="18131" marR="18131" marT="9065" marB="9065" anchor="ctr">
                    <a:lnL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9D9E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957589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9F9F9C30-0A2C-FE06-7B55-7AAC1053D9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0205" y="169511"/>
            <a:ext cx="2305441" cy="15443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6ABDD0-79D9-9A4F-0A29-E44EED2362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2919" y="169511"/>
            <a:ext cx="2608632" cy="176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546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>
            <a:extLst>
              <a:ext uri="{FF2B5EF4-FFF2-40B4-BE49-F238E27FC236}">
                <a16:creationId xmlns:a16="http://schemas.microsoft.com/office/drawing/2014/main" id="{9EAF4D6B-7BDB-1670-2C90-0A492BC5B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 </a:t>
            </a:r>
          </a:p>
        </p:txBody>
      </p:sp>
      <p:pic>
        <p:nvPicPr>
          <p:cNvPr id="5124" name="Picture 2" descr="C:\Users\ruzwyshyn\Desktop\Skylab\SkylabPresentation\SkylabCartoon&amp;GeneralImages\escher_grid_ps.jpg">
            <a:extLst>
              <a:ext uri="{FF2B5EF4-FFF2-40B4-BE49-F238E27FC236}">
                <a16:creationId xmlns:a16="http://schemas.microsoft.com/office/drawing/2014/main" id="{83CBED20-473C-496B-D73E-1125A357B4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9817" y="1316567"/>
            <a:ext cx="6745816" cy="492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itle 1">
            <a:extLst>
              <a:ext uri="{FF2B5EF4-FFF2-40B4-BE49-F238E27FC236}">
                <a16:creationId xmlns:a16="http://schemas.microsoft.com/office/drawing/2014/main" id="{F37F5C59-FE80-44B5-8A26-836BC6661729}"/>
              </a:ext>
            </a:extLst>
          </p:cNvPr>
          <p:cNvSpPr txBox="1">
            <a:spLocks/>
          </p:cNvSpPr>
          <p:nvPr/>
        </p:nvSpPr>
        <p:spPr bwMode="auto">
          <a:xfrm>
            <a:off x="1295400" y="201084"/>
            <a:ext cx="9889067" cy="1007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/>
              <a:t>Space, Technology, Learning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0E52073-9FE0-ED5C-13F1-B0869A2FE43A}"/>
              </a:ext>
            </a:extLst>
          </p:cNvPr>
          <p:cNvSpPr/>
          <p:nvPr/>
        </p:nvSpPr>
        <p:spPr>
          <a:xfrm>
            <a:off x="3088217" y="1140885"/>
            <a:ext cx="6949016" cy="5276849"/>
          </a:xfrm>
          <a:prstGeom prst="ellipse">
            <a:avLst/>
          </a:prstGeom>
          <a:solidFill>
            <a:schemeClr val="accent3">
              <a:lumMod val="60000"/>
              <a:lumOff val="40000"/>
              <a:alpha val="9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3200" b="1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8C593E-B1CC-36A3-656A-87687268F941}"/>
              </a:ext>
            </a:extLst>
          </p:cNvPr>
          <p:cNvSpPr/>
          <p:nvPr/>
        </p:nvSpPr>
        <p:spPr>
          <a:xfrm>
            <a:off x="6239933" y="1653117"/>
            <a:ext cx="4064000" cy="3454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69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Multimedia Studio</a:t>
            </a:r>
            <a:br>
              <a:rPr lang="en-US" sz="2400" b="1" dirty="0"/>
            </a:br>
            <a:endParaRPr lang="en-US" sz="2400" b="1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2FE99F-CC6E-E413-888F-DAE7E5A2BE41}"/>
              </a:ext>
            </a:extLst>
          </p:cNvPr>
          <p:cNvSpPr/>
          <p:nvPr/>
        </p:nvSpPr>
        <p:spPr>
          <a:xfrm>
            <a:off x="2582333" y="1667933"/>
            <a:ext cx="4165600" cy="3352800"/>
          </a:xfrm>
          <a:prstGeom prst="ellipse">
            <a:avLst/>
          </a:prstGeom>
          <a:solidFill>
            <a:schemeClr val="accent6">
              <a:lumMod val="75000"/>
              <a:alpha val="33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Information/Digital Literacy Lab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3266A84-BE73-A419-6D45-41D5BE3CB307}"/>
              </a:ext>
            </a:extLst>
          </p:cNvPr>
          <p:cNvSpPr/>
          <p:nvPr/>
        </p:nvSpPr>
        <p:spPr>
          <a:xfrm>
            <a:off x="4959352" y="3699934"/>
            <a:ext cx="3255433" cy="2175933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Media </a:t>
            </a:r>
            <a:br>
              <a:rPr lang="en-US" sz="2400" b="1" dirty="0"/>
            </a:br>
            <a:r>
              <a:rPr lang="en-US" sz="2400" b="1" dirty="0"/>
              <a:t>Conversion Center</a:t>
            </a:r>
          </a:p>
        </p:txBody>
      </p:sp>
      <p:sp>
        <p:nvSpPr>
          <p:cNvPr id="5130" name="TextBox 12">
            <a:extLst>
              <a:ext uri="{FF2B5EF4-FFF2-40B4-BE49-F238E27FC236}">
                <a16:creationId xmlns:a16="http://schemas.microsoft.com/office/drawing/2014/main" id="{CCC10636-5F71-6757-FF39-4887057810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1" y="1559985"/>
            <a:ext cx="2808817" cy="325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867" b="1"/>
              <a:t>Collaboration</a:t>
            </a:r>
            <a:br>
              <a:rPr lang="en-US" altLang="en-US" sz="1867"/>
            </a:br>
            <a:br>
              <a:rPr lang="en-US" altLang="en-US" sz="1867"/>
            </a:br>
            <a:r>
              <a:rPr lang="en-US" altLang="en-US" sz="1867" b="1"/>
              <a:t>Third Space  for Learning</a:t>
            </a:r>
          </a:p>
          <a:p>
            <a:br>
              <a:rPr lang="en-US" altLang="en-US" sz="1867" b="1"/>
            </a:br>
            <a:r>
              <a:rPr lang="en-US" altLang="en-US" sz="1867" b="1"/>
              <a:t>Cross fertilization  of:</a:t>
            </a:r>
            <a:r>
              <a:rPr lang="en-US" altLang="en-US" sz="1867"/>
              <a:t> </a:t>
            </a:r>
            <a:br>
              <a:rPr lang="en-US" altLang="en-US" sz="1867"/>
            </a:br>
            <a:br>
              <a:rPr lang="en-US" altLang="en-US" sz="1867"/>
            </a:br>
            <a:r>
              <a:rPr lang="en-US" altLang="en-US" sz="1867" b="1"/>
              <a:t>Projects</a:t>
            </a:r>
            <a:br>
              <a:rPr lang="en-US" altLang="en-US" sz="1867" b="1"/>
            </a:br>
            <a:br>
              <a:rPr lang="en-US" altLang="en-US" sz="1867" b="1"/>
            </a:br>
            <a:r>
              <a:rPr lang="en-US" altLang="en-US" sz="1867" b="1"/>
              <a:t>People</a:t>
            </a:r>
            <a:br>
              <a:rPr lang="en-US" altLang="en-US" sz="1867" b="1"/>
            </a:br>
            <a:br>
              <a:rPr lang="en-US" altLang="en-US" sz="1867" b="1"/>
            </a:br>
            <a:r>
              <a:rPr lang="en-US" altLang="en-US" sz="1867" b="1"/>
              <a:t>Skillsets</a:t>
            </a:r>
          </a:p>
        </p:txBody>
      </p:sp>
      <p:sp>
        <p:nvSpPr>
          <p:cNvPr id="5131" name="TextBox 13">
            <a:extLst>
              <a:ext uri="{FF2B5EF4-FFF2-40B4-BE49-F238E27FC236}">
                <a16:creationId xmlns:a16="http://schemas.microsoft.com/office/drawing/2014/main" id="{DD09CFE1-95F4-0637-E956-036634270B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033" y="3464984"/>
            <a:ext cx="2421176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733" b="1"/>
              <a:t>Technology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62698-EC57-634A-9415-0C0E2753FEB7}"/>
              </a:ext>
            </a:extLst>
          </p:cNvPr>
          <p:cNvSpPr txBox="1"/>
          <p:nvPr/>
        </p:nvSpPr>
        <p:spPr>
          <a:xfrm>
            <a:off x="10006542" y="2027238"/>
            <a:ext cx="235585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Industrial Revolution Spaces of Learning</a:t>
            </a:r>
            <a:br>
              <a:rPr lang="en-US" dirty="0"/>
            </a:br>
            <a:r>
              <a:rPr lang="en-US" dirty="0"/>
              <a:t>Reflecting rapid </a:t>
            </a:r>
            <a:br>
              <a:rPr lang="en-US" dirty="0"/>
            </a:br>
            <a:r>
              <a:rPr lang="en-US" dirty="0"/>
              <a:t>technological change</a:t>
            </a:r>
          </a:p>
          <a:p>
            <a:r>
              <a:rPr lang="en-US" dirty="0"/>
              <a:t>In societal patterns,</a:t>
            </a:r>
            <a:br>
              <a:rPr lang="en-US" dirty="0"/>
            </a:br>
            <a:r>
              <a:rPr lang="en-US" dirty="0"/>
              <a:t>processes, interconnectivity and </a:t>
            </a:r>
          </a:p>
          <a:p>
            <a:r>
              <a:rPr lang="en-US" dirty="0"/>
              <a:t>Technological </a:t>
            </a:r>
            <a:br>
              <a:rPr lang="en-US" dirty="0"/>
            </a:br>
            <a:r>
              <a:rPr lang="en-US" dirty="0"/>
              <a:t>possibilities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795" y="571501"/>
            <a:ext cx="6969211" cy="90487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3600" dirty="0"/>
            </a:br>
            <a:r>
              <a:rPr lang="en-US" sz="3600" dirty="0"/>
              <a:t>Project Possibilities, 2006-2010</a:t>
            </a:r>
            <a:br>
              <a:rPr lang="en-US" sz="3600" dirty="0"/>
            </a:br>
            <a:r>
              <a:rPr lang="en-US" sz="3600" dirty="0"/>
              <a:t>Circulation of Documents</a:t>
            </a:r>
            <a:br>
              <a:rPr lang="en-US" sz="3600" dirty="0"/>
            </a:br>
            <a:r>
              <a:rPr lang="en-US" sz="1800" dirty="0"/>
              <a:t>UWF Skylab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6630" y="1632734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Handouts:</a:t>
            </a:r>
            <a:br>
              <a:rPr lang="en-US" sz="1400" dirty="0"/>
            </a:br>
            <a:r>
              <a:rPr lang="en-US" sz="1400" dirty="0"/>
              <a:t>Tech.  Equipment ,  </a:t>
            </a:r>
            <a:br>
              <a:rPr lang="en-US" sz="1400" dirty="0"/>
            </a:br>
            <a:r>
              <a:rPr lang="en-US" sz="1400" dirty="0"/>
              <a:t>Schematics </a:t>
            </a:r>
            <a:br>
              <a:rPr lang="en-US" sz="1400" dirty="0"/>
            </a:br>
            <a:r>
              <a:rPr lang="en-US" sz="1400" dirty="0"/>
              <a:t>Skylab Conceptualization/Grant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426630" y="2824610"/>
            <a:ext cx="312420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Binders </a:t>
            </a:r>
            <a:br>
              <a:rPr lang="en-US" sz="1400" dirty="0"/>
            </a:br>
            <a:r>
              <a:rPr lang="en-US" sz="1400" dirty="0"/>
              <a:t>Complete Hardware, Software Tech. Specifications</a:t>
            </a:r>
            <a:br>
              <a:rPr lang="en-US" sz="1400" dirty="0"/>
            </a:br>
            <a:r>
              <a:rPr lang="en-US" sz="1400" dirty="0"/>
              <a:t>Budget Binders</a:t>
            </a:r>
            <a:br>
              <a:rPr lang="en-US" sz="1400" dirty="0"/>
            </a:br>
            <a:br>
              <a:rPr lang="en-US" sz="1400" dirty="0"/>
            </a:br>
            <a:r>
              <a:rPr lang="en-US" sz="1400" b="1" dirty="0"/>
              <a:t>Budgetary Documents</a:t>
            </a:r>
            <a:br>
              <a:rPr lang="en-US" sz="1400" dirty="0"/>
            </a:br>
            <a:r>
              <a:rPr lang="en-US" sz="1400" dirty="0"/>
              <a:t>Skylab Date Log  with Primary Documents</a:t>
            </a:r>
          </a:p>
          <a:p>
            <a:endParaRPr lang="en-US" sz="1400" dirty="0"/>
          </a:p>
          <a:p>
            <a:r>
              <a:rPr lang="en-US" sz="1400" b="1" dirty="0"/>
              <a:t>Presentations</a:t>
            </a:r>
            <a:br>
              <a:rPr lang="en-US" sz="1400" dirty="0"/>
            </a:br>
            <a:r>
              <a:rPr lang="en-US" sz="1400" dirty="0"/>
              <a:t>Library Stakeholders</a:t>
            </a:r>
            <a:br>
              <a:rPr lang="en-US" sz="1400" dirty="0"/>
            </a:br>
            <a:r>
              <a:rPr lang="en-US" sz="1400" dirty="0"/>
              <a:t>Outside Constituents</a:t>
            </a:r>
            <a:br>
              <a:rPr lang="en-US" sz="1400" dirty="0"/>
            </a:br>
            <a:r>
              <a:rPr lang="en-US" sz="1400" dirty="0"/>
              <a:t>National Awareness/Marketing</a:t>
            </a:r>
          </a:p>
        </p:txBody>
      </p:sp>
      <p:pic>
        <p:nvPicPr>
          <p:cNvPr id="51202" name="Picture 2" descr="C:\Users\ruzwyshyn\Desktop\Skylab\SkylabPresentation\SkylabSchematics\Skylab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4732" y="1789943"/>
            <a:ext cx="5105725" cy="4962434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03853" y="171593"/>
            <a:ext cx="1738742" cy="1304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 floor plan of a library&#10;&#10;Description automatically generated with medium confidence">
            <a:extLst>
              <a:ext uri="{FF2B5EF4-FFF2-40B4-BE49-F238E27FC236}">
                <a16:creationId xmlns:a16="http://schemas.microsoft.com/office/drawing/2014/main" id="{7850B42B-A4D3-4F49-F690-0108C0988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7624" y="1711791"/>
            <a:ext cx="3124200" cy="31488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4E9262-C967-E11A-CB8A-3552ED2327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2686" y="5096103"/>
            <a:ext cx="2609314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032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etch, diagram, technical drawing&#10;&#10;Description automatically generated">
            <a:extLst>
              <a:ext uri="{FF2B5EF4-FFF2-40B4-BE49-F238E27FC236}">
                <a16:creationId xmlns:a16="http://schemas.microsoft.com/office/drawing/2014/main" id="{0FF3F77F-DDA5-7277-5FB5-1135A785C4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25" y="899033"/>
            <a:ext cx="12096750" cy="45121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3C1EC-7C76-E47E-2316-7E912EE4C56C}"/>
              </a:ext>
            </a:extLst>
          </p:cNvPr>
          <p:cNvSpPr txBox="1"/>
          <p:nvPr/>
        </p:nvSpPr>
        <p:spPr>
          <a:xfrm>
            <a:off x="860079" y="280658"/>
            <a:ext cx="9611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University of West Florida Skylab, 2009, Architectural Renderings</a:t>
            </a:r>
          </a:p>
        </p:txBody>
      </p:sp>
    </p:spTree>
    <p:extLst>
      <p:ext uri="{BB962C8B-B14F-4D97-AF65-F5344CB8AC3E}">
        <p14:creationId xmlns:p14="http://schemas.microsoft.com/office/powerpoint/2010/main" val="3983751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website, online advertising&#10;&#10;Description automatically generated">
            <a:extLst>
              <a:ext uri="{FF2B5EF4-FFF2-40B4-BE49-F238E27FC236}">
                <a16:creationId xmlns:a16="http://schemas.microsoft.com/office/drawing/2014/main" id="{AB2D4DA1-8FC7-0623-BF09-9E113A0A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19362"/>
            <a:ext cx="12258129" cy="44694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746622-ED9B-A7FD-BE54-63D67A6FFFD7}"/>
              </a:ext>
            </a:extLst>
          </p:cNvPr>
          <p:cNvSpPr txBox="1"/>
          <p:nvPr/>
        </p:nvSpPr>
        <p:spPr>
          <a:xfrm>
            <a:off x="525101" y="470781"/>
            <a:ext cx="10931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University of West Florida Skylab, 2010, Technology Services &amp; Equipment</a:t>
            </a:r>
          </a:p>
        </p:txBody>
      </p:sp>
    </p:spTree>
    <p:extLst>
      <p:ext uri="{BB962C8B-B14F-4D97-AF65-F5344CB8AC3E}">
        <p14:creationId xmlns:p14="http://schemas.microsoft.com/office/powerpoint/2010/main" val="2643312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2380</TotalTime>
  <Words>2915</Words>
  <Application>Microsoft Office PowerPoint</Application>
  <PresentationFormat>Widescreen</PresentationFormat>
  <Paragraphs>231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Lucida Grande</vt:lpstr>
      <vt:lpstr>Verdana</vt:lpstr>
      <vt:lpstr>Wingdings</vt:lpstr>
      <vt:lpstr>Office Theme</vt:lpstr>
      <vt:lpstr>Developing Technologically Enhanced learning Spaces for New Millennia Academic Libraries</vt:lpstr>
      <vt:lpstr> Technology, Space and Learning Possibilities for Libraries Vision, Imagination, Reimagination </vt:lpstr>
      <vt:lpstr> </vt:lpstr>
      <vt:lpstr>PowerPoint Presentation</vt:lpstr>
      <vt:lpstr>PowerPoint Presentation</vt:lpstr>
      <vt:lpstr> </vt:lpstr>
      <vt:lpstr> Project Possibilities, 2006-2010 Circulation of Documents UWF Skylab</vt:lpstr>
      <vt:lpstr>PowerPoint Presentation</vt:lpstr>
      <vt:lpstr>PowerPoint Presentation</vt:lpstr>
      <vt:lpstr>PowerPoint Presentation</vt:lpstr>
      <vt:lpstr>PowerPoint Presentation</vt:lpstr>
      <vt:lpstr> Texas State Alkek Library  Learning Commons 2.0 For Student &amp; Faculty Success  Information, Digital and Algorithmic Literacies</vt:lpstr>
      <vt:lpstr>Case Study: Texas State University Alkek Library Space/Technology Transformation Project, 2014-2020</vt:lpstr>
      <vt:lpstr>Texas State University Alkek Library  Architectural Programming, Design &amp; Implementation  Three Large Overlapping Architectural Space/Technology,  Buildout Phases (2014-2021)</vt:lpstr>
      <vt:lpstr>PowerPoint Presentation</vt:lpstr>
      <vt:lpstr>Planning Principles, 2000-2023  Technology Enhanced Learning Spaces</vt:lpstr>
      <vt:lpstr>Conceptual Changes in Library Learning Spaces, 2000 – 2023 </vt:lpstr>
      <vt:lpstr>Library Technology Infrastructure Planning Considerations</vt:lpstr>
      <vt:lpstr> Library Technology Space Planning Considerations</vt:lpstr>
      <vt:lpstr>From Book Warehouse to Learning Commons Offsite Repository, Archival Research Center, Texas State, 2015-17 , 1 Million Books </vt:lpstr>
      <vt:lpstr>PowerPoint Presentation</vt:lpstr>
      <vt:lpstr>Conversion to Digital Resources, Other Space Possibilities, JSTOR, IEEE Backfiles, </vt:lpstr>
      <vt:lpstr>Funding and Donors,  Vision and Reality</vt:lpstr>
      <vt:lpstr>PowerPoint Presentation</vt:lpstr>
      <vt:lpstr>Library Spaces and Technology Initiatives Bibliography  Papers, Presentations, Architectural and Technology Planning Documents</vt:lpstr>
      <vt:lpstr>Bibliography Continued</vt:lpstr>
      <vt:lpstr>Thank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Technologically Enhanced learning Spaces for New Millennia Academic Libraries</dc:title>
  <dc:creator>Uzwyshyn, Ray</dc:creator>
  <cp:lastModifiedBy>Uzwyshyn, Ray</cp:lastModifiedBy>
  <cp:revision>14</cp:revision>
  <dcterms:created xsi:type="dcterms:W3CDTF">2023-06-12T16:12:53Z</dcterms:created>
  <dcterms:modified xsi:type="dcterms:W3CDTF">2023-07-17T18:29:32Z</dcterms:modified>
</cp:coreProperties>
</file>