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
  </p:notesMasterIdLst>
  <p:handoutMasterIdLst>
    <p:handoutMasterId r:id="rId6"/>
  </p:handoutMasterIdLst>
  <p:sldIdLst>
    <p:sldId id="256" r:id="rId4"/>
  </p:sldIdLst>
  <p:sldSz cx="43891200" cy="438912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1" d="100"/>
          <a:sy n="21" d="100"/>
        </p:scale>
        <p:origin x="-294" y="-72"/>
      </p:cViewPr>
      <p:guideLst>
        <p:guide orient="horz" pos="13824"/>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5760" cy="456839"/>
          </a:xfrm>
          <a:prstGeom prst="rect">
            <a:avLst/>
          </a:prstGeom>
          <a:noFill/>
          <a:ln>
            <a:noFill/>
          </a:ln>
        </p:spPr>
        <p:txBody>
          <a:bodyPr vert="horz" lIns="90000" tIns="45000" rIns="90000" bIns="4500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en-US" sz="1400" b="0" i="0" u="none" strike="noStrike" baseline="0">
              <a:ln>
                <a:noFill/>
              </a:ln>
              <a:solidFill>
                <a:srgbClr val="000000"/>
              </a:solidFill>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3881880" y="0"/>
            <a:ext cx="2975760" cy="456839"/>
          </a:xfrm>
          <a:prstGeom prst="rect">
            <a:avLst/>
          </a:prstGeom>
          <a:noFill/>
          <a:ln>
            <a:noFill/>
          </a:ln>
        </p:spPr>
        <p:txBody>
          <a:bodyPr vert="horz" lIns="90000" tIns="45000" rIns="90000" bIns="45000" compatLnSpc="1"/>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fld id="{DEEEE18B-D26C-4A3B-B370-9F2818110B05}" type="datetimeFigureOut">
              <a:t>4/25/2012</a:t>
            </a:fld>
            <a:endParaRPr lang="en-US" sz="1400" b="0" i="0" u="none" strike="noStrike" baseline="0">
              <a:ln>
                <a:noFill/>
              </a:ln>
              <a:solidFill>
                <a:srgbClr val="000000"/>
              </a:solidFill>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8686800"/>
            <a:ext cx="2975760" cy="456839"/>
          </a:xfrm>
          <a:prstGeom prst="rect">
            <a:avLst/>
          </a:prstGeom>
          <a:noFill/>
          <a:ln>
            <a:noFill/>
          </a:ln>
        </p:spPr>
        <p:txBody>
          <a:bodyPr vert="horz" lIns="90000" tIns="45000" rIns="90000" bIns="45000" anchor="b"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en-US" sz="1400" b="0" i="0" u="none" strike="noStrike" baseline="0">
              <a:ln>
                <a:noFill/>
              </a:ln>
              <a:solidFill>
                <a:srgbClr val="000000"/>
              </a:solidFill>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3881880" y="8686800"/>
            <a:ext cx="2975760" cy="456839"/>
          </a:xfrm>
          <a:prstGeom prst="rect">
            <a:avLst/>
          </a:prstGeom>
          <a:noFill/>
          <a:ln>
            <a:noFill/>
          </a:ln>
        </p:spPr>
        <p:txBody>
          <a:bodyPr vert="horz" lIns="90000" tIns="45000" rIns="90000" bIns="45000" anchor="b" compatLnSpc="1"/>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fld id="{A23CF012-1E73-452B-9AF8-AC97E59E578D}" type="slidenum">
              <a:t>‹#›</a:t>
            </a:fld>
            <a:endParaRPr lang="en-US" sz="1400" b="0" i="0" u="none" strike="noStrike" baseline="0">
              <a:ln>
                <a:noFill/>
              </a:ln>
              <a:solidFill>
                <a:srgbClr val="000000"/>
              </a:solidFill>
              <a:latin typeface="Arial" pitchFamily="18"/>
              <a:ea typeface="Microsoft YaHei" pitchFamily="2"/>
              <a:cs typeface="Mangal" pitchFamily="2"/>
            </a:endParaRPr>
          </a:p>
        </p:txBody>
      </p:sp>
    </p:spTree>
    <p:extLst>
      <p:ext uri="{BB962C8B-B14F-4D97-AF65-F5344CB8AC3E}">
        <p14:creationId xmlns:p14="http://schemas.microsoft.com/office/powerpoint/2010/main" val="41561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Move="1" noResize="1"/>
          </p:cNvSpPr>
          <p:nvPr/>
        </p:nvSpPr>
        <p:spPr>
          <a:xfrm>
            <a:off x="0" y="0"/>
            <a:ext cx="6858000" cy="9144000"/>
          </a:xfrm>
          <a:prstGeom prst="rect">
            <a:avLst/>
          </a:prstGeom>
          <a:solidFill>
            <a:srgbClr val="FFFFFF"/>
          </a:solidFill>
          <a:ln>
            <a:noFill/>
            <a:prstDash val="solid"/>
          </a:ln>
        </p:spPr>
        <p:txBody>
          <a:bodyPr vert="horz" lIns="0" tIns="0" rIns="0" bIns="0" anchor="ctr" anchorCtr="1" compatLnSpc="0"/>
          <a:lstStyle/>
          <a:p>
            <a:pPr lvl="0" rtl="0" hangingPunct="0">
              <a:buNone/>
              <a:tabLst/>
            </a:pPr>
            <a:endParaRPr lang="en-US" sz="2400">
              <a:latin typeface="Times New Roman" pitchFamily="18"/>
              <a:ea typeface="Arial Unicode MS" pitchFamily="2"/>
              <a:cs typeface="Tahoma" pitchFamily="2"/>
            </a:endParaRPr>
          </a:p>
        </p:txBody>
      </p:sp>
      <p:sp>
        <p:nvSpPr>
          <p:cNvPr id="3" name="Header Placeholder 2"/>
          <p:cNvSpPr txBox="1">
            <a:spLocks noGrp="1"/>
          </p:cNvSpPr>
          <p:nvPr>
            <p:ph type="hdr" sz="quarter"/>
          </p:nvPr>
        </p:nvSpPr>
        <p:spPr>
          <a:xfrm>
            <a:off x="-360" y="0"/>
            <a:ext cx="2971800" cy="457559"/>
          </a:xfrm>
          <a:prstGeom prst="rect">
            <a:avLst/>
          </a:prstGeom>
          <a:noFill/>
          <a:ln>
            <a:noFill/>
          </a:ln>
        </p:spPr>
        <p:txBody>
          <a:bodyPr vert="horz" wrap="square" lIns="90000" tIns="46800" rIns="90000" bIns="46800" anchor="t" anchorCtr="0" compatLnSpc="0"/>
          <a:lstStyle>
            <a:lvl1pPr marL="0" marR="0" lvl="0" indent="0" rtl="0" hangingPunct="0">
              <a:buNone/>
              <a:tabLst/>
              <a:defRPr lang="en-US" sz="1200">
                <a:latin typeface="Times New Roman" pitchFamily="18"/>
                <a:ea typeface="Arial Unicode MS" pitchFamily="2"/>
                <a:cs typeface="Tahoma" pitchFamily="2"/>
              </a:defRPr>
            </a:lvl1pPr>
          </a:lstStyle>
          <a:p>
            <a:pPr lvl="0"/>
            <a:endParaRPr lang="en-US"/>
          </a:p>
        </p:txBody>
      </p:sp>
      <p:sp>
        <p:nvSpPr>
          <p:cNvPr id="4" name="Date Placeholder 3"/>
          <p:cNvSpPr txBox="1">
            <a:spLocks noGrp="1"/>
          </p:cNvSpPr>
          <p:nvPr>
            <p:ph type="dt" idx="1"/>
          </p:nvPr>
        </p:nvSpPr>
        <p:spPr>
          <a:xfrm>
            <a:off x="3884399" y="0"/>
            <a:ext cx="2971800" cy="457559"/>
          </a:xfrm>
          <a:prstGeom prst="rect">
            <a:avLst/>
          </a:prstGeom>
          <a:noFill/>
          <a:ln>
            <a:noFill/>
          </a:ln>
        </p:spPr>
        <p:txBody>
          <a:bodyPr vert="horz" wrap="square" lIns="90000" tIns="46800" rIns="90000" bIns="46800" anchor="t" anchorCtr="0" compatLnSpc="0"/>
          <a:lstStyle>
            <a:lvl1pPr marL="0" marR="0" lvl="0" indent="0" algn="r" rtl="0" hangingPunct="0">
              <a:buNone/>
              <a:tabLst/>
              <a:defRPr lang="en-US" sz="1200">
                <a:latin typeface="Times New Roman" pitchFamily="18"/>
                <a:ea typeface="Arial Unicode MS" pitchFamily="2"/>
                <a:cs typeface="Tahoma" pitchFamily="2"/>
              </a:defRPr>
            </a:lvl1pPr>
          </a:lstStyle>
          <a:p>
            <a:pPr lvl="0"/>
            <a:fld id="{3D394E2F-1A2A-40DD-8E8D-E7A8C40E36C0}" type="datetimeFigureOut">
              <a:t>4/25/2012</a:t>
            </a:fld>
            <a:endParaRPr lang="en-US"/>
          </a:p>
        </p:txBody>
      </p:sp>
      <p:sp>
        <p:nvSpPr>
          <p:cNvPr id="5" name="Slide Image Placeholder 4"/>
          <p:cNvSpPr>
            <a:spLocks noGrp="1" noRot="1" noChangeAspect="1"/>
          </p:cNvSpPr>
          <p:nvPr>
            <p:ph type="sldImg" idx="2"/>
          </p:nvPr>
        </p:nvSpPr>
        <p:spPr>
          <a:xfrm>
            <a:off x="1714319" y="-998280"/>
            <a:ext cx="3429000" cy="6797160"/>
          </a:xfrm>
          <a:prstGeom prst="rect">
            <a:avLst/>
          </a:prstGeom>
          <a:noFill/>
          <a:ln>
            <a:noFill/>
            <a:prstDash val="solid"/>
          </a:ln>
        </p:spPr>
      </p:sp>
      <p:sp>
        <p:nvSpPr>
          <p:cNvPr id="6" name="Notes Placeholder 5"/>
          <p:cNvSpPr txBox="1">
            <a:spLocks noGrp="1"/>
          </p:cNvSpPr>
          <p:nvPr>
            <p:ph type="body" sz="quarter" idx="3"/>
          </p:nvPr>
        </p:nvSpPr>
        <p:spPr>
          <a:xfrm>
            <a:off x="685799" y="4343400"/>
            <a:ext cx="5486399" cy="4115159"/>
          </a:xfrm>
          <a:prstGeom prst="rect">
            <a:avLst/>
          </a:prstGeom>
          <a:noFill/>
          <a:ln>
            <a:noFill/>
          </a:ln>
        </p:spPr>
        <p:txBody>
          <a:bodyPr vert="horz" lIns="0" tIns="0" rIns="0" bIns="0" compatLnSpc="1"/>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US"/>
          </a:p>
        </p:txBody>
      </p:sp>
      <p:sp>
        <p:nvSpPr>
          <p:cNvPr id="7" name="Footer Placeholder 6"/>
          <p:cNvSpPr txBox="1">
            <a:spLocks noGrp="1"/>
          </p:cNvSpPr>
          <p:nvPr>
            <p:ph type="ftr" sz="quarter" idx="4"/>
          </p:nvPr>
        </p:nvSpPr>
        <p:spPr>
          <a:xfrm>
            <a:off x="-360" y="8685000"/>
            <a:ext cx="2971800" cy="457559"/>
          </a:xfrm>
          <a:prstGeom prst="rect">
            <a:avLst/>
          </a:prstGeom>
          <a:noFill/>
          <a:ln>
            <a:noFill/>
          </a:ln>
        </p:spPr>
        <p:txBody>
          <a:bodyPr vert="horz" wrap="square" lIns="90000" tIns="46800" rIns="90000" bIns="46800" anchor="b" anchorCtr="0" compatLnSpc="0"/>
          <a:lstStyle>
            <a:lvl1pPr marL="0" marR="0" lvl="0" indent="0" rtl="0" hangingPunct="0">
              <a:buNone/>
              <a:tabLst/>
              <a:defRPr lang="en-US" sz="1200">
                <a:latin typeface="Times New Roman" pitchFamily="18"/>
                <a:ea typeface="Arial Unicode MS" pitchFamily="2"/>
                <a:cs typeface="Tahoma" pitchFamily="2"/>
              </a:defRPr>
            </a:lvl1pPr>
          </a:lstStyle>
          <a:p>
            <a:pPr lvl="0"/>
            <a:endParaRPr lang="en-US"/>
          </a:p>
        </p:txBody>
      </p:sp>
      <p:sp>
        <p:nvSpPr>
          <p:cNvPr id="8" name="Slide Number Placeholder 7"/>
          <p:cNvSpPr txBox="1">
            <a:spLocks noGrp="1"/>
          </p:cNvSpPr>
          <p:nvPr>
            <p:ph type="sldNum" sz="quarter" idx="5"/>
          </p:nvPr>
        </p:nvSpPr>
        <p:spPr>
          <a:xfrm>
            <a:off x="3884399" y="8685000"/>
            <a:ext cx="2971800" cy="457559"/>
          </a:xfrm>
          <a:prstGeom prst="rect">
            <a:avLst/>
          </a:prstGeom>
          <a:noFill/>
          <a:ln>
            <a:noFill/>
          </a:ln>
        </p:spPr>
        <p:txBody>
          <a:bodyPr vert="horz" wrap="square" lIns="90000" tIns="46800" rIns="90000" bIns="46800" anchor="b" anchorCtr="0" compatLnSpc="0"/>
          <a:lstStyle>
            <a:lvl1pPr marL="0" marR="0" lvl="0" indent="0" algn="r" rtl="0" hangingPunct="0">
              <a:buNone/>
              <a:tabLst/>
              <a:defRPr lang="en-US" sz="1200">
                <a:latin typeface="Times New Roman" pitchFamily="18"/>
                <a:ea typeface="Arial Unicode MS" pitchFamily="2"/>
                <a:cs typeface="Tahoma" pitchFamily="2"/>
              </a:defRPr>
            </a:lvl1pPr>
          </a:lstStyle>
          <a:p>
            <a:pPr lvl="0"/>
            <a:fld id="{06D43DF1-DF83-4A1E-941E-BFC8A731AEB2}" type="slidenum">
              <a:t>‹#›</a:t>
            </a:fld>
            <a:endParaRPr lang="en-US"/>
          </a:p>
        </p:txBody>
      </p:sp>
    </p:spTree>
    <p:extLst>
      <p:ext uri="{BB962C8B-B14F-4D97-AF65-F5344CB8AC3E}">
        <p14:creationId xmlns:p14="http://schemas.microsoft.com/office/powerpoint/2010/main" val="534575568"/>
      </p:ext>
    </p:extLst>
  </p:cSld>
  <p:clrMap bg1="lt1" tx1="dk1" bg2="lt2" tx2="dk2" accent1="accent1" accent2="accent2" accent3="accent3" accent4="accent4" accent5="accent5" accent6="accent6" hlink="hlink" folHlink="folHlink"/>
  <p:notesStyle>
    <a:lvl1pPr marL="0" marR="0" indent="0" algn="l" rtl="0" hangingPunct="1">
      <a:lnSpc>
        <a:spcPct val="100000"/>
      </a:lnSpc>
      <a:spcBef>
        <a:spcPts val="448"/>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1200" b="0" i="0" u="none" strike="noStrike" baseline="0">
        <a:ln>
          <a:noFill/>
        </a:ln>
        <a:solidFill>
          <a:srgbClr val="000000"/>
        </a:solidFill>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0" y="685800"/>
            <a:ext cx="3429000" cy="34290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799" y="4343400"/>
            <a:ext cx="5486399" cy="4115520"/>
          </a:xfrm>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r>
              <a:rPr lang="en-US" dirty="0" smtClean="0"/>
              <a:t>Dr.</a:t>
            </a:r>
            <a:r>
              <a:rPr lang="en-US" baseline="0" dirty="0" smtClean="0"/>
              <a:t> Ray Uzwyshyn,  Ph.D., MLIS , APUS Online Course Guides, Poster for IMS Global 2012 International Learning </a:t>
            </a:r>
            <a:r>
              <a:rPr lang="en-US" baseline="0" smtClean="0"/>
              <a:t>Impact Award.</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3635038"/>
            <a:ext cx="37306250" cy="94075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24871363"/>
            <a:ext cx="30724475" cy="112172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203137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2759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404050" y="1697038"/>
            <a:ext cx="10480675" cy="41233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0438" y="1697038"/>
            <a:ext cx="31291212" cy="41233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0562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3635038"/>
            <a:ext cx="37306250" cy="94075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24871363"/>
            <a:ext cx="30724475" cy="112172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281038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9524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8203525"/>
            <a:ext cx="37307838" cy="87185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8602325"/>
            <a:ext cx="37307838" cy="96012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232786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36625" y="6407150"/>
            <a:ext cx="4910138" cy="36529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99163" y="6407150"/>
            <a:ext cx="4911725" cy="36529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1250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757363"/>
            <a:ext cx="39503350"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9825038"/>
            <a:ext cx="19392900"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3919200"/>
            <a:ext cx="19392900"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9825038"/>
            <a:ext cx="19400837"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3919200"/>
            <a:ext cx="19400837"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1046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63514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8191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747838"/>
            <a:ext cx="14439900" cy="74374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747838"/>
            <a:ext cx="24536400" cy="374602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9185275"/>
            <a:ext cx="14439900" cy="30022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28034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9208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30724475"/>
            <a:ext cx="26335037" cy="36258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3921125"/>
            <a:ext cx="26335037" cy="263350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602663" y="34350325"/>
            <a:ext cx="26335037" cy="51514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36290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0026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97700" y="1697038"/>
            <a:ext cx="10487025" cy="41240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36625" y="1697038"/>
            <a:ext cx="31308675" cy="41240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6190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3635038"/>
            <a:ext cx="37306250" cy="94075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24871363"/>
            <a:ext cx="30724475" cy="112172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184673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6524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8203525"/>
            <a:ext cx="37307838" cy="87185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8602325"/>
            <a:ext cx="37307838" cy="96012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688023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3738" y="6407150"/>
            <a:ext cx="21018500" cy="36529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864638" y="6407150"/>
            <a:ext cx="21020087" cy="36529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5355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757363"/>
            <a:ext cx="39503350"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9825038"/>
            <a:ext cx="19392900"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3919200"/>
            <a:ext cx="19392900"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9825038"/>
            <a:ext cx="19400837"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3919200"/>
            <a:ext cx="19400837"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5554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1824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9803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8203525"/>
            <a:ext cx="37307838" cy="87185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8602325"/>
            <a:ext cx="37307838" cy="96012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94772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747838"/>
            <a:ext cx="14439900" cy="74374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747838"/>
            <a:ext cx="24536400" cy="374602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9185275"/>
            <a:ext cx="14439900" cy="30022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08475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30724475"/>
            <a:ext cx="26335037" cy="36258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3921125"/>
            <a:ext cx="26335037" cy="263350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602663" y="34350325"/>
            <a:ext cx="26335037" cy="51514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81681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5956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7375" y="1697038"/>
            <a:ext cx="10547350" cy="41240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3738" y="1697038"/>
            <a:ext cx="31491237" cy="41240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0668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0438" y="6394450"/>
            <a:ext cx="6667500" cy="3653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780338" y="6394450"/>
            <a:ext cx="6667500" cy="3653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3494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757363"/>
            <a:ext cx="39503350"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9825038"/>
            <a:ext cx="19392900"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3919200"/>
            <a:ext cx="19392900"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9825038"/>
            <a:ext cx="19400837"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3919200"/>
            <a:ext cx="19400837"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6588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45338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835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747838"/>
            <a:ext cx="14439900" cy="74374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747838"/>
            <a:ext cx="24536400" cy="374602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9185275"/>
            <a:ext cx="14439900" cy="30022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96052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30724475"/>
            <a:ext cx="26335037" cy="36258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3921125"/>
            <a:ext cx="26335037" cy="263350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602663" y="34350325"/>
            <a:ext cx="26335037" cy="51514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82201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ABAC9"/>
        </a:solidFill>
        <a:effectLst/>
      </p:bgPr>
    </p:bg>
    <p:spTree>
      <p:nvGrpSpPr>
        <p:cNvPr id="1" name=""/>
        <p:cNvGrpSpPr/>
        <p:nvPr/>
      </p:nvGrpSpPr>
      <p:grpSpPr>
        <a:xfrm>
          <a:off x="0" y="0"/>
          <a:ext cx="0" cy="0"/>
          <a:chOff x="0" y="0"/>
          <a:chExt cx="0" cy="0"/>
        </a:xfrm>
      </p:grpSpPr>
      <p:sp>
        <p:nvSpPr>
          <p:cNvPr id="2" name="Freeform 1"/>
          <p:cNvSpPr/>
          <p:nvPr/>
        </p:nvSpPr>
        <p:spPr>
          <a:xfrm>
            <a:off x="0" y="0"/>
            <a:ext cx="43891200" cy="54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466"/>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3" name="Freeform 2"/>
          <p:cNvSpPr/>
          <p:nvPr/>
        </p:nvSpPr>
        <p:spPr>
          <a:xfrm>
            <a:off x="934920" y="6400799"/>
            <a:ext cx="13512960" cy="36529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4" name="Freeform 3"/>
          <p:cNvSpPr/>
          <p:nvPr/>
        </p:nvSpPr>
        <p:spPr>
          <a:xfrm>
            <a:off x="934920" y="43260840"/>
            <a:ext cx="2884680" cy="318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spAutoFit/>
          </a:bodyPr>
          <a:lstStyle/>
          <a:p>
            <a:pPr marL="0" marR="0" lvl="0" indent="0" rtl="0" hangingPunct="0">
              <a:lnSpc>
                <a:spcPct val="65000"/>
              </a:lnSpc>
              <a:spcBef>
                <a:spcPts val="312"/>
              </a:spcBef>
              <a:spcAft>
                <a:spcPts val="0"/>
              </a:spcAft>
              <a:buNone/>
              <a:tabLst/>
            </a:pPr>
            <a:r>
              <a:rPr lang="en-US" sz="500" b="1">
                <a:solidFill>
                  <a:srgbClr val="808080"/>
                </a:solidFill>
                <a:latin typeface="Times New Roman" pitchFamily="18"/>
                <a:ea typeface="Arial Unicode MS" pitchFamily="2"/>
                <a:cs typeface="Tahoma" pitchFamily="2"/>
              </a:rPr>
              <a:t>TEMPLATE DESIGN © 2008</a:t>
            </a:r>
          </a:p>
          <a:p>
            <a:pPr marL="0" marR="0" lvl="0" indent="0" rtl="0" hangingPunct="0">
              <a:lnSpc>
                <a:spcPct val="65000"/>
              </a:lnSpc>
              <a:spcBef>
                <a:spcPts val="624"/>
              </a:spcBef>
              <a:spcAft>
                <a:spcPts val="0"/>
              </a:spcAft>
              <a:buNone/>
              <a:tabLst/>
            </a:pPr>
            <a:r>
              <a:rPr lang="en-US" sz="1000" b="1">
                <a:solidFill>
                  <a:srgbClr val="808080"/>
                </a:solidFill>
                <a:latin typeface="Times New Roman" pitchFamily="18"/>
                <a:ea typeface="Arial Unicode MS" pitchFamily="2"/>
                <a:cs typeface="Tahoma" pitchFamily="2"/>
              </a:rPr>
              <a:t>www.PosterPresentations.com</a:t>
            </a:r>
          </a:p>
        </p:txBody>
      </p:sp>
      <p:sp>
        <p:nvSpPr>
          <p:cNvPr id="5" name="Title Placeholder 4"/>
          <p:cNvSpPr txBox="1">
            <a:spLocks noGrp="1"/>
          </p:cNvSpPr>
          <p:nvPr>
            <p:ph type="title"/>
          </p:nvPr>
        </p:nvSpPr>
        <p:spPr>
          <a:xfrm>
            <a:off x="960480" y="1697039"/>
            <a:ext cx="41924160" cy="2937240"/>
          </a:xfrm>
          <a:prstGeom prst="rect">
            <a:avLst/>
          </a:prstGeom>
          <a:noFill/>
          <a:ln>
            <a:noFill/>
          </a:ln>
        </p:spPr>
        <p:txBody>
          <a:bodyPr vert="horz" lIns="91440" tIns="45720" rIns="91440" bIns="45720" anchor="ctr" anchorCtr="0" compatLnSpc="1"/>
          <a:lstStyle>
            <a:defPPr lvl="0">
              <a:buNone/>
            </a:defPPr>
            <a:lvl1pPr lvl="0">
              <a:buNone/>
            </a:lvl1pPr>
          </a:lstStyle>
          <a:p>
            <a:endParaRPr lang="en-US"/>
          </a:p>
        </p:txBody>
      </p:sp>
      <p:sp>
        <p:nvSpPr>
          <p:cNvPr id="6" name="Text Placeholder 5"/>
          <p:cNvSpPr txBox="1">
            <a:spLocks noGrp="1"/>
          </p:cNvSpPr>
          <p:nvPr>
            <p:ph type="body" idx="1"/>
          </p:nvPr>
        </p:nvSpPr>
        <p:spPr>
          <a:xfrm>
            <a:off x="960120" y="6394319"/>
            <a:ext cx="13487400" cy="36536760"/>
          </a:xfrm>
          <a:prstGeom prst="rect">
            <a:avLst/>
          </a:prstGeom>
          <a:noFill/>
          <a:ln>
            <a:noFill/>
          </a:ln>
        </p:spPr>
        <p:txBody>
          <a:bodyPr vert="horz" lIns="456480" tIns="456480" rIns="456480" bIns="456480" anchor="t" anchorCtr="0" compatLnSpc="1"/>
          <a:lstStyle>
            <a:defPPr marL="342720" marR="0" lvl="0" indent="-342720" algn="l" rtl="0" hangingPunct="1">
              <a:lnSpc>
                <a:spcPct val="100000"/>
              </a:lnSpc>
              <a:spcBef>
                <a:spcPts val="723"/>
              </a:spcBef>
              <a:spcAft>
                <a:spcPts val="0"/>
              </a:spcAft>
              <a:buClr>
                <a:srgbClr val="000000"/>
              </a:buClr>
              <a:buSzPct val="100000"/>
              <a:buFont typeface="Arial"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2900" b="0" i="0" u="none" strike="noStrike" baseline="0">
                <a:ln>
                  <a:noFill/>
                </a:ln>
                <a:solidFill>
                  <a:srgbClr val="000000"/>
                </a:solidFill>
                <a:latin typeface="Arial" pitchFamily="2"/>
                <a:ea typeface="Microsoft YaHei" pitchFamily="2"/>
                <a:cs typeface="Mangal" pitchFamily="2"/>
              </a:defRPr>
            </a:defPPr>
            <a:lvl1pPr marL="342720" marR="0" lvl="0" indent="-342720" algn="l" rtl="0" hangingPunct="1">
              <a:lnSpc>
                <a:spcPct val="100000"/>
              </a:lnSpc>
              <a:spcBef>
                <a:spcPts val="723"/>
              </a:spcBef>
              <a:spcAft>
                <a:spcPts val="0"/>
              </a:spcAft>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2900" b="0" i="0" u="none" strike="noStrike" baseline="0">
                <a:ln>
                  <a:noFill/>
                </a:ln>
                <a:solidFill>
                  <a:srgbClr val="000000"/>
                </a:solidFill>
                <a:latin typeface="Arial" pitchFamily="2"/>
                <a:ea typeface="Microsoft YaHei" pitchFamily="2"/>
                <a:cs typeface="Mangal" pitchFamily="2"/>
              </a:defRPr>
            </a:lvl1pPr>
            <a:lvl2pPr marL="739440" marR="0" lvl="1" indent="-282240" algn="l" rtl="0" hangingPunct="1">
              <a:lnSpc>
                <a:spcPct val="100000"/>
              </a:lnSpc>
              <a:spcBef>
                <a:spcPts val="723"/>
              </a:spcBef>
              <a:spcAft>
                <a:spcPts val="0"/>
              </a:spcAft>
              <a:buClr>
                <a:srgbClr val="000000"/>
              </a:buClr>
              <a:buSzPct val="100000"/>
              <a:buFont typeface="Arial" pitchFamily="34"/>
              <a:buChar char="–"/>
              <a:tabLst>
                <a:tab pos="174600" algn="l"/>
                <a:tab pos="1089000" algn="l"/>
                <a:tab pos="2003399" algn="l"/>
                <a:tab pos="2917800" algn="l"/>
                <a:tab pos="3832200" algn="l"/>
                <a:tab pos="4746600" algn="l"/>
                <a:tab pos="5661000" algn="l"/>
                <a:tab pos="6575399" algn="l"/>
                <a:tab pos="7489800" algn="l"/>
                <a:tab pos="8404200" algn="l"/>
                <a:tab pos="9318600" algn="l"/>
              </a:tabLst>
              <a:defRPr lang="en-US" sz="2900" b="0" i="0" u="none" strike="noStrike" baseline="0">
                <a:ln>
                  <a:noFill/>
                </a:ln>
                <a:solidFill>
                  <a:srgbClr val="000000"/>
                </a:solidFill>
                <a:latin typeface="Arial" pitchFamily="2"/>
                <a:ea typeface="Microsoft YaHei" pitchFamily="2"/>
                <a:cs typeface="Mangal" pitchFamily="2"/>
              </a:defRPr>
            </a:lvl2pPr>
            <a:lvl3pPr marL="1143000" marR="0" lvl="2" indent="-228600" algn="l" rtl="0" hangingPunct="1">
              <a:lnSpc>
                <a:spcPct val="100000"/>
              </a:lnSpc>
              <a:spcBef>
                <a:spcPts val="598"/>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2400" b="0" i="0" u="none" strike="noStrike" baseline="0">
                <a:ln>
                  <a:noFill/>
                </a:ln>
                <a:solidFill>
                  <a:srgbClr val="000000"/>
                </a:solidFill>
                <a:latin typeface="Arial" pitchFamily="2"/>
                <a:ea typeface="Microsoft YaHei" pitchFamily="2"/>
                <a:cs typeface="Mangal" pitchFamily="2"/>
              </a:defRPr>
            </a:lvl3pPr>
            <a:lvl4pPr marL="1600199" marR="0" lvl="3" indent="-228600" algn="l" rtl="0" hangingPunct="1">
              <a:lnSpc>
                <a:spcPct val="100000"/>
              </a:lnSpc>
              <a:spcBef>
                <a:spcPts val="473"/>
              </a:spcBef>
              <a:spcAft>
                <a:spcPts val="0"/>
              </a:spcAft>
              <a:buClr>
                <a:srgbClr val="000000"/>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1900" b="0" i="0" u="none" strike="noStrike" baseline="0">
                <a:ln>
                  <a:noFill/>
                </a:ln>
                <a:solidFill>
                  <a:srgbClr val="000000"/>
                </a:solidFill>
                <a:latin typeface="Arial" pitchFamily="2"/>
                <a:ea typeface="Microsoft YaHei" pitchFamily="2"/>
                <a:cs typeface="Mangal" pitchFamily="2"/>
              </a:defRPr>
            </a:lvl4pPr>
            <a:lvl5pPr marL="2057400" marR="0" lvl="4" indent="-228600" algn="l" rtl="0" hangingPunct="1">
              <a:lnSpc>
                <a:spcPct val="100000"/>
              </a:lnSpc>
              <a:spcBef>
                <a:spcPts val="473"/>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1900" b="0" i="0" u="none" strike="noStrike" baseline="0">
                <a:ln>
                  <a:noFill/>
                </a:ln>
                <a:solidFill>
                  <a:srgbClr val="000000"/>
                </a:solidFill>
                <a:latin typeface="Arial" pitchFamily="2"/>
                <a:ea typeface="Microsoft YaHei" pitchFamily="2"/>
                <a:cs typeface="Mangal" pitchFamily="2"/>
              </a:defRPr>
            </a:lvl5pPr>
            <a:lvl6pPr marL="2057400" marR="0" lvl="5" indent="-228600" algn="l" rtl="0" hangingPunct="1">
              <a:lnSpc>
                <a:spcPct val="100000"/>
              </a:lnSpc>
              <a:spcBef>
                <a:spcPts val="473"/>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1900" b="0" i="0" u="none" strike="noStrike" baseline="0">
                <a:ln>
                  <a:noFill/>
                </a:ln>
                <a:solidFill>
                  <a:srgbClr val="000000"/>
                </a:solidFill>
                <a:latin typeface="Arial" pitchFamily="2"/>
                <a:ea typeface="Microsoft YaHei" pitchFamily="2"/>
                <a:cs typeface="Mangal" pitchFamily="2"/>
              </a:defRPr>
            </a:lvl6pPr>
            <a:lvl7pPr marL="2057400" marR="0" lvl="6" indent="-228600" algn="l" rtl="0" hangingPunct="1">
              <a:lnSpc>
                <a:spcPct val="100000"/>
              </a:lnSpc>
              <a:spcBef>
                <a:spcPts val="473"/>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1900" b="0" i="0" u="none" strike="noStrike" baseline="0">
                <a:ln>
                  <a:noFill/>
                </a:ln>
                <a:solidFill>
                  <a:srgbClr val="000000"/>
                </a:solidFill>
                <a:latin typeface="Arial" pitchFamily="2"/>
                <a:ea typeface="Microsoft YaHei" pitchFamily="2"/>
                <a:cs typeface="Mangal" pitchFamily="2"/>
              </a:defRPr>
            </a:lvl7pPr>
            <a:lvl8pPr marL="2057400" marR="0" lvl="7" indent="-228600" algn="l" rtl="0" hangingPunct="1">
              <a:lnSpc>
                <a:spcPct val="100000"/>
              </a:lnSpc>
              <a:spcBef>
                <a:spcPts val="473"/>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1900" b="0" i="0" u="none" strike="noStrike" baseline="0">
                <a:ln>
                  <a:noFill/>
                </a:ln>
                <a:solidFill>
                  <a:srgbClr val="000000"/>
                </a:solidFill>
                <a:latin typeface="Arial" pitchFamily="2"/>
                <a:ea typeface="Microsoft YaHei" pitchFamily="2"/>
                <a:cs typeface="Mangal" pitchFamily="2"/>
              </a:defRPr>
            </a:lvl8pPr>
            <a:lvl9pPr marL="2057400" marR="0" lvl="8" indent="-228600" algn="l" rtl="0" hangingPunct="1">
              <a:lnSpc>
                <a:spcPct val="100000"/>
              </a:lnSpc>
              <a:spcBef>
                <a:spcPts val="473"/>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1900" b="0" i="0" u="none" strike="noStrike" baseline="0">
                <a:ln>
                  <a:noFill/>
                </a:ln>
                <a:solidFill>
                  <a:srgbClr val="000000"/>
                </a:solidFill>
                <a:latin typeface="Arial" pitchFamily="2"/>
                <a:ea typeface="Microsoft YaHei" pitchFamily="2"/>
                <a:cs typeface="Mangal"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reeform 6"/>
          <p:cNvSpPr/>
          <p:nvPr/>
        </p:nvSpPr>
        <p:spPr>
          <a:xfrm>
            <a:off x="0" y="0"/>
            <a:ext cx="43891200" cy="43891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24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8" name="Freeform 7"/>
          <p:cNvSpPr/>
          <p:nvPr/>
        </p:nvSpPr>
        <p:spPr>
          <a:xfrm>
            <a:off x="29372040" y="6400799"/>
            <a:ext cx="13512600" cy="36529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9" name="Freeform 8"/>
          <p:cNvSpPr/>
          <p:nvPr/>
        </p:nvSpPr>
        <p:spPr>
          <a:xfrm>
            <a:off x="15152760" y="6400799"/>
            <a:ext cx="13512600" cy="36529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10" name="Straight Connector 9"/>
          <p:cNvSpPr/>
          <p:nvPr/>
        </p:nvSpPr>
        <p:spPr>
          <a:xfrm>
            <a:off x="0" y="5425920"/>
            <a:ext cx="43891200" cy="0"/>
          </a:xfrm>
          <a:prstGeom prst="line">
            <a:avLst/>
          </a:prstGeom>
          <a:noFill/>
          <a:ln w="190440">
            <a:solidFill>
              <a:srgbClr val="FF9900"/>
            </a:solidFill>
            <a:prstDash val="solid"/>
            <a:miter/>
          </a:ln>
        </p:spPr>
        <p:txBody>
          <a:bodyPr vert="horz" wrap="square" lIns="90000" tIns="46800" rIns="90000" bIns="46800" anchor="t" anchorCtr="0" compatLnSpc="0"/>
          <a:lstStyle/>
          <a:p>
            <a:pPr lvl="0" rtl="0" hangingPunct="0">
              <a:buNone/>
              <a:tabLst/>
            </a:pPr>
            <a:endParaRPr lang="en-US" sz="2400">
              <a:latin typeface="Times New Roman" pitchFamily="18"/>
              <a:ea typeface="Arial Unicode MS" pitchFamily="2"/>
              <a:cs typeface="Tahoma" pitchFamily="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indent="0" algn="ctr" rtl="0" hangingPunct="1">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8800" b="0" i="0" u="none" strike="noStrike" baseline="0">
          <a:ln>
            <a:noFill/>
          </a:ln>
          <a:solidFill>
            <a:srgbClr val="FFFFFF"/>
          </a:solidFill>
          <a:latin typeface="Arial Black" pitchFamily="34"/>
          <a:ea typeface="Microsoft YaHei" pitchFamily="2"/>
          <a:cs typeface="Mangal" pitchFamily="2"/>
        </a:defRPr>
      </a:lvl1pPr>
    </p:titleStyle>
    <p:bodyStyle>
      <a:lvl1pPr marL="0" marR="0" indent="0" algn="l" rtl="0" hangingPunct="1">
        <a:lnSpc>
          <a:spcPct val="100000"/>
        </a:lnSpc>
        <a:spcBef>
          <a:spcPts val="723"/>
        </a:spcBef>
        <a:spcAft>
          <a:spcPts val="0"/>
        </a:spcAft>
        <a:tabLst>
          <a:tab pos="571320" algn="l"/>
          <a:tab pos="1485719" algn="l"/>
          <a:tab pos="2400119" algn="l"/>
          <a:tab pos="3314519" algn="l"/>
          <a:tab pos="4228919" algn="l"/>
          <a:tab pos="5143320" algn="l"/>
          <a:tab pos="6057720" algn="l"/>
          <a:tab pos="6972120" algn="l"/>
          <a:tab pos="7886520" algn="l"/>
          <a:tab pos="8800920" algn="l"/>
          <a:tab pos="9715320" algn="l"/>
        </a:tabLst>
        <a:defRPr lang="en-US" sz="2900" b="0" i="0" u="none" strike="noStrike" baseline="0">
          <a:ln>
            <a:noFill/>
          </a:ln>
          <a:solidFill>
            <a:srgbClr val="000000"/>
          </a:solidFill>
          <a:latin typeface="Arial" pitchFamily="18"/>
          <a:ea typeface="Microsoft YaHei" pitchFamily="2"/>
          <a:cs typeface="Mangal"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AABAC9"/>
        </a:solidFill>
        <a:effectLst/>
      </p:bgPr>
    </p:bg>
    <p:spTree>
      <p:nvGrpSpPr>
        <p:cNvPr id="1" name=""/>
        <p:cNvGrpSpPr/>
        <p:nvPr/>
      </p:nvGrpSpPr>
      <p:grpSpPr>
        <a:xfrm>
          <a:off x="0" y="0"/>
          <a:ext cx="0" cy="0"/>
          <a:chOff x="0" y="0"/>
          <a:chExt cx="0" cy="0"/>
        </a:xfrm>
      </p:grpSpPr>
      <p:sp>
        <p:nvSpPr>
          <p:cNvPr id="2" name="Freeform 1"/>
          <p:cNvSpPr/>
          <p:nvPr/>
        </p:nvSpPr>
        <p:spPr>
          <a:xfrm>
            <a:off x="0" y="0"/>
            <a:ext cx="43891200" cy="5613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D7D7D7"/>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3" name="Freeform 2"/>
          <p:cNvSpPr/>
          <p:nvPr/>
        </p:nvSpPr>
        <p:spPr>
          <a:xfrm>
            <a:off x="936720" y="6407279"/>
            <a:ext cx="9974160" cy="36529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D7D7D7"/>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4" name="Freeform 3"/>
          <p:cNvSpPr/>
          <p:nvPr/>
        </p:nvSpPr>
        <p:spPr>
          <a:xfrm>
            <a:off x="0" y="5613480"/>
            <a:ext cx="43891200" cy="172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660000"/>
          </a:solidFill>
          <a:ln>
            <a:noFill/>
            <a:prstDash val="solid"/>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5" name="Freeform 4"/>
          <p:cNvSpPr/>
          <p:nvPr/>
        </p:nvSpPr>
        <p:spPr>
          <a:xfrm>
            <a:off x="609480" y="43260840"/>
            <a:ext cx="2514600" cy="318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spAutoFit/>
          </a:bodyPr>
          <a:lstStyle/>
          <a:p>
            <a:pPr marL="0" marR="0" lvl="0" indent="0" rtl="0" hangingPunct="0">
              <a:lnSpc>
                <a:spcPct val="65000"/>
              </a:lnSpc>
              <a:spcBef>
                <a:spcPts val="312"/>
              </a:spcBef>
              <a:spcAft>
                <a:spcPts val="0"/>
              </a:spcAft>
              <a:buNone/>
              <a:tabLst/>
            </a:pPr>
            <a:r>
              <a:rPr lang="en-US" sz="500" b="1">
                <a:solidFill>
                  <a:srgbClr val="808080"/>
                </a:solidFill>
                <a:latin typeface="Times New Roman" pitchFamily="18"/>
                <a:ea typeface="Arial Unicode MS" pitchFamily="2"/>
                <a:cs typeface="Tahoma" pitchFamily="2"/>
              </a:rPr>
              <a:t>POSTER TEMPLATE BY:</a:t>
            </a:r>
          </a:p>
          <a:p>
            <a:pPr marL="0" marR="0" lvl="0" indent="0" rtl="0" hangingPunct="0">
              <a:lnSpc>
                <a:spcPct val="65000"/>
              </a:lnSpc>
              <a:spcBef>
                <a:spcPts val="624"/>
              </a:spcBef>
              <a:spcAft>
                <a:spcPts val="0"/>
              </a:spcAft>
              <a:buNone/>
              <a:tabLst/>
            </a:pPr>
            <a:r>
              <a:rPr lang="en-US" sz="1000" b="1">
                <a:solidFill>
                  <a:srgbClr val="808080"/>
                </a:solidFill>
                <a:latin typeface="Times New Roman" pitchFamily="18"/>
                <a:ea typeface="Arial Unicode MS" pitchFamily="2"/>
                <a:cs typeface="Tahoma" pitchFamily="2"/>
              </a:rPr>
              <a:t>www.PosterPresentations.com</a:t>
            </a:r>
          </a:p>
        </p:txBody>
      </p:sp>
      <p:sp>
        <p:nvSpPr>
          <p:cNvPr id="6" name="Title Placeholder 5"/>
          <p:cNvSpPr txBox="1">
            <a:spLocks noGrp="1"/>
          </p:cNvSpPr>
          <p:nvPr>
            <p:ph type="title"/>
          </p:nvPr>
        </p:nvSpPr>
        <p:spPr>
          <a:xfrm>
            <a:off x="960480" y="1697039"/>
            <a:ext cx="41924160" cy="2937240"/>
          </a:xfrm>
          <a:prstGeom prst="rect">
            <a:avLst/>
          </a:prstGeom>
          <a:noFill/>
          <a:ln>
            <a:noFill/>
          </a:ln>
        </p:spPr>
        <p:txBody>
          <a:bodyPr vert="horz" lIns="91440" tIns="45720" rIns="91440" bIns="45720" anchor="ctr" anchorCtr="0" compatLnSpc="1"/>
          <a:lstStyle>
            <a:defPPr lvl="0">
              <a:buNone/>
            </a:defPPr>
            <a:lvl1pPr lvl="0">
              <a:buNone/>
            </a:lvl1pPr>
          </a:lstStyle>
          <a:p>
            <a:endParaRPr lang="en-US"/>
          </a:p>
        </p:txBody>
      </p:sp>
      <p:sp>
        <p:nvSpPr>
          <p:cNvPr id="7" name="Text Placeholder 6"/>
          <p:cNvSpPr txBox="1">
            <a:spLocks noGrp="1"/>
          </p:cNvSpPr>
          <p:nvPr>
            <p:ph type="body" idx="1"/>
          </p:nvPr>
        </p:nvSpPr>
        <p:spPr>
          <a:xfrm>
            <a:off x="936720" y="6407279"/>
            <a:ext cx="9974160" cy="36530280"/>
          </a:xfrm>
          <a:prstGeom prst="rect">
            <a:avLst/>
          </a:prstGeom>
          <a:noFill/>
          <a:ln>
            <a:noFill/>
          </a:ln>
        </p:spPr>
        <p:txBody>
          <a:bodyPr vert="horz" lIns="456480" tIns="456480" rIns="456480" bIns="456480" anchor="t" anchorCtr="0" compatLnSpc="1"/>
          <a:lstStyle>
            <a:defPPr marL="342720" marR="0" lvl="0" indent="-342720" algn="l" rtl="0" hangingPunct="1">
              <a:lnSpc>
                <a:spcPct val="100000"/>
              </a:lnSpc>
              <a:spcBef>
                <a:spcPts val="723"/>
              </a:spcBef>
              <a:spcAft>
                <a:spcPts val="0"/>
              </a:spcAft>
              <a:buClr>
                <a:srgbClr val="000000"/>
              </a:buClr>
              <a:buSzPct val="100000"/>
              <a:buFont typeface="Arial"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2900" b="0" i="0" u="none" strike="noStrike" kern="1200" baseline="0">
                <a:ln>
                  <a:noFill/>
                </a:ln>
                <a:solidFill>
                  <a:srgbClr val="000000"/>
                </a:solidFill>
                <a:latin typeface="Arial" pitchFamily="2"/>
                <a:ea typeface="Microsoft YaHei" pitchFamily="2"/>
                <a:cs typeface="Mangal" pitchFamily="2"/>
              </a:defRPr>
            </a:defPPr>
            <a:lvl1pPr marL="342720" marR="0" lvl="0" indent="-342720" algn="l" rtl="0" hangingPunct="1">
              <a:lnSpc>
                <a:spcPct val="100000"/>
              </a:lnSpc>
              <a:spcBef>
                <a:spcPts val="723"/>
              </a:spcBef>
              <a:spcAft>
                <a:spcPts val="0"/>
              </a:spcAft>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2900" b="0" i="0" u="none" strike="noStrike" kern="1200" baseline="0">
                <a:ln>
                  <a:noFill/>
                </a:ln>
                <a:solidFill>
                  <a:srgbClr val="000000"/>
                </a:solidFill>
                <a:latin typeface="Arial" pitchFamily="2"/>
                <a:ea typeface="Microsoft YaHei" pitchFamily="2"/>
                <a:cs typeface="Mangal" pitchFamily="2"/>
              </a:defRPr>
            </a:lvl1pPr>
            <a:lvl2pPr marL="739440" marR="0" lvl="1" indent="-282240" algn="l" rtl="0" hangingPunct="1">
              <a:lnSpc>
                <a:spcPct val="100000"/>
              </a:lnSpc>
              <a:spcBef>
                <a:spcPts val="723"/>
              </a:spcBef>
              <a:spcAft>
                <a:spcPts val="0"/>
              </a:spcAft>
              <a:buClr>
                <a:srgbClr val="000000"/>
              </a:buClr>
              <a:buSzPct val="100000"/>
              <a:buFont typeface="Arial" pitchFamily="34"/>
              <a:buChar char="–"/>
              <a:tabLst>
                <a:tab pos="174600" algn="l"/>
                <a:tab pos="1089000" algn="l"/>
                <a:tab pos="2003399" algn="l"/>
                <a:tab pos="2917800" algn="l"/>
                <a:tab pos="3832200" algn="l"/>
                <a:tab pos="4746600" algn="l"/>
                <a:tab pos="5661000" algn="l"/>
                <a:tab pos="6575399" algn="l"/>
                <a:tab pos="7489800" algn="l"/>
                <a:tab pos="8404200" algn="l"/>
                <a:tab pos="9318600" algn="l"/>
              </a:tabLst>
              <a:defRPr lang="en-US" sz="2900" b="0" i="0" u="none" strike="noStrike" kern="1200" baseline="0">
                <a:ln>
                  <a:noFill/>
                </a:ln>
                <a:solidFill>
                  <a:srgbClr val="000000"/>
                </a:solidFill>
                <a:latin typeface="Arial" pitchFamily="2"/>
                <a:ea typeface="Microsoft YaHei" pitchFamily="2"/>
                <a:cs typeface="Mangal" pitchFamily="2"/>
              </a:defRPr>
            </a:lvl2pPr>
            <a:lvl3pPr marL="1143000" marR="0" lvl="2" indent="-228600" algn="l" rtl="0" hangingPunct="1">
              <a:lnSpc>
                <a:spcPct val="100000"/>
              </a:lnSpc>
              <a:spcBef>
                <a:spcPts val="598"/>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2400" b="0" i="0" u="none" strike="noStrike" kern="1200" baseline="0">
                <a:ln>
                  <a:noFill/>
                </a:ln>
                <a:solidFill>
                  <a:srgbClr val="000000"/>
                </a:solidFill>
                <a:latin typeface="Arial" pitchFamily="2"/>
                <a:ea typeface="Microsoft YaHei" pitchFamily="2"/>
                <a:cs typeface="Mangal" pitchFamily="2"/>
              </a:defRPr>
            </a:lvl3pPr>
            <a:lvl4pPr marL="1600199" marR="0" lvl="3" indent="-228600" algn="l" rtl="0" hangingPunct="1">
              <a:lnSpc>
                <a:spcPct val="100000"/>
              </a:lnSpc>
              <a:spcBef>
                <a:spcPts val="473"/>
              </a:spcBef>
              <a:spcAft>
                <a:spcPts val="0"/>
              </a:spcAft>
              <a:buClr>
                <a:srgbClr val="000000"/>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1900" b="0" i="0" u="none" strike="noStrike" kern="1200" baseline="0">
                <a:ln>
                  <a:noFill/>
                </a:ln>
                <a:solidFill>
                  <a:srgbClr val="000000"/>
                </a:solidFill>
                <a:latin typeface="Arial" pitchFamily="2"/>
                <a:ea typeface="Microsoft YaHei" pitchFamily="2"/>
                <a:cs typeface="Mangal" pitchFamily="2"/>
              </a:defRPr>
            </a:lvl4pPr>
            <a:lvl5pPr marL="2057400" marR="0" lvl="4" indent="-228600" algn="l" rtl="0" hangingPunct="1">
              <a:lnSpc>
                <a:spcPct val="100000"/>
              </a:lnSpc>
              <a:spcBef>
                <a:spcPts val="473"/>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1900" b="0" i="0" u="none" strike="noStrike" kern="1200" baseline="0">
                <a:ln>
                  <a:noFill/>
                </a:ln>
                <a:solidFill>
                  <a:srgbClr val="000000"/>
                </a:solidFill>
                <a:latin typeface="Arial" pitchFamily="2"/>
                <a:ea typeface="Microsoft YaHei" pitchFamily="2"/>
                <a:cs typeface="Mangal" pitchFamily="2"/>
              </a:defRPr>
            </a:lvl5pPr>
            <a:lvl6pPr marL="2057400" marR="0" lvl="5" indent="-228600" algn="l" rtl="0" hangingPunct="1">
              <a:lnSpc>
                <a:spcPct val="100000"/>
              </a:lnSpc>
              <a:spcBef>
                <a:spcPts val="473"/>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1900" b="0" i="0" u="none" strike="noStrike" kern="1200" baseline="0">
                <a:ln>
                  <a:noFill/>
                </a:ln>
                <a:solidFill>
                  <a:srgbClr val="000000"/>
                </a:solidFill>
                <a:latin typeface="Arial" pitchFamily="2"/>
                <a:ea typeface="Microsoft YaHei" pitchFamily="2"/>
                <a:cs typeface="Mangal" pitchFamily="2"/>
              </a:defRPr>
            </a:lvl6pPr>
            <a:lvl7pPr marL="2057400" marR="0" lvl="6" indent="-228600" algn="l" rtl="0" hangingPunct="1">
              <a:lnSpc>
                <a:spcPct val="100000"/>
              </a:lnSpc>
              <a:spcBef>
                <a:spcPts val="473"/>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1900" b="0" i="0" u="none" strike="noStrike" kern="1200" baseline="0">
                <a:ln>
                  <a:noFill/>
                </a:ln>
                <a:solidFill>
                  <a:srgbClr val="000000"/>
                </a:solidFill>
                <a:latin typeface="Arial" pitchFamily="2"/>
                <a:ea typeface="Microsoft YaHei" pitchFamily="2"/>
                <a:cs typeface="Mangal" pitchFamily="2"/>
              </a:defRPr>
            </a:lvl7pPr>
            <a:lvl8pPr marL="2057400" marR="0" lvl="7" indent="-228600" algn="l" rtl="0" hangingPunct="1">
              <a:lnSpc>
                <a:spcPct val="100000"/>
              </a:lnSpc>
              <a:spcBef>
                <a:spcPts val="473"/>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1900" b="0" i="0" u="none" strike="noStrike" kern="1200" baseline="0">
                <a:ln>
                  <a:noFill/>
                </a:ln>
                <a:solidFill>
                  <a:srgbClr val="000000"/>
                </a:solidFill>
                <a:latin typeface="Arial" pitchFamily="2"/>
                <a:ea typeface="Microsoft YaHei" pitchFamily="2"/>
                <a:cs typeface="Mangal" pitchFamily="2"/>
              </a:defRPr>
            </a:lvl8pPr>
            <a:lvl9pPr marL="2057400" marR="0" lvl="8" indent="-228600" algn="l" rtl="0" hangingPunct="1">
              <a:lnSpc>
                <a:spcPct val="100000"/>
              </a:lnSpc>
              <a:spcBef>
                <a:spcPts val="473"/>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1900" b="0" i="0" u="none" strike="noStrike" kern="1200" baseline="0">
                <a:ln>
                  <a:noFill/>
                </a:ln>
                <a:solidFill>
                  <a:srgbClr val="000000"/>
                </a:solidFill>
                <a:latin typeface="Arial" pitchFamily="2"/>
                <a:ea typeface="Microsoft YaHei" pitchFamily="2"/>
                <a:cs typeface="Mangal"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reeform 7"/>
          <p:cNvSpPr/>
          <p:nvPr/>
        </p:nvSpPr>
        <p:spPr>
          <a:xfrm>
            <a:off x="0" y="0"/>
            <a:ext cx="43891200" cy="43891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24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9" name="Freeform 8"/>
          <p:cNvSpPr/>
          <p:nvPr/>
        </p:nvSpPr>
        <p:spPr>
          <a:xfrm>
            <a:off x="11490480" y="6407279"/>
            <a:ext cx="20764440" cy="36529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D7D7D7"/>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10" name="Freeform 9"/>
          <p:cNvSpPr/>
          <p:nvPr/>
        </p:nvSpPr>
        <p:spPr>
          <a:xfrm>
            <a:off x="32902560" y="6407279"/>
            <a:ext cx="9982080" cy="36529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D7D7D7"/>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indent="0" algn="ctr" rtl="0" hangingPunct="1">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8600" b="0" i="0" u="none" strike="noStrike" kern="1200" baseline="0">
          <a:ln>
            <a:noFill/>
          </a:ln>
          <a:solidFill>
            <a:srgbClr val="000000"/>
          </a:solidFill>
          <a:latin typeface="Arial Black" pitchFamily="34"/>
          <a:ea typeface="Microsoft YaHei" pitchFamily="2"/>
          <a:cs typeface="Mangal" pitchFamily="2"/>
        </a:defRPr>
      </a:lvl1pPr>
    </p:titleStyle>
    <p:bodyStyle>
      <a:lvl1pPr marL="0" marR="0" indent="0" algn="l" rtl="0" hangingPunct="1">
        <a:lnSpc>
          <a:spcPct val="100000"/>
        </a:lnSpc>
        <a:spcBef>
          <a:spcPts val="723"/>
        </a:spcBef>
        <a:spcAft>
          <a:spcPts val="0"/>
        </a:spcAft>
        <a:tabLst>
          <a:tab pos="571320" algn="l"/>
          <a:tab pos="1485719" algn="l"/>
          <a:tab pos="2400119" algn="l"/>
          <a:tab pos="3314519" algn="l"/>
          <a:tab pos="4228919" algn="l"/>
          <a:tab pos="5143320" algn="l"/>
          <a:tab pos="6057720" algn="l"/>
          <a:tab pos="6972120" algn="l"/>
          <a:tab pos="7886520" algn="l"/>
          <a:tab pos="8800920" algn="l"/>
          <a:tab pos="9715320" algn="l"/>
        </a:tabLst>
        <a:defRPr lang="en-US" sz="2900" b="0" i="0" u="none" strike="noStrike" kern="1200" baseline="0">
          <a:ln>
            <a:noFill/>
          </a:ln>
          <a:solidFill>
            <a:srgbClr val="000000"/>
          </a:solidFill>
          <a:latin typeface="Arial" pitchFamily="18"/>
          <a:ea typeface="Microsoft YaHei" pitchFamily="2"/>
          <a:cs typeface="Mangal" pitchFamily="2"/>
        </a:defRPr>
      </a:lvl1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AABAC9"/>
        </a:solidFill>
        <a:effectLst/>
      </p:bgPr>
    </p:bg>
    <p:spTree>
      <p:nvGrpSpPr>
        <p:cNvPr id="1" name=""/>
        <p:cNvGrpSpPr/>
        <p:nvPr/>
      </p:nvGrpSpPr>
      <p:grpSpPr>
        <a:xfrm>
          <a:off x="0" y="0"/>
          <a:ext cx="0" cy="0"/>
          <a:chOff x="0" y="0"/>
          <a:chExt cx="0" cy="0"/>
        </a:xfrm>
      </p:grpSpPr>
      <p:sp>
        <p:nvSpPr>
          <p:cNvPr id="2" name="Freeform 1"/>
          <p:cNvSpPr/>
          <p:nvPr/>
        </p:nvSpPr>
        <p:spPr>
          <a:xfrm>
            <a:off x="0" y="0"/>
            <a:ext cx="43891200" cy="5613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D7D7D7"/>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3" name="Freeform 2"/>
          <p:cNvSpPr/>
          <p:nvPr/>
        </p:nvSpPr>
        <p:spPr>
          <a:xfrm>
            <a:off x="693719" y="6407279"/>
            <a:ext cx="42367320" cy="36529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D7D7D7"/>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4" name="Freeform 3"/>
          <p:cNvSpPr/>
          <p:nvPr/>
        </p:nvSpPr>
        <p:spPr>
          <a:xfrm>
            <a:off x="0" y="5613480"/>
            <a:ext cx="43891200" cy="172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660000"/>
          </a:solidFill>
          <a:ln>
            <a:noFill/>
            <a:prstDash val="solid"/>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
        <p:nvSpPr>
          <p:cNvPr id="5" name="Freeform 4"/>
          <p:cNvSpPr/>
          <p:nvPr/>
        </p:nvSpPr>
        <p:spPr>
          <a:xfrm>
            <a:off x="609480" y="43260840"/>
            <a:ext cx="2514600" cy="318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spAutoFit/>
          </a:bodyPr>
          <a:lstStyle/>
          <a:p>
            <a:pPr marL="0" marR="0" lvl="0" indent="0" rtl="0" hangingPunct="0">
              <a:lnSpc>
                <a:spcPct val="65000"/>
              </a:lnSpc>
              <a:spcBef>
                <a:spcPts val="312"/>
              </a:spcBef>
              <a:spcAft>
                <a:spcPts val="0"/>
              </a:spcAft>
              <a:buNone/>
              <a:tabLst/>
            </a:pPr>
            <a:r>
              <a:rPr lang="en-US" sz="500" b="1">
                <a:solidFill>
                  <a:srgbClr val="808080"/>
                </a:solidFill>
                <a:latin typeface="Times New Roman" pitchFamily="18"/>
                <a:ea typeface="Arial Unicode MS" pitchFamily="2"/>
                <a:cs typeface="Tahoma" pitchFamily="2"/>
              </a:rPr>
              <a:t>POSTER TEMPLATE BY:</a:t>
            </a:r>
          </a:p>
          <a:p>
            <a:pPr marL="0" marR="0" lvl="0" indent="0" rtl="0" hangingPunct="0">
              <a:lnSpc>
                <a:spcPct val="65000"/>
              </a:lnSpc>
              <a:spcBef>
                <a:spcPts val="624"/>
              </a:spcBef>
              <a:spcAft>
                <a:spcPts val="0"/>
              </a:spcAft>
              <a:buNone/>
              <a:tabLst/>
            </a:pPr>
            <a:r>
              <a:rPr lang="en-US" sz="1000" b="1">
                <a:solidFill>
                  <a:srgbClr val="808080"/>
                </a:solidFill>
                <a:latin typeface="Times New Roman" pitchFamily="18"/>
                <a:ea typeface="Arial Unicode MS" pitchFamily="2"/>
                <a:cs typeface="Tahoma" pitchFamily="2"/>
              </a:rPr>
              <a:t>www.PosterPresentations.com</a:t>
            </a:r>
          </a:p>
        </p:txBody>
      </p:sp>
      <p:sp>
        <p:nvSpPr>
          <p:cNvPr id="6" name="Title Placeholder 5"/>
          <p:cNvSpPr txBox="1">
            <a:spLocks noGrp="1"/>
          </p:cNvSpPr>
          <p:nvPr>
            <p:ph type="title"/>
          </p:nvPr>
        </p:nvSpPr>
        <p:spPr>
          <a:xfrm>
            <a:off x="960480" y="1697039"/>
            <a:ext cx="41924160" cy="2937240"/>
          </a:xfrm>
          <a:prstGeom prst="rect">
            <a:avLst/>
          </a:prstGeom>
          <a:noFill/>
          <a:ln>
            <a:noFill/>
          </a:ln>
        </p:spPr>
        <p:txBody>
          <a:bodyPr vert="horz" lIns="91440" tIns="45720" rIns="91440" bIns="45720" anchor="ctr" anchorCtr="0" compatLnSpc="1"/>
          <a:lstStyle>
            <a:defPPr lvl="0">
              <a:buNone/>
            </a:defPPr>
            <a:lvl1pPr lvl="0">
              <a:buNone/>
            </a:lvl1pPr>
          </a:lstStyle>
          <a:p>
            <a:endParaRPr lang="en-US"/>
          </a:p>
        </p:txBody>
      </p:sp>
      <p:sp>
        <p:nvSpPr>
          <p:cNvPr id="7" name="Text Placeholder 6"/>
          <p:cNvSpPr txBox="1">
            <a:spLocks noGrp="1"/>
          </p:cNvSpPr>
          <p:nvPr>
            <p:ph type="body" idx="1"/>
          </p:nvPr>
        </p:nvSpPr>
        <p:spPr>
          <a:xfrm>
            <a:off x="693360" y="6407279"/>
            <a:ext cx="42190920" cy="36530280"/>
          </a:xfrm>
          <a:prstGeom prst="rect">
            <a:avLst/>
          </a:prstGeom>
          <a:noFill/>
          <a:ln>
            <a:noFill/>
          </a:ln>
        </p:spPr>
        <p:txBody>
          <a:bodyPr vert="horz" lIns="456480" tIns="456480" rIns="456480" bIns="456480" anchor="t" anchorCtr="0" compatLnSpc="1"/>
          <a:lstStyle>
            <a:defPPr marL="342720" marR="0" lvl="0" indent="-342720" algn="l" rtl="0" hangingPunct="1">
              <a:lnSpc>
                <a:spcPct val="100000"/>
              </a:lnSpc>
              <a:spcBef>
                <a:spcPts val="723"/>
              </a:spcBef>
              <a:spcAft>
                <a:spcPts val="0"/>
              </a:spcAft>
              <a:buClr>
                <a:srgbClr val="000000"/>
              </a:buClr>
              <a:buSzPct val="100000"/>
              <a:buFont typeface="Arial"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2900" b="0" i="0" u="none" strike="noStrike" kern="1200" baseline="0">
                <a:ln>
                  <a:noFill/>
                </a:ln>
                <a:solidFill>
                  <a:srgbClr val="000000"/>
                </a:solidFill>
                <a:latin typeface="Arial" pitchFamily="2"/>
                <a:ea typeface="Microsoft YaHei" pitchFamily="2"/>
                <a:cs typeface="Mangal" pitchFamily="2"/>
              </a:defRPr>
            </a:defPPr>
            <a:lvl1pPr marL="342720" marR="0" lvl="0" indent="-342720" algn="l" rtl="0" hangingPunct="1">
              <a:lnSpc>
                <a:spcPct val="100000"/>
              </a:lnSpc>
              <a:spcBef>
                <a:spcPts val="723"/>
              </a:spcBef>
              <a:spcAft>
                <a:spcPts val="0"/>
              </a:spcAft>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2900" b="0" i="0" u="none" strike="noStrike" kern="1200" baseline="0">
                <a:ln>
                  <a:noFill/>
                </a:ln>
                <a:solidFill>
                  <a:srgbClr val="000000"/>
                </a:solidFill>
                <a:latin typeface="Arial" pitchFamily="2"/>
                <a:ea typeface="Microsoft YaHei" pitchFamily="2"/>
                <a:cs typeface="Mangal" pitchFamily="2"/>
              </a:defRPr>
            </a:lvl1pPr>
            <a:lvl2pPr marL="739440" marR="0" lvl="1" indent="-282240" algn="l" rtl="0" hangingPunct="1">
              <a:lnSpc>
                <a:spcPct val="100000"/>
              </a:lnSpc>
              <a:spcBef>
                <a:spcPts val="723"/>
              </a:spcBef>
              <a:spcAft>
                <a:spcPts val="0"/>
              </a:spcAft>
              <a:buClr>
                <a:srgbClr val="000000"/>
              </a:buClr>
              <a:buSzPct val="100000"/>
              <a:buFont typeface="Arial" pitchFamily="34"/>
              <a:buChar char="–"/>
              <a:tabLst>
                <a:tab pos="174600" algn="l"/>
                <a:tab pos="1089000" algn="l"/>
                <a:tab pos="2003399" algn="l"/>
                <a:tab pos="2917800" algn="l"/>
                <a:tab pos="3832200" algn="l"/>
                <a:tab pos="4746600" algn="l"/>
                <a:tab pos="5661000" algn="l"/>
                <a:tab pos="6575399" algn="l"/>
                <a:tab pos="7489800" algn="l"/>
                <a:tab pos="8404200" algn="l"/>
                <a:tab pos="9318600" algn="l"/>
              </a:tabLst>
              <a:defRPr lang="en-US" sz="2900" b="0" i="0" u="none" strike="noStrike" kern="1200" baseline="0">
                <a:ln>
                  <a:noFill/>
                </a:ln>
                <a:solidFill>
                  <a:srgbClr val="000000"/>
                </a:solidFill>
                <a:latin typeface="Arial" pitchFamily="2"/>
                <a:ea typeface="Microsoft YaHei" pitchFamily="2"/>
                <a:cs typeface="Mangal" pitchFamily="2"/>
              </a:defRPr>
            </a:lvl2pPr>
            <a:lvl3pPr marL="1143000" marR="0" lvl="2" indent="-228600" algn="l" rtl="0" hangingPunct="1">
              <a:lnSpc>
                <a:spcPct val="100000"/>
              </a:lnSpc>
              <a:spcBef>
                <a:spcPts val="598"/>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2400" b="0" i="0" u="none" strike="noStrike" kern="1200" baseline="0">
                <a:ln>
                  <a:noFill/>
                </a:ln>
                <a:solidFill>
                  <a:srgbClr val="000000"/>
                </a:solidFill>
                <a:latin typeface="Arial" pitchFamily="2"/>
                <a:ea typeface="Microsoft YaHei" pitchFamily="2"/>
                <a:cs typeface="Mangal" pitchFamily="2"/>
              </a:defRPr>
            </a:lvl3pPr>
            <a:lvl4pPr marL="1600199" marR="0" lvl="3" indent="-228600" algn="l" rtl="0" hangingPunct="1">
              <a:lnSpc>
                <a:spcPct val="100000"/>
              </a:lnSpc>
              <a:spcBef>
                <a:spcPts val="473"/>
              </a:spcBef>
              <a:spcAft>
                <a:spcPts val="0"/>
              </a:spcAft>
              <a:buClr>
                <a:srgbClr val="000000"/>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1900" b="0" i="0" u="none" strike="noStrike" kern="1200" baseline="0">
                <a:ln>
                  <a:noFill/>
                </a:ln>
                <a:solidFill>
                  <a:srgbClr val="000000"/>
                </a:solidFill>
                <a:latin typeface="Arial" pitchFamily="2"/>
                <a:ea typeface="Microsoft YaHei" pitchFamily="2"/>
                <a:cs typeface="Mangal" pitchFamily="2"/>
              </a:defRPr>
            </a:lvl4pPr>
            <a:lvl5pPr marL="2057400" marR="0" lvl="4" indent="-228600" algn="l" rtl="0" hangingPunct="1">
              <a:lnSpc>
                <a:spcPct val="100000"/>
              </a:lnSpc>
              <a:spcBef>
                <a:spcPts val="473"/>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1900" b="0" i="0" u="none" strike="noStrike" kern="1200" baseline="0">
                <a:ln>
                  <a:noFill/>
                </a:ln>
                <a:solidFill>
                  <a:srgbClr val="000000"/>
                </a:solidFill>
                <a:latin typeface="Arial" pitchFamily="2"/>
                <a:ea typeface="Microsoft YaHei" pitchFamily="2"/>
                <a:cs typeface="Mangal" pitchFamily="2"/>
              </a:defRPr>
            </a:lvl5pPr>
            <a:lvl6pPr marL="2057400" marR="0" lvl="5" indent="-228600" algn="l" rtl="0" hangingPunct="1">
              <a:lnSpc>
                <a:spcPct val="100000"/>
              </a:lnSpc>
              <a:spcBef>
                <a:spcPts val="473"/>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1900" b="0" i="0" u="none" strike="noStrike" kern="1200" baseline="0">
                <a:ln>
                  <a:noFill/>
                </a:ln>
                <a:solidFill>
                  <a:srgbClr val="000000"/>
                </a:solidFill>
                <a:latin typeface="Arial" pitchFamily="2"/>
                <a:ea typeface="Microsoft YaHei" pitchFamily="2"/>
                <a:cs typeface="Mangal" pitchFamily="2"/>
              </a:defRPr>
            </a:lvl6pPr>
            <a:lvl7pPr marL="2057400" marR="0" lvl="6" indent="-228600" algn="l" rtl="0" hangingPunct="1">
              <a:lnSpc>
                <a:spcPct val="100000"/>
              </a:lnSpc>
              <a:spcBef>
                <a:spcPts val="473"/>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1900" b="0" i="0" u="none" strike="noStrike" kern="1200" baseline="0">
                <a:ln>
                  <a:noFill/>
                </a:ln>
                <a:solidFill>
                  <a:srgbClr val="000000"/>
                </a:solidFill>
                <a:latin typeface="Arial" pitchFamily="2"/>
                <a:ea typeface="Microsoft YaHei" pitchFamily="2"/>
                <a:cs typeface="Mangal" pitchFamily="2"/>
              </a:defRPr>
            </a:lvl7pPr>
            <a:lvl8pPr marL="2057400" marR="0" lvl="7" indent="-228600" algn="l" rtl="0" hangingPunct="1">
              <a:lnSpc>
                <a:spcPct val="100000"/>
              </a:lnSpc>
              <a:spcBef>
                <a:spcPts val="473"/>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1900" b="0" i="0" u="none" strike="noStrike" kern="1200" baseline="0">
                <a:ln>
                  <a:noFill/>
                </a:ln>
                <a:solidFill>
                  <a:srgbClr val="000000"/>
                </a:solidFill>
                <a:latin typeface="Arial" pitchFamily="2"/>
                <a:ea typeface="Microsoft YaHei" pitchFamily="2"/>
                <a:cs typeface="Mangal" pitchFamily="2"/>
              </a:defRPr>
            </a:lvl8pPr>
            <a:lvl9pPr marL="2057400" marR="0" lvl="8" indent="-228600" algn="l" rtl="0" hangingPunct="1">
              <a:lnSpc>
                <a:spcPct val="100000"/>
              </a:lnSpc>
              <a:spcBef>
                <a:spcPts val="473"/>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1900" b="0" i="0" u="none" strike="noStrike" kern="1200" baseline="0">
                <a:ln>
                  <a:noFill/>
                </a:ln>
                <a:solidFill>
                  <a:srgbClr val="000000"/>
                </a:solidFill>
                <a:latin typeface="Arial" pitchFamily="2"/>
                <a:ea typeface="Microsoft YaHei" pitchFamily="2"/>
                <a:cs typeface="Mangal"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reeform 7"/>
          <p:cNvSpPr/>
          <p:nvPr/>
        </p:nvSpPr>
        <p:spPr>
          <a:xfrm>
            <a:off x="0" y="0"/>
            <a:ext cx="43891200" cy="43891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24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Arial Unicode MS" pitchFamily="2"/>
              <a:cs typeface="Tahoma" pitchFamily="2"/>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indent="0" algn="ctr" rtl="0" hangingPunct="1">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8600" b="0" i="0" u="none" strike="noStrike" kern="1200" baseline="0">
          <a:ln>
            <a:noFill/>
          </a:ln>
          <a:solidFill>
            <a:srgbClr val="000000"/>
          </a:solidFill>
          <a:latin typeface="Arial Black" pitchFamily="34"/>
          <a:ea typeface="Microsoft YaHei" pitchFamily="2"/>
          <a:cs typeface="Mangal" pitchFamily="2"/>
        </a:defRPr>
      </a:lvl1pPr>
    </p:titleStyle>
    <p:bodyStyle>
      <a:lvl1pPr marL="0" marR="0" indent="0" algn="l" rtl="0" hangingPunct="1">
        <a:lnSpc>
          <a:spcPct val="100000"/>
        </a:lnSpc>
        <a:spcBef>
          <a:spcPts val="723"/>
        </a:spcBef>
        <a:spcAft>
          <a:spcPts val="0"/>
        </a:spcAft>
        <a:tabLst>
          <a:tab pos="571320" algn="l"/>
          <a:tab pos="1485719" algn="l"/>
          <a:tab pos="2400119" algn="l"/>
          <a:tab pos="3314519" algn="l"/>
          <a:tab pos="4228919" algn="l"/>
          <a:tab pos="5143320" algn="l"/>
          <a:tab pos="6057720" algn="l"/>
          <a:tab pos="6972120" algn="l"/>
          <a:tab pos="7886520" algn="l"/>
          <a:tab pos="8800920" algn="l"/>
          <a:tab pos="9715320" algn="l"/>
        </a:tabLst>
        <a:defRPr lang="en-US" sz="2900" b="0" i="0" u="none" strike="noStrike" kern="1200" baseline="0">
          <a:ln>
            <a:noFill/>
          </a:ln>
          <a:solidFill>
            <a:srgbClr val="000000"/>
          </a:solidFill>
          <a:latin typeface="Arial" pitchFamily="18"/>
          <a:ea typeface="Microsoft YaHei" pitchFamily="2"/>
          <a:cs typeface="Mangal" pitchFamily="2"/>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Freeform 1"/>
          <p:cNvSpPr/>
          <p:nvPr/>
        </p:nvSpPr>
        <p:spPr>
          <a:xfrm>
            <a:off x="693719" y="1343160"/>
            <a:ext cx="42351480" cy="264085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080" tIns="45720" rIns="91080" bIns="45720" anchor="t" anchorCtr="0" compatLnSpc="0">
            <a:spAutoFit/>
          </a:bodyPr>
          <a:lstStyle/>
          <a:p>
            <a:pPr lvl="0" algn="ctr" rtl="0" hangingPunct="0">
              <a:buNone/>
              <a:tabLst/>
              <a:defRPr sz="5600" b="1"/>
            </a:pPr>
            <a:r>
              <a:rPr lang="en-US" sz="9200" b="1" dirty="0" smtClean="0">
                <a:solidFill>
                  <a:srgbClr val="FFFFFF"/>
                </a:solidFill>
                <a:latin typeface="Arial Black" pitchFamily="34"/>
                <a:ea typeface="Arial Unicode MS" pitchFamily="2"/>
                <a:cs typeface="Tahoma" pitchFamily="2"/>
              </a:rPr>
              <a:t>APUS Online Course Guides</a:t>
            </a:r>
            <a:endParaRPr lang="en-US" sz="9200" b="1" dirty="0">
              <a:solidFill>
                <a:srgbClr val="FFFFFF"/>
              </a:solidFill>
              <a:latin typeface="Arial Black" pitchFamily="34"/>
              <a:ea typeface="Arial Unicode MS" pitchFamily="2"/>
              <a:cs typeface="Tahoma" pitchFamily="2"/>
            </a:endParaRPr>
          </a:p>
          <a:p>
            <a:pPr lvl="0" algn="ctr" rtl="0" hangingPunct="0">
              <a:buNone/>
              <a:tabLst/>
              <a:defRPr sz="1200"/>
            </a:pPr>
            <a:r>
              <a:rPr lang="en-US" sz="6000" b="1" dirty="0" smtClean="0">
                <a:solidFill>
                  <a:srgbClr val="FFFFFF"/>
                </a:solidFill>
                <a:latin typeface="Times New Roman" pitchFamily="18"/>
                <a:ea typeface="Arial Unicode MS" pitchFamily="2"/>
                <a:cs typeface="Tahoma" pitchFamily="2"/>
              </a:rPr>
              <a:t>A University Alternative to Text Books |  http://apus.campusguides.com </a:t>
            </a:r>
            <a:endParaRPr lang="en-US" sz="6000" b="1" dirty="0">
              <a:solidFill>
                <a:srgbClr val="FFFFFF"/>
              </a:solidFill>
              <a:latin typeface="Times New Roman" pitchFamily="18"/>
              <a:ea typeface="Arial Unicode MS" pitchFamily="2"/>
              <a:cs typeface="Tahoma" pitchFamily="2"/>
            </a:endParaRPr>
          </a:p>
        </p:txBody>
      </p:sp>
      <p:sp>
        <p:nvSpPr>
          <p:cNvPr id="3" name="Freeform 2"/>
          <p:cNvSpPr/>
          <p:nvPr/>
        </p:nvSpPr>
        <p:spPr>
          <a:xfrm>
            <a:off x="936720" y="6407279"/>
            <a:ext cx="13514400" cy="1737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466"/>
          </a:solidFill>
          <a:ln>
            <a:noFill/>
            <a:prstDash val="solid"/>
          </a:ln>
        </p:spPr>
        <p:txBody>
          <a:bodyPr vert="horz" wrap="square" lIns="91440" tIns="45720" rIns="91440" bIns="45720" anchor="t" anchorCtr="0" compatLnSpc="0">
            <a:spAutoFit/>
          </a:bodyPr>
          <a:lstStyle/>
          <a:p>
            <a:pPr marL="0" marR="0" lvl="0" indent="0" algn="ctr" rtl="0" hangingPunct="0">
              <a:lnSpc>
                <a:spcPct val="100000"/>
              </a:lnSpc>
              <a:spcBef>
                <a:spcPts val="2248"/>
              </a:spcBef>
              <a:spcAft>
                <a:spcPts val="0"/>
              </a:spcAft>
              <a:buNone/>
              <a:tabLst/>
              <a:defRPr sz="5400" b="1"/>
            </a:pPr>
            <a:r>
              <a:rPr lang="en-US" sz="5400" b="1">
                <a:solidFill>
                  <a:srgbClr val="F8F8F8"/>
                </a:solidFill>
                <a:latin typeface="Arial Narrow" pitchFamily="34"/>
                <a:ea typeface="Arial Unicode MS" pitchFamily="2"/>
                <a:cs typeface="Tahoma" pitchFamily="2"/>
              </a:rPr>
              <a:t>Online Course Guides Effectively Respond to the Needs of Online Education</a:t>
            </a:r>
          </a:p>
        </p:txBody>
      </p:sp>
      <p:sp>
        <p:nvSpPr>
          <p:cNvPr id="4" name="Freeform 3"/>
          <p:cNvSpPr/>
          <p:nvPr/>
        </p:nvSpPr>
        <p:spPr>
          <a:xfrm>
            <a:off x="914400" y="8255160"/>
            <a:ext cx="13506480" cy="32778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457200" tIns="457200" rIns="457200" bIns="457200" anchor="t" anchorCtr="0" compatLnSpc="0">
            <a:spAutoFit/>
          </a:bodyPr>
          <a:lstStyle/>
          <a:p>
            <a:pPr marL="514350" marR="0" lvl="0" indent="-514350" rtl="0" hangingPunct="0">
              <a:lnSpc>
                <a:spcPct val="100000"/>
              </a:lnSpc>
              <a:buAutoNum type="arabicParenR"/>
              <a:tabLst/>
            </a:pPr>
            <a:r>
              <a:rPr lang="en-US" sz="3200" b="1" dirty="0" smtClean="0">
                <a:latin typeface="Arial Narrow" pitchFamily="34"/>
                <a:ea typeface="Arial Unicode MS" pitchFamily="2"/>
                <a:cs typeface="Tahoma" pitchFamily="2"/>
              </a:rPr>
              <a:t>Curriculum Quality: Peer Reviewed eBooks and Articles</a:t>
            </a:r>
          </a:p>
          <a:p>
            <a:pPr marL="514350" marR="0" lvl="0" indent="-514350" rtl="0" hangingPunct="0">
              <a:lnSpc>
                <a:spcPct val="100000"/>
              </a:lnSpc>
              <a:buAutoNum type="arabicParenR"/>
              <a:tabLst/>
            </a:pPr>
            <a:r>
              <a:rPr lang="en-US" sz="3200" b="1" dirty="0" smtClean="0">
                <a:latin typeface="Arial Narrow" pitchFamily="34"/>
                <a:ea typeface="Arial Unicode MS" pitchFamily="2"/>
                <a:cs typeface="Tahoma" pitchFamily="2"/>
              </a:rPr>
              <a:t>Cost Control: Open Source Resources Vetted by Librarians and Faculty</a:t>
            </a:r>
          </a:p>
          <a:p>
            <a:pPr marL="514350" marR="0" lvl="0" indent="-514350" rtl="0" hangingPunct="0">
              <a:lnSpc>
                <a:spcPct val="100000"/>
              </a:lnSpc>
              <a:buAutoNum type="arabicParenR"/>
              <a:tabLst/>
            </a:pPr>
            <a:r>
              <a:rPr lang="en-US" sz="3200" b="1" smtClean="0">
                <a:latin typeface="Arial Narrow" pitchFamily="34"/>
                <a:ea typeface="Arial Unicode MS" pitchFamily="2"/>
                <a:cs typeface="Tahoma" pitchFamily="2"/>
              </a:rPr>
              <a:t>Multimedia </a:t>
            </a:r>
            <a:r>
              <a:rPr lang="en-US" sz="3200" b="1" dirty="0" smtClean="0">
                <a:latin typeface="Arial Narrow" pitchFamily="34"/>
                <a:ea typeface="Arial Unicode MS" pitchFamily="2"/>
                <a:cs typeface="Tahoma" pitchFamily="2"/>
              </a:rPr>
              <a:t>Pedagogy</a:t>
            </a:r>
          </a:p>
          <a:p>
            <a:pPr marL="514350" marR="0" lvl="0" indent="-514350" rtl="0" hangingPunct="0">
              <a:lnSpc>
                <a:spcPct val="100000"/>
              </a:lnSpc>
              <a:buAutoNum type="arabicParenR" startAt="4"/>
              <a:tabLst/>
            </a:pPr>
            <a:r>
              <a:rPr lang="en-US" sz="3200" b="1" dirty="0" smtClean="0">
                <a:latin typeface="Arial Narrow" pitchFamily="34"/>
                <a:ea typeface="Arial Unicode MS" pitchFamily="2"/>
                <a:cs typeface="Tahoma" pitchFamily="2"/>
              </a:rPr>
              <a:t>Information Literacy Focus</a:t>
            </a:r>
          </a:p>
          <a:p>
            <a:pPr marR="0" lvl="0" rtl="0" hangingPunct="0">
              <a:lnSpc>
                <a:spcPct val="100000"/>
              </a:lnSpc>
              <a:tabLst/>
            </a:pPr>
            <a:r>
              <a:rPr lang="en-US" sz="3200" b="1" dirty="0" smtClean="0">
                <a:latin typeface="Arial Narrow" pitchFamily="34"/>
                <a:ea typeface="Arial Unicode MS" pitchFamily="2"/>
                <a:cs typeface="Tahoma" pitchFamily="2"/>
              </a:rPr>
              <a:t>5) Tutorial Center Integration.</a:t>
            </a:r>
          </a:p>
        </p:txBody>
      </p:sp>
      <p:sp>
        <p:nvSpPr>
          <p:cNvPr id="5" name="Freeform 4"/>
          <p:cNvSpPr/>
          <p:nvPr/>
        </p:nvSpPr>
        <p:spPr>
          <a:xfrm>
            <a:off x="936720" y="22088880"/>
            <a:ext cx="13514400" cy="1737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466"/>
          </a:solidFill>
          <a:ln>
            <a:noFill/>
            <a:prstDash val="solid"/>
          </a:ln>
        </p:spPr>
        <p:txBody>
          <a:bodyPr vert="horz" wrap="square" lIns="91440" tIns="45720" rIns="91440" bIns="45720" anchor="t" anchorCtr="0" compatLnSpc="0">
            <a:spAutoFit/>
          </a:bodyPr>
          <a:lstStyle/>
          <a:p>
            <a:pPr lvl="0" algn="ctr" rtl="0" hangingPunct="0">
              <a:buNone/>
              <a:tabLst/>
              <a:defRPr sz="5400"/>
            </a:pPr>
            <a:r>
              <a:rPr lang="en-US" sz="5400" b="1">
                <a:solidFill>
                  <a:srgbClr val="F8F8F8"/>
                </a:solidFill>
                <a:latin typeface="Arial Narrow" pitchFamily="34"/>
                <a:ea typeface="Arial Unicode MS" pitchFamily="2"/>
                <a:cs typeface="Tahoma" pitchFamily="2"/>
              </a:rPr>
              <a:t>Online Course Guides Have Broad Application and Can Be Easily Duplicated</a:t>
            </a:r>
          </a:p>
        </p:txBody>
      </p:sp>
      <p:sp>
        <p:nvSpPr>
          <p:cNvPr id="6" name="Freeform 5"/>
          <p:cNvSpPr/>
          <p:nvPr/>
        </p:nvSpPr>
        <p:spPr>
          <a:xfrm>
            <a:off x="936720" y="32889960"/>
            <a:ext cx="13506480" cy="914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466"/>
          </a:solidFill>
          <a:ln>
            <a:noFill/>
            <a:prstDash val="solid"/>
          </a:ln>
        </p:spPr>
        <p:txBody>
          <a:bodyPr vert="horz" wrap="square" lIns="91440" tIns="45720" rIns="91440" bIns="45720" anchor="t" anchorCtr="0" compatLnSpc="0">
            <a:spAutoFit/>
          </a:bodyPr>
          <a:lstStyle/>
          <a:p>
            <a:pPr lvl="0" algn="ctr" rtl="0" hangingPunct="0">
              <a:buNone/>
              <a:tabLst/>
              <a:defRPr sz="5400"/>
            </a:pPr>
            <a:r>
              <a:rPr lang="en-US" sz="5400" b="1">
                <a:solidFill>
                  <a:srgbClr val="F8F8F8"/>
                </a:solidFill>
                <a:latin typeface="Arial Narrow" pitchFamily="34"/>
                <a:ea typeface="Arial Unicode MS" pitchFamily="2"/>
                <a:cs typeface="Tahoma" pitchFamily="2"/>
              </a:rPr>
              <a:t>Online Course Guides are Cost-Effective</a:t>
            </a:r>
          </a:p>
        </p:txBody>
      </p:sp>
      <p:sp>
        <p:nvSpPr>
          <p:cNvPr id="7" name="Freeform 6"/>
          <p:cNvSpPr/>
          <p:nvPr/>
        </p:nvSpPr>
        <p:spPr>
          <a:xfrm>
            <a:off x="936720" y="33819120"/>
            <a:ext cx="13506480" cy="5791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457200" tIns="457200" rIns="457200" bIns="457200" anchor="t" anchorCtr="0" compatLnSpc="0">
            <a:spAutoFit/>
          </a:bodyPr>
          <a:lstStyle/>
          <a:p>
            <a:pPr lvl="0" rtl="0" hangingPunct="0">
              <a:buNone/>
              <a:tabLst/>
            </a:pPr>
            <a:r>
              <a:rPr lang="en-US" sz="3600">
                <a:latin typeface="Arial Narrow" pitchFamily="34"/>
                <a:ea typeface="Arial Unicode MS" pitchFamily="2"/>
                <a:cs typeface="Tahoma" pitchFamily="2"/>
              </a:rPr>
              <a:t>The innovation with the course guides provides large cost savings to students, faculty and the university. It keeps tuition low by directly utilizing online library resources for needed curriculum. By identifying supplementary multimedia open source materials, the university and students benefit by both free text books/e-textbooks to undergraduate students and curricular components that take advantage of twenty first century methodologies and combine the best of vendor worlds, new media and open source materials. </a:t>
            </a:r>
            <a:r>
              <a:rPr lang="en-US" sz="3200">
                <a:latin typeface="Arial Narrow" pitchFamily="34"/>
                <a:ea typeface="Arial Unicode MS" pitchFamily="2"/>
                <a:cs typeface="Tahoma" pitchFamily="2"/>
              </a:rPr>
              <a:t/>
            </a:r>
            <a:br>
              <a:rPr lang="en-US" sz="3200">
                <a:latin typeface="Arial Narrow" pitchFamily="34"/>
                <a:ea typeface="Arial Unicode MS" pitchFamily="2"/>
                <a:cs typeface="Tahoma" pitchFamily="2"/>
              </a:rPr>
            </a:br>
            <a:endParaRPr lang="en-US" sz="3200">
              <a:latin typeface="Arial Narrow" pitchFamily="34"/>
              <a:ea typeface="Arial Unicode MS" pitchFamily="2"/>
              <a:cs typeface="Tahoma" pitchFamily="2"/>
            </a:endParaRPr>
          </a:p>
        </p:txBody>
      </p:sp>
      <p:sp>
        <p:nvSpPr>
          <p:cNvPr id="8" name="Freeform 7"/>
          <p:cNvSpPr/>
          <p:nvPr/>
        </p:nvSpPr>
        <p:spPr>
          <a:xfrm>
            <a:off x="15156000" y="6474599"/>
            <a:ext cx="13511160" cy="18618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457200" tIns="457200" rIns="457200" bIns="457200" anchor="t" anchorCtr="0" compatLnSpc="0">
            <a:spAutoFit/>
          </a:bodyPr>
          <a:lstStyle/>
          <a:p>
            <a:pPr lvl="0" rtl="0" hangingPunct="0">
              <a:buNone/>
              <a:tabLst/>
              <a:defRPr sz="2800" i="1">
                <a:solidFill>
                  <a:srgbClr val="006EC0"/>
                </a:solidFill>
              </a:defRPr>
            </a:pPr>
            <a:r>
              <a:rPr lang="en-US" sz="12000" b="1" i="1">
                <a:solidFill>
                  <a:srgbClr val="000000"/>
                </a:solidFill>
                <a:latin typeface="Arial Narrow" pitchFamily="34"/>
                <a:ea typeface="Arial Unicode MS" pitchFamily="2"/>
                <a:cs typeface="Tahoma" pitchFamily="2"/>
              </a:rPr>
              <a:t>The American Public University System  Online Course Guides Initiative</a:t>
            </a:r>
            <a:r>
              <a:rPr lang="en-US" sz="14000" b="1" i="1">
                <a:solidFill>
                  <a:srgbClr val="000000"/>
                </a:solidFill>
                <a:latin typeface="Arial Narrow" pitchFamily="34"/>
                <a:ea typeface="Arial Unicode MS" pitchFamily="2"/>
                <a:cs typeface="Tahoma" pitchFamily="2"/>
              </a:rPr>
              <a:t> </a:t>
            </a:r>
            <a:r>
              <a:rPr lang="en-US" sz="5600" b="1" i="1">
                <a:solidFill>
                  <a:srgbClr val="000000"/>
                </a:solidFill>
                <a:latin typeface="Arial Narrow" pitchFamily="34"/>
                <a:ea typeface="Arial Unicode MS" pitchFamily="2"/>
                <a:cs typeface="Tahoma" pitchFamily="2"/>
              </a:rPr>
              <a:t/>
            </a:r>
            <a:br>
              <a:rPr lang="en-US" sz="5600" b="1" i="1">
                <a:solidFill>
                  <a:srgbClr val="000000"/>
                </a:solidFill>
                <a:latin typeface="Arial Narrow" pitchFamily="34"/>
                <a:ea typeface="Arial Unicode MS" pitchFamily="2"/>
                <a:cs typeface="Tahoma" pitchFamily="2"/>
              </a:rPr>
            </a:br>
            <a:r>
              <a:rPr lang="en-US" sz="7000" b="1" i="1">
                <a:solidFill>
                  <a:srgbClr val="000000"/>
                </a:solidFill>
                <a:latin typeface="Arial Narrow" pitchFamily="34"/>
                <a:ea typeface="Arial Unicode MS" pitchFamily="2"/>
                <a:cs typeface="Tahoma" pitchFamily="2"/>
              </a:rPr>
              <a:t>An University Alternative to Textbooks</a:t>
            </a:r>
          </a:p>
          <a:p>
            <a:pPr lvl="0" rtl="0" hangingPunct="0">
              <a:buNone/>
              <a:tabLst/>
              <a:defRPr sz="2800" i="1">
                <a:solidFill>
                  <a:srgbClr val="006EC0"/>
                </a:solidFill>
              </a:defRPr>
            </a:pPr>
            <a:endParaRPr lang="en-US" sz="7000" b="1" i="1">
              <a:solidFill>
                <a:srgbClr val="000000"/>
              </a:solidFill>
              <a:latin typeface="Arial Narrow" pitchFamily="34"/>
              <a:ea typeface="Arial Unicode MS" pitchFamily="2"/>
              <a:cs typeface="Tahoma" pitchFamily="2"/>
            </a:endParaRPr>
          </a:p>
          <a:p>
            <a:pPr lvl="0" rtl="0" hangingPunct="0">
              <a:buNone/>
              <a:tabLst/>
              <a:defRPr sz="2800" i="1">
                <a:solidFill>
                  <a:srgbClr val="006EC0"/>
                </a:solidFill>
              </a:defRPr>
            </a:pPr>
            <a:endParaRPr lang="en-US" sz="7000" b="1" i="1">
              <a:solidFill>
                <a:srgbClr val="000000"/>
              </a:solidFill>
              <a:latin typeface="Arial Narrow" pitchFamily="34"/>
              <a:ea typeface="Arial Unicode MS" pitchFamily="2"/>
              <a:cs typeface="Tahoma" pitchFamily="2"/>
            </a:endParaRPr>
          </a:p>
          <a:p>
            <a:pPr lvl="0" rtl="0" hangingPunct="0">
              <a:buNone/>
              <a:tabLst/>
              <a:defRPr sz="2800" i="1">
                <a:solidFill>
                  <a:srgbClr val="006EC0"/>
                </a:solidFill>
              </a:defRPr>
            </a:pPr>
            <a:endParaRPr lang="en-US" sz="7000" b="1" i="1">
              <a:solidFill>
                <a:srgbClr val="000000"/>
              </a:solidFill>
              <a:latin typeface="Arial Narrow" pitchFamily="34"/>
              <a:ea typeface="Arial Unicode MS" pitchFamily="2"/>
              <a:cs typeface="Tahoma" pitchFamily="2"/>
            </a:endParaRPr>
          </a:p>
          <a:p>
            <a:pPr lvl="0" rtl="0" hangingPunct="0">
              <a:buNone/>
              <a:tabLst/>
              <a:defRPr sz="2800" i="1">
                <a:solidFill>
                  <a:srgbClr val="006EC0"/>
                </a:solidFill>
              </a:defRPr>
            </a:pPr>
            <a:endParaRPr lang="en-US" sz="7000" b="1" i="1">
              <a:solidFill>
                <a:srgbClr val="000000"/>
              </a:solidFill>
              <a:latin typeface="Arial Narrow" pitchFamily="34"/>
              <a:ea typeface="Arial Unicode MS" pitchFamily="2"/>
              <a:cs typeface="Tahoma" pitchFamily="2"/>
            </a:endParaRPr>
          </a:p>
          <a:p>
            <a:pPr lvl="0" rtl="0" hangingPunct="0">
              <a:buNone/>
              <a:tabLst/>
              <a:defRPr sz="2800" i="1">
                <a:solidFill>
                  <a:srgbClr val="006EC0"/>
                </a:solidFill>
              </a:defRPr>
            </a:pPr>
            <a:endParaRPr lang="en-US" sz="7000" b="1" i="1">
              <a:solidFill>
                <a:srgbClr val="000000"/>
              </a:solidFill>
              <a:latin typeface="Arial Narrow" pitchFamily="34"/>
              <a:ea typeface="Arial Unicode MS" pitchFamily="2"/>
              <a:cs typeface="Tahoma" pitchFamily="2"/>
            </a:endParaRPr>
          </a:p>
          <a:p>
            <a:pPr lvl="0" rtl="0" hangingPunct="0">
              <a:buNone/>
              <a:tabLst/>
              <a:defRPr sz="2800" i="1">
                <a:solidFill>
                  <a:srgbClr val="006EC0"/>
                </a:solidFill>
              </a:defRPr>
            </a:pPr>
            <a:endParaRPr lang="en-US" sz="7000" b="1" i="1">
              <a:solidFill>
                <a:srgbClr val="000000"/>
              </a:solidFill>
              <a:latin typeface="Arial Narrow" pitchFamily="34"/>
              <a:ea typeface="Arial Unicode MS" pitchFamily="2"/>
              <a:cs typeface="Tahoma" pitchFamily="2"/>
            </a:endParaRPr>
          </a:p>
          <a:p>
            <a:pPr lvl="0" algn="ctr" rtl="0" hangingPunct="0">
              <a:buNone/>
              <a:tabLst/>
              <a:defRPr sz="2800" i="1"/>
            </a:pPr>
            <a:r>
              <a:rPr lang="en-US" sz="4600" i="1" u="sng">
                <a:solidFill>
                  <a:srgbClr val="0047FF"/>
                </a:solidFill>
                <a:uFillTx/>
                <a:latin typeface="Arial Narrow" pitchFamily="34"/>
                <a:ea typeface="Arial Unicode MS" pitchFamily="2"/>
                <a:cs typeface="Tahoma" pitchFamily="2"/>
              </a:rPr>
              <a:t>http://apus.campusguides.com</a:t>
            </a:r>
          </a:p>
          <a:p>
            <a:pPr lvl="0" rtl="0" hangingPunct="0">
              <a:buNone/>
              <a:tabLst/>
              <a:defRPr sz="2800" i="1"/>
            </a:pPr>
            <a:endParaRPr lang="en-US" sz="5600" i="1">
              <a:latin typeface="Arial Narrow" pitchFamily="34"/>
              <a:ea typeface="Arial Unicode MS" pitchFamily="2"/>
              <a:cs typeface="Tahoma" pitchFamily="2"/>
            </a:endParaRPr>
          </a:p>
        </p:txBody>
      </p:sp>
      <p:sp>
        <p:nvSpPr>
          <p:cNvPr id="9" name="Freeform 8"/>
          <p:cNvSpPr/>
          <p:nvPr/>
        </p:nvSpPr>
        <p:spPr>
          <a:xfrm>
            <a:off x="15156000" y="23811120"/>
            <a:ext cx="13511160" cy="18862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457200" tIns="457200" rIns="457200" bIns="457200" anchor="t" anchorCtr="0" compatLnSpc="0">
            <a:spAutoFit/>
          </a:bodyPr>
          <a:lstStyle/>
          <a:p>
            <a:pPr lvl="0" rtl="0" hangingPunct="0">
              <a:buNone/>
              <a:tabLst/>
              <a:defRPr sz="5600" b="1"/>
            </a:pPr>
            <a:r>
              <a:rPr lang="en-US" sz="6200" b="1">
                <a:latin typeface="Arial Narrow" pitchFamily="34"/>
                <a:ea typeface="Arial Unicode MS" pitchFamily="2"/>
                <a:cs typeface="Tahoma" pitchFamily="2"/>
              </a:rPr>
              <a:t>Project Brief</a:t>
            </a:r>
          </a:p>
          <a:p>
            <a:pPr lvl="0" rtl="0" hangingPunct="0">
              <a:buNone/>
              <a:tabLst/>
              <a:defRPr sz="5600"/>
            </a:pPr>
            <a:r>
              <a:rPr lang="en-US" sz="6200">
                <a:latin typeface="Arial Narrow" pitchFamily="34"/>
                <a:ea typeface="Arial Unicode MS" pitchFamily="2"/>
                <a:cs typeface="Tahoma" pitchFamily="2"/>
              </a:rPr>
              <a:t>The American Public University System Online Library Subject Guides Project is an initiative led by APUS's Online Library, collaborating with the university’s globally geographically distributed teaching faculty. The project’s goal is to create a brief companion website, called an online subject guide, for each school, program and course offered by the university and creating an innovative and powerful new millennia set of curricular resources for over 1800 courses and 80 undergraduate, graduate and certificate programs. The guides combine the library’s key licensed resources and the best of open source and multimedia range of content, in direct curriculum support of the course or program.</a:t>
            </a:r>
          </a:p>
        </p:txBody>
      </p:sp>
      <p:sp>
        <p:nvSpPr>
          <p:cNvPr id="10" name="Freeform 9"/>
          <p:cNvSpPr/>
          <p:nvPr/>
        </p:nvSpPr>
        <p:spPr>
          <a:xfrm>
            <a:off x="29362320" y="6407279"/>
            <a:ext cx="13511160" cy="1737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466"/>
          </a:solidFill>
          <a:ln>
            <a:noFill/>
            <a:prstDash val="solid"/>
          </a:ln>
        </p:spPr>
        <p:txBody>
          <a:bodyPr vert="horz" wrap="square" lIns="91440" tIns="45720" rIns="91440" bIns="45720" anchor="t" anchorCtr="0" compatLnSpc="0">
            <a:spAutoFit/>
          </a:bodyPr>
          <a:lstStyle/>
          <a:p>
            <a:pPr lvl="0" algn="ctr" rtl="0" hangingPunct="0">
              <a:buNone/>
              <a:tabLst/>
              <a:defRPr sz="5400"/>
            </a:pPr>
            <a:r>
              <a:rPr lang="en-US" sz="5400" b="1">
                <a:solidFill>
                  <a:srgbClr val="F8F8F8"/>
                </a:solidFill>
                <a:latin typeface="Arial Narrow" pitchFamily="34"/>
                <a:ea typeface="Arial Unicode MS" pitchFamily="2"/>
                <a:cs typeface="Tahoma" pitchFamily="2"/>
              </a:rPr>
              <a:t>The Online Course Guides Demonstrate High Levels of Student and Faculty Satisfaction</a:t>
            </a:r>
          </a:p>
        </p:txBody>
      </p:sp>
      <p:sp>
        <p:nvSpPr>
          <p:cNvPr id="11" name="Freeform 10"/>
          <p:cNvSpPr/>
          <p:nvPr/>
        </p:nvSpPr>
        <p:spPr>
          <a:xfrm>
            <a:off x="29305080" y="7804440"/>
            <a:ext cx="13511520" cy="10790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457200" tIns="457200" rIns="457200" bIns="457200" anchor="t" anchorCtr="0" compatLnSpc="0">
            <a:spAutoFit/>
          </a:bodyPr>
          <a:lstStyle/>
          <a:p>
            <a:pPr lvl="0" rtl="0" hangingPunct="0">
              <a:buNone/>
              <a:tabLst/>
              <a:defRPr sz="3600"/>
            </a:pPr>
            <a:r>
              <a:rPr lang="en-US" sz="3600">
                <a:latin typeface="Arial Narrow" pitchFamily="34"/>
                <a:ea typeface="Arial Unicode MS" pitchFamily="2"/>
                <a:cs typeface="Tahoma" pitchFamily="2"/>
              </a:rPr>
              <a:t>This project demonstrates a high level of student and faculty satisfaction in three key aspects:</a:t>
            </a:r>
          </a:p>
          <a:p>
            <a:pPr lvl="0" rtl="0" hangingPunct="0">
              <a:buNone/>
              <a:tabLst/>
              <a:defRPr sz="3600"/>
            </a:pPr>
            <a:r>
              <a:rPr lang="en-US" sz="3600">
                <a:latin typeface="Arial Narrow" pitchFamily="34"/>
                <a:ea typeface="Arial Unicode MS" pitchFamily="2"/>
                <a:cs typeface="Tahoma" pitchFamily="2"/>
              </a:rPr>
              <a:t>• </a:t>
            </a:r>
            <a:r>
              <a:rPr lang="en-US" sz="3600" b="1">
                <a:latin typeface="Arial Narrow" pitchFamily="34"/>
                <a:ea typeface="Arial Unicode MS" pitchFamily="2"/>
                <a:cs typeface="Tahoma" pitchFamily="2"/>
              </a:rPr>
              <a:t>Scope:</a:t>
            </a:r>
            <a:r>
              <a:rPr lang="en-US" sz="3600">
                <a:latin typeface="Arial Narrow" pitchFamily="34"/>
                <a:ea typeface="Arial Unicode MS" pitchFamily="2"/>
                <a:cs typeface="Tahoma" pitchFamily="2"/>
              </a:rPr>
              <a:t> The project aims to create and maintain a guide for each course and program in the entire online University (80 programs, 1800 courses) providing a robust foundation for all faculty and an easy open web doorway for students to find an retrieve  course materials and begin the research process online .</a:t>
            </a:r>
          </a:p>
          <a:p>
            <a:pPr lvl="0" rtl="0" hangingPunct="0">
              <a:buNone/>
              <a:tabLst/>
              <a:defRPr sz="3600"/>
            </a:pPr>
            <a:endParaRPr lang="en-US" sz="3600">
              <a:latin typeface="Arial Narrow" pitchFamily="34"/>
              <a:ea typeface="Arial Unicode MS" pitchFamily="2"/>
              <a:cs typeface="Tahoma" pitchFamily="2"/>
            </a:endParaRPr>
          </a:p>
          <a:p>
            <a:pPr lvl="0" rtl="0" hangingPunct="0">
              <a:buNone/>
              <a:tabLst/>
              <a:defRPr sz="3600"/>
            </a:pPr>
            <a:r>
              <a:rPr lang="en-US" sz="3600">
                <a:latin typeface="Arial Narrow" pitchFamily="34"/>
                <a:ea typeface="Arial Unicode MS" pitchFamily="2"/>
                <a:cs typeface="Tahoma" pitchFamily="2"/>
              </a:rPr>
              <a:t>• </a:t>
            </a:r>
            <a:r>
              <a:rPr lang="en-US" sz="3600" b="1">
                <a:latin typeface="Arial Narrow" pitchFamily="34"/>
                <a:ea typeface="Arial Unicode MS" pitchFamily="2"/>
                <a:cs typeface="Tahoma" pitchFamily="2"/>
              </a:rPr>
              <a:t>Collaborative Component with Faculty:</a:t>
            </a:r>
            <a:r>
              <a:rPr lang="en-US" sz="3600">
                <a:latin typeface="Arial Narrow" pitchFamily="34"/>
                <a:ea typeface="Arial Unicode MS" pitchFamily="2"/>
                <a:cs typeface="Tahoma" pitchFamily="2"/>
              </a:rPr>
              <a:t> The project creates a new infrastructure among librarians and teaching faculty opening curricular possibilities to multimedia and web 2.0 methodologies and connecting faculty with subject specialists to create new bridges for research and scholarship.</a:t>
            </a:r>
          </a:p>
          <a:p>
            <a:pPr lvl="0" rtl="0" hangingPunct="0">
              <a:buNone/>
              <a:tabLst/>
              <a:defRPr sz="3600"/>
            </a:pPr>
            <a:endParaRPr lang="en-US" sz="3600" b="1">
              <a:latin typeface="Arial Narrow" pitchFamily="34"/>
              <a:ea typeface="Arial Unicode MS" pitchFamily="2"/>
              <a:cs typeface="Tahoma" pitchFamily="2"/>
            </a:endParaRPr>
          </a:p>
          <a:p>
            <a:pPr lvl="0" rtl="0" hangingPunct="0">
              <a:buNone/>
              <a:tabLst/>
              <a:defRPr sz="3600"/>
            </a:pPr>
            <a:r>
              <a:rPr lang="en-US" sz="3600">
                <a:latin typeface="Arial Narrow" pitchFamily="34"/>
                <a:ea typeface="Arial Unicode MS" pitchFamily="2"/>
                <a:cs typeface="Tahoma" pitchFamily="2"/>
              </a:rPr>
              <a:t>• </a:t>
            </a:r>
            <a:r>
              <a:rPr lang="en-US" sz="3600" b="1">
                <a:latin typeface="Arial Narrow" pitchFamily="34"/>
                <a:ea typeface="Arial Unicode MS" pitchFamily="2"/>
                <a:cs typeface="Tahoma" pitchFamily="2"/>
              </a:rPr>
              <a:t>Curricular Replacement Possibility</a:t>
            </a:r>
            <a:r>
              <a:rPr lang="en-US" sz="3600">
                <a:latin typeface="Arial Narrow" pitchFamily="34"/>
                <a:ea typeface="Arial Unicode MS" pitchFamily="2"/>
                <a:cs typeface="Tahoma" pitchFamily="2"/>
              </a:rPr>
              <a:t>, The project creates curricular components on the open web  harnessing student learning preferences with regards to robust academic video, podcasts and a range of vendor and  curricular materials.</a:t>
            </a:r>
          </a:p>
        </p:txBody>
      </p:sp>
      <p:sp>
        <p:nvSpPr>
          <p:cNvPr id="12" name="Freeform 11"/>
          <p:cNvSpPr/>
          <p:nvPr/>
        </p:nvSpPr>
        <p:spPr>
          <a:xfrm>
            <a:off x="29373480" y="23834160"/>
            <a:ext cx="13511160" cy="1737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466"/>
          </a:solidFill>
          <a:ln>
            <a:noFill/>
            <a:prstDash val="solid"/>
          </a:ln>
        </p:spPr>
        <p:txBody>
          <a:bodyPr vert="horz" wrap="square" lIns="91440" tIns="45720" rIns="91440" bIns="45720" anchor="t" anchorCtr="0" compatLnSpc="0">
            <a:spAutoFit/>
          </a:bodyPr>
          <a:lstStyle/>
          <a:p>
            <a:pPr lvl="0" algn="ctr" rtl="0" hangingPunct="0">
              <a:buNone/>
              <a:tabLst/>
              <a:defRPr sz="5400">
                <a:latin typeface="" pitchFamily="16"/>
              </a:defRPr>
            </a:pPr>
            <a:r>
              <a:rPr lang="en-US" sz="5400" b="1">
                <a:solidFill>
                  <a:srgbClr val="F8F8F8"/>
                </a:solidFill>
                <a:latin typeface="Arial Narrow" pitchFamily="34"/>
                <a:ea typeface="Arial Unicode MS" pitchFamily="2"/>
                <a:cs typeface="Tahoma" pitchFamily="2"/>
              </a:rPr>
              <a:t>The Online Course Guides Forward New Millennia Pedagogy  </a:t>
            </a:r>
          </a:p>
        </p:txBody>
      </p:sp>
      <p:sp>
        <p:nvSpPr>
          <p:cNvPr id="13" name="Freeform 12"/>
          <p:cNvSpPr/>
          <p:nvPr/>
        </p:nvSpPr>
        <p:spPr>
          <a:xfrm>
            <a:off x="29373480" y="30141360"/>
            <a:ext cx="13511160" cy="64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466"/>
          </a:solidFill>
          <a:ln>
            <a:noFill/>
            <a:prstDash val="solid"/>
          </a:ln>
        </p:spPr>
        <p:txBody>
          <a:bodyPr vert="horz" wrap="square" lIns="91440" tIns="45720" rIns="91440" bIns="45720" anchor="t" anchorCtr="0" compatLnSpc="0">
            <a:spAutoFit/>
          </a:bodyPr>
          <a:lstStyle/>
          <a:p>
            <a:pPr marL="0" marR="0" lvl="0" indent="0" algn="l" rtl="0" hangingPunct="0">
              <a:lnSpc>
                <a:spcPct val="100000"/>
              </a:lnSpc>
              <a:spcBef>
                <a:spcPts val="2248"/>
              </a:spcBef>
              <a:spcAft>
                <a:spcPts val="0"/>
              </a:spcAft>
              <a:buNone/>
              <a:tabLst/>
            </a:pPr>
            <a:r>
              <a:rPr lang="en-US" sz="3600" b="1">
                <a:solidFill>
                  <a:srgbClr val="F8F8F8"/>
                </a:solidFill>
                <a:latin typeface="Arial Narrow" pitchFamily="34"/>
                <a:ea typeface="Arial Unicode MS" pitchFamily="2"/>
                <a:cs typeface="Tahoma" pitchFamily="2"/>
              </a:rPr>
              <a:t>Contributors</a:t>
            </a:r>
          </a:p>
        </p:txBody>
      </p:sp>
      <p:sp>
        <p:nvSpPr>
          <p:cNvPr id="14" name="Freeform 13"/>
          <p:cNvSpPr/>
          <p:nvPr/>
        </p:nvSpPr>
        <p:spPr>
          <a:xfrm>
            <a:off x="29373480" y="19795680"/>
            <a:ext cx="13443120" cy="4206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457200" tIns="457200" rIns="457200" bIns="457200" anchor="t" anchorCtr="0" compatLnSpc="0">
            <a:spAutoFit/>
          </a:bodyPr>
          <a:lstStyle/>
          <a:p>
            <a:pPr lvl="0" rtl="0" hangingPunct="0">
              <a:buNone/>
              <a:tabLst/>
              <a:defRPr sz="1600"/>
            </a:pPr>
            <a:r>
              <a:rPr lang="en-US" sz="3600" dirty="0">
                <a:latin typeface="Arial Narrow" pitchFamily="34"/>
                <a:ea typeface="Arial Unicode MS" pitchFamily="2"/>
                <a:cs typeface="Tahoma" pitchFamily="2"/>
              </a:rPr>
              <a:t>The significance of the project became clear when program directors and teaching faculty began realizing the paradigm shift and advantage of the web for curricular possibilities and enabling broader populations of students globally. The initiative  now includes widespread curricular elements of multimedia, Web 2.0, video and is gearing up with a third e-press component.</a:t>
            </a:r>
          </a:p>
        </p:txBody>
      </p:sp>
      <p:sp>
        <p:nvSpPr>
          <p:cNvPr id="15" name="Freeform 14"/>
          <p:cNvSpPr/>
          <p:nvPr/>
        </p:nvSpPr>
        <p:spPr>
          <a:xfrm>
            <a:off x="29373480" y="30386520"/>
            <a:ext cx="13443120" cy="12432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457200" tIns="457200" rIns="457200" bIns="457200" anchor="t" anchorCtr="0" compatLnSpc="0">
            <a:spAutoFit/>
          </a:bodyPr>
          <a:lstStyle/>
          <a:p>
            <a:pPr lvl="0" rtl="0" hangingPunct="0">
              <a:buNone/>
              <a:tabLst/>
              <a:defRPr sz="2800"/>
            </a:pPr>
            <a:r>
              <a:rPr lang="en-US" sz="2800">
                <a:latin typeface="Arial Narrow" pitchFamily="34"/>
                <a:ea typeface="Arial Unicode MS" pitchFamily="2"/>
                <a:cs typeface="Tahoma" pitchFamily="2"/>
              </a:rPr>
              <a:t>Project lead: </a:t>
            </a:r>
            <a:r>
              <a:rPr lang="en-US" sz="2800" i="1">
                <a:latin typeface="Arial Narrow" pitchFamily="34"/>
                <a:ea typeface="Arial Unicode MS" pitchFamily="2"/>
                <a:cs typeface="Tahoma" pitchFamily="2"/>
              </a:rPr>
              <a:t>Dr. Fred Stielow, VP, Ph.D. MLS </a:t>
            </a:r>
            <a:r>
              <a:rPr lang="en-US" sz="2800">
                <a:latin typeface="Arial Narrow" pitchFamily="34"/>
                <a:ea typeface="Arial Unicode MS" pitchFamily="2"/>
                <a:cs typeface="Tahoma" pitchFamily="2"/>
              </a:rPr>
              <a:t>Institution: American Public University System</a:t>
            </a:r>
          </a:p>
          <a:p>
            <a:pPr lvl="0" rtl="0" hangingPunct="0">
              <a:buNone/>
              <a:tabLst/>
              <a:defRPr sz="2800"/>
            </a:pPr>
            <a:r>
              <a:rPr lang="en-US" sz="2800">
                <a:latin typeface="Arial Narrow" pitchFamily="34"/>
                <a:ea typeface="Arial Unicode MS" pitchFamily="2"/>
                <a:cs typeface="Tahoma" pitchFamily="2"/>
              </a:rPr>
              <a:t>Primary Contributors: </a:t>
            </a:r>
            <a:r>
              <a:rPr lang="en-US" sz="2800" i="1">
                <a:latin typeface="Arial Narrow" pitchFamily="34"/>
                <a:ea typeface="Arial Unicode MS" pitchFamily="2"/>
                <a:cs typeface="Tahoma" pitchFamily="2"/>
              </a:rPr>
              <a:t>A. Marissa Smith, MLIS Online Librarian, Campus Guides Project Manager Dr. Ray Uzwyshyn, Ph.D. MLIS, Director of Libraries 16 online part time librarians working with a faculty of 1800.</a:t>
            </a:r>
          </a:p>
          <a:p>
            <a:pPr lvl="0" rtl="0" hangingPunct="0">
              <a:buNone/>
              <a:tabLst/>
              <a:defRPr sz="2800"/>
            </a:pPr>
            <a:r>
              <a:rPr lang="en-US" sz="2800" i="1">
                <a:latin typeface="Arial Narrow" pitchFamily="34"/>
                <a:ea typeface="Arial Unicode MS" pitchFamily="2"/>
                <a:cs typeface="Tahoma" pitchFamily="2"/>
              </a:rPr>
              <a:t> </a:t>
            </a:r>
          </a:p>
          <a:p>
            <a:pPr lvl="0" rtl="0" hangingPunct="0">
              <a:buNone/>
              <a:tabLst/>
              <a:defRPr sz="2800"/>
            </a:pPr>
            <a:r>
              <a:rPr lang="en-US" sz="2800">
                <a:latin typeface="Arial Narrow" pitchFamily="34"/>
                <a:ea typeface="Arial Unicode MS" pitchFamily="2"/>
                <a:cs typeface="Tahoma" pitchFamily="2"/>
              </a:rPr>
              <a:t>•</a:t>
            </a:r>
            <a:r>
              <a:rPr lang="en-US" sz="2800" b="0" i="0">
                <a:latin typeface="Times New Roman" pitchFamily="18"/>
                <a:ea typeface="Arial Unicode MS" pitchFamily="2"/>
                <a:cs typeface="Tahoma" pitchFamily="2"/>
              </a:rPr>
              <a:t>Online Librarians/Course Guide Authors: Mustafa Abdelwahid, Sudanese-born with a Ph.D. in Public Policy &amp; Administration from Auburn; M.L.I.S., Wisconsin; B.A., MA in Political Science &amp; International Development, UNC, L.L.M., Law, Baku, Russia; Political Science and International Affairs Liaison. ABU DHABI &amp; GEORGIA •Kimberly Adams, M.L.S., M.A. in History, MA in Teaching English as a Second Language Reference; History &amp; Military Studies Liaison; SerialSolution and Jane's lead. VIRGINIA •Prudence Cendoma, M.L.S., Graduate Certificate in Latin American Studies; Hispanic/Latin Studies, Psychology Liaison. PENNSYLVANIA •Linda Cranston, M.S.L.S., M.A. in Geography; Criminal Justice Liaison, Cataloging Head. VIRGINIA •Priscilla Coulter, M.L.S., M.S. in Biology; Math &amp; Sciences Liaison, TEXAS •Susan Fingerman, M.L.S., Former editor of SciTech News. RefWorks, IT, Science &amp; Space Studies Liaison, MARYLAND •Maryelizabeth Gano, MLS Catholic U., MBA Hood College; Tutor.Com chief librarian. Logistics and Hospitality Program Liaison, Shepardstown, WEST VIRGINIA •Emily Harrell, M.L.S. and RN from Florida State University. Former U.S. Navy Nurse. TurnItIn, IT, and Nursing Liaison, FLORIDA •Susan Gilroy,M.L.S., M.Ed. in Education, M.P.A, in Business; Online Reference, Education Liaison; LexisNexis specialist. Former Head Librarian, Travis, AFB. IDAHO. •Neville Grow, M.L.S., M.B.A.; Business and Legal Studies Liaison; Librarian in private law firm. CALIFORNIA •Susan Hyland, M.L.S., Associate Director, Head of Reference; National Security, Intelligence Liaison; Lois Law and Ebsco Databases Lead. Former Head of NSA Libraries. VIRGINIA &amp; FLORIDA •Jeanette Moyer, M.L.I.S.; Homeland Security Liaison; Praeger Security</a:t>
            </a:r>
          </a:p>
        </p:txBody>
      </p:sp>
      <p:sp>
        <p:nvSpPr>
          <p:cNvPr id="16" name="Freeform 15"/>
          <p:cNvSpPr/>
          <p:nvPr/>
        </p:nvSpPr>
        <p:spPr>
          <a:xfrm>
            <a:off x="936720" y="23450400"/>
            <a:ext cx="13514400" cy="5242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457200" tIns="457200" rIns="457200" bIns="457200" anchor="t" anchorCtr="0" compatLnSpc="0">
            <a:spAutoFit/>
          </a:bodyPr>
          <a:lstStyle/>
          <a:p>
            <a:pPr lvl="0" rtl="0" hangingPunct="0">
              <a:buNone/>
              <a:tabLst/>
            </a:pPr>
            <a:r>
              <a:rPr lang="en-US" sz="3600">
                <a:latin typeface="Arial Narrow" pitchFamily="34"/>
                <a:ea typeface="Arial Unicode MS" pitchFamily="2"/>
                <a:cs typeface="Tahoma" pitchFamily="2"/>
              </a:rPr>
              <a:t> </a:t>
            </a:r>
            <a:br>
              <a:rPr lang="en-US" sz="3600">
                <a:latin typeface="Arial Narrow" pitchFamily="34"/>
                <a:ea typeface="Arial Unicode MS" pitchFamily="2"/>
                <a:cs typeface="Tahoma" pitchFamily="2"/>
              </a:rPr>
            </a:br>
            <a:r>
              <a:rPr lang="en-US" sz="3600">
                <a:latin typeface="Arial Narrow" pitchFamily="34"/>
                <a:ea typeface="Arial Unicode MS" pitchFamily="2"/>
                <a:cs typeface="Tahoma" pitchFamily="2"/>
              </a:rPr>
              <a:t>The Online Course Guides gives American Public University System an intuitive, web-based production environment that would not otherwise be available for faculty and students. It is extremely innovative in providing direct use of online library resources as curricular replacement and yet can be easily duplicated by other providers with simply willing faculty and  a cadre of online librarian subject specialists.</a:t>
            </a:r>
            <a:r>
              <a:rPr lang="en-US" sz="3200">
                <a:latin typeface="Arial Narrow" pitchFamily="34"/>
                <a:ea typeface="Arial Unicode MS" pitchFamily="2"/>
                <a:cs typeface="Tahoma" pitchFamily="2"/>
              </a:rPr>
              <a:t/>
            </a:r>
            <a:br>
              <a:rPr lang="en-US" sz="3200">
                <a:latin typeface="Arial Narrow" pitchFamily="34"/>
                <a:ea typeface="Arial Unicode MS" pitchFamily="2"/>
                <a:cs typeface="Tahoma" pitchFamily="2"/>
              </a:rPr>
            </a:br>
            <a:endParaRPr lang="en-US" sz="3200">
              <a:latin typeface="Arial Narrow" pitchFamily="34"/>
              <a:ea typeface="Arial Unicode MS" pitchFamily="2"/>
              <a:cs typeface="Tahoma" pitchFamily="2"/>
            </a:endParaRPr>
          </a:p>
        </p:txBody>
      </p:sp>
      <p:pic>
        <p:nvPicPr>
          <p:cNvPr id="17" name="Picture 3"/>
          <p:cNvPicPr>
            <a:picLocks noChangeAspect="1"/>
          </p:cNvPicPr>
          <p:nvPr/>
        </p:nvPicPr>
        <p:blipFill>
          <a:blip r:embed="rId3">
            <a:lum/>
            <a:alphaModFix/>
          </a:blip>
          <a:srcRect/>
          <a:stretch>
            <a:fillRect/>
          </a:stretch>
        </p:blipFill>
        <p:spPr>
          <a:xfrm>
            <a:off x="1519919" y="1098719"/>
            <a:ext cx="3435479" cy="3244680"/>
          </a:xfrm>
          <a:prstGeom prst="rect">
            <a:avLst/>
          </a:prstGeom>
          <a:noFill/>
          <a:ln>
            <a:noFill/>
          </a:ln>
        </p:spPr>
      </p:pic>
      <p:pic>
        <p:nvPicPr>
          <p:cNvPr id="18" name="Picture 3"/>
          <p:cNvPicPr>
            <a:picLocks noChangeAspect="1"/>
          </p:cNvPicPr>
          <p:nvPr/>
        </p:nvPicPr>
        <p:blipFill>
          <a:blip r:embed="rId3">
            <a:lum/>
            <a:alphaModFix/>
          </a:blip>
          <a:srcRect/>
          <a:stretch>
            <a:fillRect/>
          </a:stretch>
        </p:blipFill>
        <p:spPr>
          <a:xfrm>
            <a:off x="39170520" y="1143000"/>
            <a:ext cx="3435479" cy="3244680"/>
          </a:xfrm>
          <a:prstGeom prst="rect">
            <a:avLst/>
          </a:prstGeom>
          <a:noFill/>
          <a:ln>
            <a:noFill/>
          </a:ln>
        </p:spPr>
      </p:pic>
      <p:sp>
        <p:nvSpPr>
          <p:cNvPr id="19" name="Freeform 18"/>
          <p:cNvSpPr/>
          <p:nvPr/>
        </p:nvSpPr>
        <p:spPr>
          <a:xfrm>
            <a:off x="936720" y="12981240"/>
            <a:ext cx="13514400" cy="1881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466"/>
          </a:solidFill>
          <a:ln>
            <a:noFill/>
            <a:prstDash val="solid"/>
          </a:ln>
        </p:spPr>
        <p:txBody>
          <a:bodyPr vert="horz" wrap="square" lIns="91440" tIns="45720" rIns="91440" bIns="45720" anchor="t" anchorCtr="0" compatLnSpc="1">
            <a:spAutoFit/>
          </a:bodyPr>
          <a:lstStyle/>
          <a:p>
            <a:pPr marL="0" marR="0" lvl="0" indent="0" algn="ctr" rtl="0" hangingPunct="0">
              <a:lnSpc>
                <a:spcPct val="100000"/>
              </a:lnSpc>
              <a:spcBef>
                <a:spcPts val="224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5400"/>
            </a:pPr>
            <a:r>
              <a:rPr lang="en-US" sz="5400" b="1" i="0" u="none" strike="noStrike" baseline="0">
                <a:ln>
                  <a:noFill/>
                </a:ln>
                <a:solidFill>
                  <a:srgbClr val="F8F8F8"/>
                </a:solidFill>
                <a:latin typeface="Arial Narrow" pitchFamily="34"/>
                <a:ea typeface="Microsoft YaHei" pitchFamily="2"/>
                <a:cs typeface="Mangal" pitchFamily="2"/>
              </a:rPr>
              <a:t>Online Course Guides Advance Distance learning Practice in the 21</a:t>
            </a:r>
            <a:r>
              <a:rPr lang="en-US" sz="5400" b="1" i="0" u="none" strike="noStrike" baseline="21000">
                <a:ln>
                  <a:noFill/>
                </a:ln>
                <a:solidFill>
                  <a:srgbClr val="F8F8F8"/>
                </a:solidFill>
                <a:latin typeface="Arial Narrow" pitchFamily="34"/>
                <a:ea typeface="Microsoft YaHei" pitchFamily="2"/>
                <a:cs typeface="Mangal" pitchFamily="2"/>
              </a:rPr>
              <a:t>st</a:t>
            </a:r>
            <a:r>
              <a:rPr lang="en-US" sz="5400" b="1" i="0" u="none" strike="noStrike" baseline="0">
                <a:ln>
                  <a:noFill/>
                </a:ln>
                <a:solidFill>
                  <a:srgbClr val="F8F8F8"/>
                </a:solidFill>
                <a:latin typeface="Arial Narrow" pitchFamily="34"/>
                <a:ea typeface="Microsoft YaHei" pitchFamily="2"/>
                <a:cs typeface="Mangal" pitchFamily="2"/>
              </a:rPr>
              <a:t> Century</a:t>
            </a:r>
          </a:p>
        </p:txBody>
      </p:sp>
      <p:sp>
        <p:nvSpPr>
          <p:cNvPr id="20" name="Freeform 19"/>
          <p:cNvSpPr/>
          <p:nvPr/>
        </p:nvSpPr>
        <p:spPr>
          <a:xfrm>
            <a:off x="914400" y="15305400"/>
            <a:ext cx="13506480" cy="363176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457200" tIns="457200" rIns="457200" bIns="4572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3600" b="0" i="0" u="none" strike="noStrike" baseline="0" dirty="0">
                <a:ln>
                  <a:noFill/>
                </a:ln>
                <a:solidFill>
                  <a:srgbClr val="000000"/>
                </a:solidFill>
                <a:latin typeface="Arial Narrow" pitchFamily="34"/>
                <a:ea typeface="Microsoft YaHei" pitchFamily="2"/>
                <a:cs typeface="Mangal" pitchFamily="2"/>
              </a:rPr>
              <a:t> When online students need to read curricular material online or conduct academic online research for a class assignment, they can look in their virtual classroom for help. A direct link to the corresponding course guide will be made available by the course instructor. </a:t>
            </a:r>
            <a:endParaRPr lang="en-US" sz="3600" b="0" i="0" u="none" strike="noStrike" baseline="0" dirty="0" smtClean="0">
              <a:ln>
                <a:noFill/>
              </a:ln>
              <a:solidFill>
                <a:srgbClr val="000000"/>
              </a:solidFill>
              <a:latin typeface="Arial Narrow" pitchFamily="34"/>
              <a:ea typeface="Microsoft YaHei" pitchFamily="2"/>
              <a:cs typeface="Mangal" pitchFamily="2"/>
            </a:endParaRP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3200" b="0" i="0" u="none" strike="noStrike" baseline="0" dirty="0" smtClean="0">
                <a:ln>
                  <a:noFill/>
                </a:ln>
                <a:solidFill>
                  <a:srgbClr val="000000"/>
                </a:solidFill>
                <a:latin typeface="Arial Narrow" pitchFamily="34"/>
                <a:ea typeface="Microsoft YaHei" pitchFamily="2"/>
                <a:cs typeface="Mangal" pitchFamily="2"/>
              </a:rPr>
              <a:t> </a:t>
            </a:r>
            <a:endParaRPr lang="en-US" sz="3200" b="0" i="0" u="none" strike="noStrike" baseline="0" dirty="0">
              <a:ln>
                <a:noFill/>
              </a:ln>
              <a:solidFill>
                <a:srgbClr val="000000"/>
              </a:solidFill>
              <a:latin typeface="Arial Narrow" pitchFamily="34"/>
              <a:ea typeface="Microsoft YaHei" pitchFamily="2"/>
              <a:cs typeface="Mangal" pitchFamily="2"/>
            </a:endParaRPr>
          </a:p>
        </p:txBody>
      </p:sp>
      <p:sp>
        <p:nvSpPr>
          <p:cNvPr id="21" name="Freeform 20"/>
          <p:cNvSpPr/>
          <p:nvPr/>
        </p:nvSpPr>
        <p:spPr>
          <a:xfrm>
            <a:off x="29373840" y="18254520"/>
            <a:ext cx="13511160" cy="1737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466"/>
          </a:solidFill>
          <a:ln>
            <a:noFill/>
            <a:prstDash val="solid"/>
          </a:ln>
        </p:spPr>
        <p:txBody>
          <a:bodyPr vert="horz" wrap="square" lIns="91440" tIns="45720" rIns="91440" bIns="45720" anchor="t" anchorCtr="0" compatLnSpc="1">
            <a:sp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2400"/>
            </a:pPr>
            <a:r>
              <a:rPr lang="en-US" sz="5400" b="1" i="0" u="none" strike="noStrike" baseline="0">
                <a:ln>
                  <a:noFill/>
                </a:ln>
                <a:solidFill>
                  <a:srgbClr val="F8F8F8"/>
                </a:solidFill>
                <a:latin typeface="Arial Narrow" pitchFamily="34"/>
                <a:ea typeface="Microsoft YaHei" pitchFamily="2"/>
                <a:cs typeface="Mangal" pitchFamily="2"/>
              </a:rPr>
              <a:t>The Online Course Guides Innovatively utilize New Technology</a:t>
            </a:r>
          </a:p>
        </p:txBody>
      </p:sp>
      <p:sp>
        <p:nvSpPr>
          <p:cNvPr id="22" name="Freeform 21"/>
          <p:cNvSpPr/>
          <p:nvPr/>
        </p:nvSpPr>
        <p:spPr>
          <a:xfrm>
            <a:off x="29373480" y="25520040"/>
            <a:ext cx="13443120" cy="4755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457200" tIns="457200" rIns="457200" bIns="4572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3600"/>
            </a:pPr>
            <a:r>
              <a:rPr lang="en-US" sz="3600" b="0" i="0" u="none" strike="noStrike" baseline="0">
                <a:ln>
                  <a:noFill/>
                </a:ln>
                <a:solidFill>
                  <a:srgbClr val="000000"/>
                </a:solidFill>
                <a:latin typeface="Arial Narrow" pitchFamily="34"/>
                <a:ea typeface="Microsoft YaHei" pitchFamily="2"/>
                <a:cs typeface="Mangal" pitchFamily="2"/>
              </a:rPr>
              <a:t>The American Public University Course Guides open a new pedagogy by forwarding an intuitive, web-based production environment that would not otherwise be available for faculty to create pedagogical bridges between the library and twenty first century university. This new pedagogical model provides a foundation for a range of multimedia curricular sources  makes serving our students and collaborating with teaching faculty easy, particularly in a global online learning environment.</a:t>
            </a:r>
          </a:p>
        </p:txBody>
      </p:sp>
      <p:pic>
        <p:nvPicPr>
          <p:cNvPr id="23" name="Picture 22"/>
          <p:cNvPicPr>
            <a:picLocks noChangeAspect="1"/>
          </p:cNvPicPr>
          <p:nvPr/>
        </p:nvPicPr>
        <p:blipFill>
          <a:blip r:embed="rId4">
            <a:lum/>
            <a:alphaModFix/>
          </a:blip>
          <a:srcRect/>
          <a:stretch>
            <a:fillRect/>
          </a:stretch>
        </p:blipFill>
        <p:spPr>
          <a:xfrm>
            <a:off x="16497359" y="16373880"/>
            <a:ext cx="10744200" cy="5715000"/>
          </a:xfrm>
          <a:prstGeom prst="rect">
            <a:avLst/>
          </a:prstGeom>
          <a:noFill/>
          <a:ln>
            <a:noFill/>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38809620"/>
            <a:ext cx="5943600" cy="3308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9865" y="27897660"/>
            <a:ext cx="6223815" cy="4671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67350" y="18028920"/>
            <a:ext cx="4895850" cy="3916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7654</TotalTime>
  <Words>1049</Words>
  <Application>Microsoft Office PowerPoint</Application>
  <PresentationFormat>Custom</PresentationFormat>
  <Paragraphs>42</Paragraphs>
  <Slides>1</Slides>
  <Notes>1</Notes>
  <HiddenSlides>0</HiddenSlides>
  <MMClips>0</MMClips>
  <ScaleCrop>false</ScaleCrop>
  <HeadingPairs>
    <vt:vector size="4" baseType="variant">
      <vt:variant>
        <vt:lpstr>Theme</vt:lpstr>
      </vt:variant>
      <vt:variant>
        <vt:i4>3</vt:i4>
      </vt:variant>
      <vt:variant>
        <vt:lpstr>Slide Titles</vt:lpstr>
      </vt:variant>
      <vt:variant>
        <vt:i4>1</vt:i4>
      </vt:variant>
    </vt:vector>
  </HeadingPairs>
  <TitlesOfParts>
    <vt:vector size="4" baseType="lpstr">
      <vt:lpstr>Default</vt:lpstr>
      <vt:lpstr>Title1</vt:lpstr>
      <vt:lpstr>Title2</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48x48 Poster Template</dc:title>
  <dc:subject>APUS Online Course Guides Poster</dc:subject>
  <dc:creator>Ray Uzwyshyn, Ph.D. MLIS</dc:creator>
  <cp:keywords>IMS Global Learning Impact Awards, Academic Technology, Ray Uzwyshyn Ph.D., MLIS</cp:keywords>
  <dc:description>Non-authorized printing of this poster template by any commercial printing service other than PosterPresentations.com is strictly prohibited._x000d_
Non-profit educational printing centers are exempt._x000d_
To obtain printing authorization call:_x000d_
1.866.649.3004_x000d_
_x000d_
© 2007 Canterbury Media Services, Inc</dc:description>
  <cp:lastModifiedBy>Uzwyshyn, Raymond</cp:lastModifiedBy>
  <cp:revision>183</cp:revision>
  <dcterms:created xsi:type="dcterms:W3CDTF">2005-05-17T21:24:28Z</dcterms:created>
  <dcterms:modified xsi:type="dcterms:W3CDTF">2012-04-25T13:49:56Z</dcterms:modified>
</cp:coreProperties>
</file>